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8" r:id="rId3"/>
    <p:sldId id="280" r:id="rId4"/>
    <p:sldId id="257" r:id="rId5"/>
    <p:sldId id="279" r:id="rId6"/>
    <p:sldId id="281" r:id="rId7"/>
    <p:sldId id="258" r:id="rId8"/>
    <p:sldId id="29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34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6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3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8</a:t>
            </a:r>
            <a:r>
              <a:rPr lang="zh-TW" altLang="en-US" dirty="0"/>
              <a:t>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>
                <a:hlinkClick r:id="rId2"/>
              </a:rPr>
              <a:t>109356049@</a:t>
            </a:r>
            <a:r>
              <a:rPr lang="en-US" altLang="zh-TW" cap="none">
                <a:hlinkClick r:id="rId2"/>
              </a:rPr>
              <a:t>nccu</a:t>
            </a:r>
            <a:r>
              <a:rPr lang="en-US" altLang="zh-TW" cap="none" dirty="0">
                <a:hlinkClick r:id="rId2"/>
              </a:rPr>
              <a:t>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/>
              </a:rPr>
              <a:t>nccu.edu.tw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29E41-97C3-419A-A01F-74F8757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Keyword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B5E66-9F5C-43D5-9637-AD5A4054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A keyword is a tuple of </a:t>
            </a:r>
            <a:r>
              <a:rPr lang="en-US" altLang="zh-TW" dirty="0">
                <a:solidFill>
                  <a:srgbClr val="FF0000"/>
                </a:solidFill>
              </a:rPr>
              <a:t>[String name, Integer count]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For example: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{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name: “Fang”,</a:t>
            </a:r>
          </a:p>
          <a:p>
            <a:pPr marL="0" lvl="2" indent="68580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count: 3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r>
              <a:rPr lang="en-US" altLang="zh-TW" dirty="0"/>
              <a:t>}</a:t>
            </a:r>
          </a:p>
          <a:p>
            <a:pPr marL="285750" lvl="1" indent="-285750">
              <a:spcBef>
                <a:spcPts val="600"/>
              </a:spcBef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A key word should output in format </a:t>
            </a:r>
            <a:r>
              <a:rPr lang="en-US" altLang="zh-TW" b="1" dirty="0"/>
              <a:t>[</a:t>
            </a:r>
            <a:r>
              <a:rPr lang="en-US" altLang="zh-TW" b="1" dirty="0" err="1"/>
              <a:t>name,count</a:t>
            </a:r>
            <a:r>
              <a:rPr lang="en-US" altLang="zh-TW" b="1" dirty="0"/>
              <a:t>] </a:t>
            </a:r>
            <a:r>
              <a:rPr lang="en-US" altLang="zh-TW" dirty="0"/>
              <a:t>:</a:t>
            </a:r>
          </a:p>
          <a:p>
            <a:pPr marL="0" lvl="1" indent="349250">
              <a:spcBef>
                <a:spcPts val="600"/>
              </a:spcBef>
              <a:buNone/>
              <a:defRPr sz="1800"/>
            </a:pPr>
            <a:r>
              <a:rPr lang="en-US" altLang="zh-TW" dirty="0">
                <a:solidFill>
                  <a:srgbClr val="FF0000"/>
                </a:solidFill>
              </a:rPr>
              <a:t>[Fang,3]</a:t>
            </a:r>
          </a:p>
          <a:p>
            <a:pPr marL="0" lvl="1" indent="349250">
              <a:spcBef>
                <a:spcPts val="600"/>
              </a:spcBef>
              <a:buSzTx/>
              <a:buNone/>
              <a:defRPr sz="1800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2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505F4-B7F2-4B83-8979-17399C25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 Maintain a keyword list, and implement the Quick Sort algorithm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 List order: </a:t>
            </a:r>
            <a:r>
              <a:rPr lang="en-US" altLang="zh-TW" sz="1800" dirty="0" err="1"/>
              <a:t>keyword.count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1800" dirty="0"/>
              <a:t> For the list structure, you can</a:t>
            </a:r>
            <a:endParaRPr lang="en-US" altLang="zh-TW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sz="1600" dirty="0"/>
              <a:t>Use </a:t>
            </a:r>
            <a:r>
              <a:rPr lang="en-US" altLang="zh-TW" sz="1600" dirty="0" err="1"/>
              <a:t>java.util.ArrayList</a:t>
            </a:r>
            <a:endParaRPr lang="en-US" altLang="zh-TW" sz="1600" dirty="0"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sz="1600" dirty="0"/>
              <a:t>Or develop it by yourself</a:t>
            </a:r>
          </a:p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38A93D1-E40F-4BF3-AE97-08AD4268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/>
              <a:t>Requirements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21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add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Input: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Token1 :  a constant “add”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Token2 :  keyword name </a:t>
            </a:r>
            <a:r>
              <a:rPr lang="en-US" altLang="zh-TW" b="1" dirty="0"/>
              <a:t>k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/>
            </a:pPr>
            <a:r>
              <a:rPr lang="en-US" altLang="zh-TW" dirty="0"/>
              <a:t>Token3:  keyword count </a:t>
            </a:r>
            <a:r>
              <a:rPr lang="en-US" altLang="zh-TW" b="1" dirty="0"/>
              <a:t>c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600" b="1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add Fang 3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sz="1800" b="1"/>
            </a:pPr>
            <a:r>
              <a:rPr lang="en-US" altLang="zh-TW" dirty="0"/>
              <a:t>To do:  </a:t>
            </a:r>
            <a:r>
              <a:rPr lang="en-US" altLang="zh-TW" b="0" dirty="0"/>
              <a:t>Insert a keyword </a:t>
            </a:r>
            <a:r>
              <a:rPr lang="en-US" altLang="zh-TW" dirty="0"/>
              <a:t>[</a:t>
            </a:r>
            <a:r>
              <a:rPr lang="en-US" altLang="zh-TW" dirty="0" err="1"/>
              <a:t>k,c</a:t>
            </a:r>
            <a:r>
              <a:rPr lang="en-US" altLang="zh-TW" dirty="0"/>
              <a:t>]</a:t>
            </a:r>
            <a:r>
              <a:rPr lang="en-US" altLang="zh-TW" b="0" dirty="0"/>
              <a:t> to the list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“sort”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sort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 </a:t>
            </a:r>
            <a:r>
              <a:rPr lang="en-US" altLang="zh-TW" sz="1800" b="0" dirty="0"/>
              <a:t>Sort the list using Quick Sort.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35000" lvl="1" indent="-2857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list is empty, simply output a line of “</a:t>
            </a:r>
            <a:r>
              <a:rPr lang="en-US" altLang="zh-TW" dirty="0" err="1"/>
              <a:t>InvalidOperation</a:t>
            </a:r>
            <a:r>
              <a:rPr lang="en-US" altLang="zh-TW" dirty="0"/>
              <a:t>”: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InvalidOperation</a:t>
            </a: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229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I/O Example: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zh-TW" dirty="0"/>
              <a:t>Input:</a:t>
            </a:r>
          </a:p>
          <a:p>
            <a:pPr marL="685800" lvl="1" indent="-336550">
              <a:lnSpc>
                <a:spcPct val="90000"/>
              </a:lnSpc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Token1 :  a constant “output”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FF0000"/>
                </a:solidFill>
              </a:rPr>
              <a:t>output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To do: </a:t>
            </a:r>
            <a:r>
              <a:rPr lang="en-US" altLang="zh-TW" dirty="0">
                <a:solidFill>
                  <a:srgbClr val="FF0000"/>
                </a:solidFill>
              </a:rPr>
              <a:t>Output </a:t>
            </a:r>
            <a:r>
              <a:rPr lang="en-US" altLang="zh-TW" b="0" dirty="0"/>
              <a:t>all the keywords in order (ascending)</a:t>
            </a:r>
          </a:p>
          <a:p>
            <a:pPr>
              <a:buFont typeface="Wingdings" panose="05000000000000000000" pitchFamily="2" charset="2"/>
              <a:buChar char="u"/>
              <a:defRPr b="1"/>
            </a:pPr>
            <a:r>
              <a:rPr lang="en-US" altLang="zh-TW" dirty="0"/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list is empty, then print a empty line: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en-US" altLang="zh-TW" dirty="0" err="1">
                <a:solidFill>
                  <a:srgbClr val="FF0000"/>
                </a:solidFill>
              </a:rPr>
              <a:t>InvalidOperation</a:t>
            </a:r>
            <a:endParaRPr lang="en-US" altLang="zh-TW" dirty="0">
              <a:solidFill>
                <a:srgbClr val="FF0000"/>
              </a:solidFill>
            </a:endParaRP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buFont typeface="Wingdings" panose="05000000000000000000" pitchFamily="2" charset="2"/>
              <a:buChar char="u"/>
              <a:defRPr sz="1800"/>
            </a:pPr>
            <a:r>
              <a:rPr lang="en-US" altLang="zh-TW" dirty="0"/>
              <a:t>If list is not empty: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r>
              <a:rPr lang="fr-FR" altLang="zh-TW" dirty="0">
                <a:solidFill>
                  <a:srgbClr val="FF0000"/>
                </a:solidFill>
              </a:rPr>
              <a:t>[NCCU,4] [MIS,5] [DS,6]</a:t>
            </a:r>
          </a:p>
          <a:p>
            <a:pPr marL="349250" lvl="1" indent="0">
              <a:spcBef>
                <a:spcPts val="600"/>
              </a:spcBef>
              <a:buClr>
                <a:srgbClr val="51640B"/>
              </a:buClr>
              <a:buNone/>
              <a:defRPr sz="1800"/>
            </a:pPr>
            <a:endParaRPr lang="en-US" altLang="zh-TW" dirty="0"/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04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8978"/>
            <a:ext cx="10058400" cy="1450757"/>
          </a:xfrm>
        </p:spPr>
        <p:txBody>
          <a:bodyPr/>
          <a:lstStyle/>
          <a:p>
            <a:r>
              <a:rPr lang="en-US" altLang="zh-TW" dirty="0"/>
              <a:t>Input file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370FB69-5545-492A-B98C-B776B215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You need to read the sequence of operations from a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TimesNewRomanPSMT"/>
              </a:rPr>
              <a:t>txt file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The format is firm</a:t>
            </a:r>
          </a:p>
          <a:p>
            <a:pPr algn="l">
              <a:buFont typeface="Wingdings" panose="05000000000000000000" pitchFamily="2" charset="2"/>
              <a:buChar char="u"/>
            </a:pPr>
            <a:r>
              <a:rPr lang="en-US" altLang="zh-TW" sz="1800" b="0" i="0" u="none" strike="noStrike" baseline="0" dirty="0">
                <a:latin typeface="TimesNewRomanPSMT"/>
              </a:rPr>
              <a:t>Raise an exception if the input does not match the format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01BC86-A910-4767-A3DE-8FC8A69B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4" y="2666999"/>
            <a:ext cx="1304925" cy="196215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FF9B5F8-53ED-4890-BD88-9054EBAF2A92}"/>
              </a:ext>
            </a:extLst>
          </p:cNvPr>
          <p:cNvSpPr/>
          <p:nvPr/>
        </p:nvSpPr>
        <p:spPr>
          <a:xfrm>
            <a:off x="8077200" y="3638549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9C00E0-289C-4885-A2D5-6E07DA859CF5}"/>
              </a:ext>
            </a:extLst>
          </p:cNvPr>
          <p:cNvSpPr/>
          <p:nvPr/>
        </p:nvSpPr>
        <p:spPr>
          <a:xfrm>
            <a:off x="8086725" y="4343399"/>
            <a:ext cx="1438275" cy="247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3FF92-CDD3-4E67-BD62-57083311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1E40F1-CCFD-4C83-AF6A-2677D181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3209925"/>
            <a:ext cx="4276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989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1063</TotalTime>
  <Words>291</Words>
  <Application>Microsoft Office PowerPoint</Application>
  <PresentationFormat>寬螢幕</PresentationFormat>
  <Paragraphs>70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TimesNewRomanPSMT</vt:lpstr>
      <vt:lpstr>Calibri</vt:lpstr>
      <vt:lpstr>Calibri Light</vt:lpstr>
      <vt:lpstr>Wingdings</vt:lpstr>
      <vt:lpstr>回顧</vt:lpstr>
      <vt:lpstr>作業8說明</vt:lpstr>
      <vt:lpstr>Keyword</vt:lpstr>
      <vt:lpstr>Requirements</vt:lpstr>
      <vt:lpstr>I/O Example: add</vt:lpstr>
      <vt:lpstr>I/O Example: sort</vt:lpstr>
      <vt:lpstr>I/O Example: output</vt:lpstr>
      <vt:lpstr>Input file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124</cp:revision>
  <dcterms:created xsi:type="dcterms:W3CDTF">2021-05-23T14:41:35Z</dcterms:created>
  <dcterms:modified xsi:type="dcterms:W3CDTF">2021-12-06T02:30:38Z</dcterms:modified>
</cp:coreProperties>
</file>