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8" r:id="rId3"/>
    <p:sldId id="280" r:id="rId4"/>
    <p:sldId id="257" r:id="rId5"/>
    <p:sldId id="279" r:id="rId6"/>
    <p:sldId id="281" r:id="rId7"/>
    <p:sldId id="282" r:id="rId8"/>
    <p:sldId id="258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44" d="100"/>
          <a:sy n="44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>
                <a:hlinkClick r:id="rId2"/>
              </a:rPr>
              <a:t>109356049@</a:t>
            </a:r>
            <a:r>
              <a:rPr lang="en-US" altLang="zh-TW" cap="none">
                <a:hlinkClick r:id="rId2"/>
              </a:rPr>
              <a:t>nccu</a:t>
            </a:r>
            <a:r>
              <a:rPr lang="en-US" altLang="zh-TW" cap="none" dirty="0">
                <a:hlinkClick r:id="rId2"/>
              </a:rPr>
              <a:t>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A keyword is a tuple of </a:t>
            </a:r>
            <a:r>
              <a:rPr lang="en-US" altLang="zh-TW" dirty="0">
                <a:solidFill>
                  <a:srgbClr val="FF0000"/>
                </a:solidFill>
              </a:rPr>
              <a:t>[String name, Integer count, Double weight]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For example: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{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name: “Fang”,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count: 3,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Weight: 5.5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}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A key word should output in format </a:t>
            </a:r>
            <a:r>
              <a:rPr lang="en-US" altLang="zh-TW" b="1" dirty="0"/>
              <a:t>[</a:t>
            </a:r>
            <a:r>
              <a:rPr lang="en-US" altLang="zh-TW" b="1" dirty="0" err="1"/>
              <a:t>name,count,weight</a:t>
            </a:r>
            <a:r>
              <a:rPr lang="en-US" altLang="zh-TW" b="1" dirty="0"/>
              <a:t>] </a:t>
            </a:r>
            <a:r>
              <a:rPr lang="en-US" altLang="zh-TW" dirty="0"/>
              <a:t>:</a:t>
            </a:r>
          </a:p>
          <a:p>
            <a:pPr marL="0" lvl="1" indent="349250">
              <a:spcBef>
                <a:spcPts val="600"/>
              </a:spcBef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[Fang,3,5.5]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505F4-B7F2-4B83-8979-17399C25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Maintain a keyword heap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Heap order: </a:t>
            </a:r>
            <a:r>
              <a:rPr lang="en-US" altLang="zh-TW" sz="1800" dirty="0" err="1"/>
              <a:t>n.count</a:t>
            </a:r>
            <a:r>
              <a:rPr lang="en-US" altLang="zh-TW" sz="1800" dirty="0"/>
              <a:t> &gt;= </a:t>
            </a:r>
            <a:r>
              <a:rPr lang="en-US" altLang="zh-TW" sz="1800" dirty="0" err="1"/>
              <a:t>n.parent.count</a:t>
            </a:r>
            <a:r>
              <a:rPr lang="en-US" altLang="zh-TW" sz="1800" dirty="0"/>
              <a:t> (MIN-HEAP)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For the heap structure, you can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/>
              <a:t>Use </a:t>
            </a:r>
            <a:r>
              <a:rPr lang="en-US" altLang="zh-TW" sz="1600" dirty="0" err="1"/>
              <a:t>java.util.ArrayList</a:t>
            </a:r>
            <a:endParaRPr lang="en-US" altLang="zh-TW" sz="1600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 err="1"/>
              <a:t>java.util.PriorityQueue</a:t>
            </a:r>
            <a:endParaRPr lang="en-US" altLang="zh-TW" sz="1600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/>
              <a:t>Or </a:t>
            </a:r>
            <a:r>
              <a:rPr lang="en-US" altLang="zh-TW" sz="1600" dirty="0"/>
              <a:t>develop it by yourself</a:t>
            </a:r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38A93D1-E40F-4BF3-AE97-08AD4268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1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Token1 :  a constant “add”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Token2 :  keyword name </a:t>
            </a:r>
            <a:r>
              <a:rPr lang="en-US" altLang="zh-TW" b="1" dirty="0"/>
              <a:t>k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Token3:  keyword count </a:t>
            </a:r>
            <a:r>
              <a:rPr lang="en-US" altLang="zh-TW" b="1" dirty="0"/>
              <a:t>c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Token4: keyword weight</a:t>
            </a:r>
            <a:r>
              <a:rPr lang="en-US" altLang="zh-TW" b="1" dirty="0"/>
              <a:t> w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 b="1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add Fang 3 0.5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 b="1"/>
            </a:pPr>
            <a:r>
              <a:rPr lang="en-US" altLang="zh-TW" dirty="0"/>
              <a:t>To do:  </a:t>
            </a:r>
            <a:r>
              <a:rPr lang="en-US" altLang="zh-TW" b="0" dirty="0"/>
              <a:t>Insert a keyword </a:t>
            </a:r>
            <a:r>
              <a:rPr lang="en-US" altLang="zh-TW" dirty="0"/>
              <a:t>[</a:t>
            </a:r>
            <a:r>
              <a:rPr lang="en-US" altLang="zh-TW" dirty="0" err="1"/>
              <a:t>k,c,w</a:t>
            </a:r>
            <a:r>
              <a:rPr lang="en-US" altLang="zh-TW" dirty="0"/>
              <a:t>]</a:t>
            </a:r>
            <a:r>
              <a:rPr lang="en-US" altLang="zh-TW" b="0" dirty="0"/>
              <a:t> to the list in order</a:t>
            </a:r>
            <a:r>
              <a:rPr lang="en-US" altLang="zh-TW" dirty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peek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“peek”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peek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 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Output the keyword with minimal count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heap is empty, simply output a line of “</a:t>
            </a:r>
            <a:r>
              <a:rPr lang="en-US" altLang="zh-TW" sz="1800" b="0" i="0" u="none" strike="noStrike" baseline="0" dirty="0" err="1">
                <a:solidFill>
                  <a:srgbClr val="5A5A5A"/>
                </a:solidFill>
                <a:latin typeface="CenturyGothic"/>
              </a:rPr>
              <a:t>InvalidOperation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it is legal to peek: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[NCCU,4,9.9]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removeMin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removeMin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removeMin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>
                <a:solidFill>
                  <a:srgbClr val="FF0000"/>
                </a:solidFill>
              </a:rPr>
              <a:t>Output and Remove </a:t>
            </a:r>
            <a:r>
              <a:rPr lang="en-US" altLang="zh-TW" b="0" dirty="0"/>
              <a:t>the keyword of the root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heap is empty, then output “</a:t>
            </a:r>
            <a:r>
              <a:rPr lang="en-US" altLang="zh-TW" sz="1800" b="0" i="0" u="none" strike="noStrike" baseline="0" dirty="0" err="1">
                <a:solidFill>
                  <a:srgbClr val="5A5A5A"/>
                </a:solidFill>
                <a:latin typeface="CenturyGothic"/>
              </a:rPr>
              <a:t>InvalidOperation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”</a:t>
            </a:r>
            <a:r>
              <a:rPr lang="en-US" altLang="zh-TW" sz="2000" b="0" i="0" u="none" strike="noStrike" baseline="0" dirty="0">
                <a:solidFill>
                  <a:srgbClr val="5A5A5A"/>
                </a:solidFill>
                <a:latin typeface="CenturyGothic"/>
              </a:rPr>
              <a:t>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it is legal to remove: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[NCCU,4,9.9]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04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“output”</a:t>
            </a:r>
            <a:endParaRPr lang="en-US" altLang="zh-TW" b="1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output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b="1" dirty="0"/>
              <a:t>To do</a:t>
            </a:r>
            <a:r>
              <a:rPr lang="en-US" altLang="zh-TW" dirty="0"/>
              <a:t>: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CenturyGothic-Bold"/>
              </a:rPr>
              <a:t>Output and Remove 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all the keywords in order (ascending)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heap is empty, then print a empty line: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heap is not empty: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[NCCU,4,9.9] [MIS,5,9.9] [DS,6,9.9]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71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altLang="zh-TW" dirty="0"/>
              <a:t>Input file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70FB69-5545-492A-B98C-B776B215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You need to read the sequence of operations from a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TimesNewRomanPSMT"/>
              </a:rPr>
              <a:t>txt file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The format is firm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Raise an exception if the input does not match the format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C4016-F17D-4C26-B95F-CD345138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2557462"/>
            <a:ext cx="2286000" cy="21812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0E9B235-4B81-445C-944F-3C5C3AC1B875}"/>
              </a:ext>
            </a:extLst>
          </p:cNvPr>
          <p:cNvSpPr/>
          <p:nvPr/>
        </p:nvSpPr>
        <p:spPr>
          <a:xfrm>
            <a:off x="8067675" y="3524249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F9B5F8-53ED-4890-BD88-9054EBAF2A92}"/>
              </a:ext>
            </a:extLst>
          </p:cNvPr>
          <p:cNvSpPr/>
          <p:nvPr/>
        </p:nvSpPr>
        <p:spPr>
          <a:xfrm>
            <a:off x="8077200" y="4000499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C00E0-289C-4885-A2D5-6E07DA859CF5}"/>
              </a:ext>
            </a:extLst>
          </p:cNvPr>
          <p:cNvSpPr/>
          <p:nvPr/>
        </p:nvSpPr>
        <p:spPr>
          <a:xfrm>
            <a:off x="8086725" y="4448174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3FF92-CDD3-4E67-BD62-57083311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FB0C61-80B0-4972-8440-56689C3F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995612"/>
            <a:ext cx="7200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98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</TotalTime>
  <Words>383</Words>
  <Application>Microsoft Office PowerPoint</Application>
  <PresentationFormat>寬螢幕</PresentationFormat>
  <Paragraphs>93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CenturyGothic</vt:lpstr>
      <vt:lpstr>CenturyGothic-Bold</vt:lpstr>
      <vt:lpstr>TimesNewRomanPSMT</vt:lpstr>
      <vt:lpstr>Calibri</vt:lpstr>
      <vt:lpstr>Calibri Light</vt:lpstr>
      <vt:lpstr>Wingdings</vt:lpstr>
      <vt:lpstr>回顧</vt:lpstr>
      <vt:lpstr>HW7</vt:lpstr>
      <vt:lpstr>Keyword</vt:lpstr>
      <vt:lpstr>Requirements</vt:lpstr>
      <vt:lpstr>I/O Example: Add</vt:lpstr>
      <vt:lpstr>I/O Example: peek</vt:lpstr>
      <vt:lpstr>I/O Example: removeMin</vt:lpstr>
      <vt:lpstr>I/O Example: output</vt:lpstr>
      <vt:lpstr>Input file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106</cp:revision>
  <dcterms:created xsi:type="dcterms:W3CDTF">2021-05-23T14:41:35Z</dcterms:created>
  <dcterms:modified xsi:type="dcterms:W3CDTF">2021-11-21T18:07:39Z</dcterms:modified>
</cp:coreProperties>
</file>