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991B-7E9D-46D4-996B-321F843D927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C4A20-EFCC-4EFC-91F2-C52A79D1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22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9176446" y="0"/>
            <a:ext cx="2080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Non-Cognitive Predictors of Student Success:</a:t>
            </a:r>
            <a:br>
              <a:rPr kumimoji="0" lang="en-US" sz="37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</a:br>
            <a:r>
              <a:rPr kumimoji="0" lang="en-US" sz="37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952500" y="0"/>
            <a:ext cx="2410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962" y="436330"/>
            <a:ext cx="5411799" cy="224316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63023" y="1234725"/>
            <a:ext cx="1992498" cy="506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BACKGROUND: Who cares?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8C161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8C161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8C161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METHODS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Collected [what] from [population]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Tested it with X process.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Illustrate your methods if you can.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Try a flowchart!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RESULTS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Graph/table with </a:t>
            </a: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essential results only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All the other correlations in the ammo bar.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HELLO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My Own text goes here!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Sample test.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9418428" y="381598"/>
            <a:ext cx="159625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AMMO BAR</a:t>
            </a: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Delete this and replace it with your…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Graphs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Correlation tables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Figures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Keep it messy!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4771114" y="5917185"/>
            <a:ext cx="261834" cy="45290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5121315" y="5937796"/>
            <a:ext cx="168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Arial" panose="020B0604020202020204" pitchFamily="34" charset="0"/>
              </a:rPr>
              <a:t>Take a picture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 to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Arial" panose="020B0604020202020204" pitchFamily="34" charset="0"/>
              </a:rPr>
              <a:t>download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 the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Arial" panose="020B0604020202020204" pitchFamily="34" charset="0"/>
              </a:rPr>
              <a:t>full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7B10-D6D9-4BF7-9A8B-B3113FDC3D80}"/>
              </a:ext>
            </a:extLst>
          </p:cNvPr>
          <p:cNvSpPr/>
          <p:nvPr/>
        </p:nvSpPr>
        <p:spPr>
          <a:xfrm>
            <a:off x="1196154" y="669302"/>
            <a:ext cx="348099" cy="3314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51" y="6001495"/>
            <a:ext cx="658813" cy="5377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4480869" y="6126830"/>
            <a:ext cx="270305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279262" y="761016"/>
            <a:ext cx="165438" cy="15385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1574883" y="652930"/>
            <a:ext cx="1005403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PRESENTER:</a:t>
            </a: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C107"/>
                </a:highlight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Leeroy</a:t>
            </a: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Jenkins</a:t>
            </a:r>
            <a:endParaRPr kumimoji="0" lang="en-US" sz="91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165524" y="226206"/>
            <a:ext cx="15962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Title:</a:t>
            </a:r>
            <a:br>
              <a:rPr kumimoji="0" lang="en-US" sz="112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12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Subtitle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9520873" y="5288091"/>
            <a:ext cx="1566109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Leeroy</a:t>
            </a: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Jenkins, author2, </a:t>
            </a:r>
            <a:b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author3, author4, author5, author6, author7, author42</a:t>
            </a:r>
            <a:endParaRPr kumimoji="0" lang="en-US" sz="91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30001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4814110" y="4644253"/>
            <a:ext cx="51435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469FA09-6407-4240-A302-A9681C46F1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500" y="5749567"/>
            <a:ext cx="788138" cy="7881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9604" y="2782957"/>
            <a:ext cx="2546603" cy="1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146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315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Lato Black</vt:lpstr>
      <vt:lpstr>Arial</vt:lpstr>
      <vt:lpstr>Calibri</vt:lpstr>
      <vt:lpstr>Calibri Light</vt:lpstr>
      <vt:lpstr>1_Office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finding goes here, translated into plain English. Emphasize the important words.</dc:title>
  <dc:creator>Jennifer Yoon</dc:creator>
  <cp:lastModifiedBy>Jennifer Yoon</cp:lastModifiedBy>
  <cp:revision>3</cp:revision>
  <dcterms:created xsi:type="dcterms:W3CDTF">2025-06-29T22:11:19Z</dcterms:created>
  <dcterms:modified xsi:type="dcterms:W3CDTF">2025-06-29T22:22:24Z</dcterms:modified>
</cp:coreProperties>
</file>