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24846-0A11-4E89-BC10-1C07882CEC8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02AD0-B3A8-4146-9495-0862F1DA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02AD0-B3A8-4146-9495-0862F1DAC6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3908-172D-4933-B748-4F6D7C4C63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8908-CC4B-4C88-A6E6-84187968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andom-forest-explained-7eae084f3e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112" y="1600199"/>
            <a:ext cx="9144000" cy="1260539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552" y="3035110"/>
            <a:ext cx="9144000" cy="1655762"/>
          </a:xfrm>
        </p:spPr>
        <p:txBody>
          <a:bodyPr/>
          <a:lstStyle/>
          <a:p>
            <a:r>
              <a:rPr lang="en-US" sz="3600" dirty="0" smtClean="0"/>
              <a:t>A Visual Explanation</a:t>
            </a:r>
          </a:p>
          <a:p>
            <a:endParaRPr lang="en-US" dirty="0"/>
          </a:p>
          <a:p>
            <a:r>
              <a:rPr lang="en-US" dirty="0" smtClean="0"/>
              <a:t>by Jennifer Yoon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Overlapping Trees Diagram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42037" y="2698301"/>
            <a:ext cx="3358896" cy="298799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514" y="2091317"/>
            <a:ext cx="3358896" cy="2970276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alpha val="0"/>
                </a:srgbClr>
              </a:gs>
              <a:gs pos="56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25140" y="2339583"/>
            <a:ext cx="3705265" cy="3232501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44958" y="3194077"/>
            <a:ext cx="2194560" cy="1984248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984" y="1502967"/>
            <a:ext cx="6096000" cy="3177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pc="-5" dirty="0" smtClean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 Random Forest Explained, </a:t>
            </a:r>
            <a:r>
              <a:rPr lang="en-US" u="sng" spc="-5" dirty="0" smtClean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https://towardsdatascience.com/random-forest-explained-7eae084f3ebe</a:t>
            </a:r>
            <a:endParaRPr lang="en-US" u="sng" spc="-5" dirty="0" smtClean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u="sng" spc="-5" dirty="0">
              <a:solidFill>
                <a:srgbClr val="292929"/>
              </a:solidFill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pc="-5" dirty="0" smtClean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pc="-5" dirty="0" err="1" smtClean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Pierian</a:t>
            </a:r>
            <a:r>
              <a:rPr lang="en-US" spc="-5" dirty="0" smtClean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Data, Udemy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u="sng" spc="-5" dirty="0" smtClean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u="sng" spc="-5" dirty="0" smtClean="0">
              <a:solidFill>
                <a:srgbClr val="292929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u="sng" spc="-5" dirty="0">
              <a:solidFill>
                <a:srgbClr val="292929"/>
              </a:solidFill>
              <a:latin typeface="Georgia" panose="02040502050405020303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84" y="3226736"/>
            <a:ext cx="2776925" cy="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2496" y="1152144"/>
            <a:ext cx="8878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Random Forest is a combination of Decision Trees.  </a:t>
            </a:r>
          </a:p>
          <a:p>
            <a:endParaRPr lang="en-US" sz="3200" dirty="0" smtClean="0"/>
          </a:p>
          <a:p>
            <a:r>
              <a:rPr lang="en-US" sz="3200" dirty="0" smtClean="0"/>
              <a:t>One of the main</a:t>
            </a:r>
            <a:r>
              <a:rPr lang="en-US" sz="3200" b="1" dirty="0" smtClean="0"/>
              <a:t> drawbacks of Decision Trees</a:t>
            </a:r>
            <a:r>
              <a:rPr lang="en-US" sz="3200" dirty="0" smtClean="0"/>
              <a:t> is that they are very prone to over-fitting: they do well on training data, but are not so flexible for making predictions on unseen samples.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642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3" y="605545"/>
            <a:ext cx="10058400" cy="56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1832" y="746222"/>
            <a:ext cx="9966960" cy="4857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spc="-5" dirty="0" smtClean="0">
                <a:solidFill>
                  <a:srgbClr val="2929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use random sampling to overcome over fitting.  </a:t>
            </a:r>
            <a:endParaRPr lang="en-US" sz="3600" dirty="0" smtClean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92929"/>
              </a:buClr>
              <a:buSzPts val="1600"/>
            </a:pPr>
            <a:endParaRPr lang="en-US" sz="3600" spc="-5" dirty="0">
              <a:solidFill>
                <a:srgbClr val="292929"/>
              </a:solidFill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92929"/>
              </a:buClr>
              <a:buSzPts val="1600"/>
            </a:pPr>
            <a:r>
              <a:rPr lang="en-US" sz="36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spc="-5" dirty="0" smtClean="0">
                <a:solidFill>
                  <a:srgbClr val="2929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Randomly select partial rows (data sample)</a:t>
            </a:r>
            <a:endParaRPr lang="en-US" sz="3600" dirty="0" smtClean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spc="-5" dirty="0" smtClean="0">
                <a:solidFill>
                  <a:srgbClr val="2929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 smtClean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92929"/>
              </a:buClr>
              <a:buSzPts val="1600"/>
            </a:pPr>
            <a:r>
              <a:rPr lang="en-US" sz="3600" spc="-5" dirty="0" smtClean="0">
                <a:solidFill>
                  <a:srgbClr val="2929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Randomly select partial columns (features)</a:t>
            </a:r>
            <a:endParaRPr lang="en-US" sz="3600" dirty="0" smtClean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smtClean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292929"/>
              </a:buClr>
              <a:buSzPts val="1600"/>
            </a:pPr>
            <a:r>
              <a:rPr lang="en-US" sz="3600" spc="-5" dirty="0" smtClean="0">
                <a:solidFill>
                  <a:srgbClr val="29292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Combine and average to get predictions</a:t>
            </a:r>
            <a:endParaRPr lang="en-US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51" y="0"/>
            <a:ext cx="7523497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124596"/>
            <a:ext cx="11292840" cy="49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1669"/>
            <a:ext cx="10597896" cy="6420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conclusion, the whole process goes as follows</a:t>
            </a:r>
            <a:r>
              <a:rPr lang="en-US" sz="28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spc="-5" dirty="0">
              <a:solidFill>
                <a:srgbClr val="29292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1. Create a bootstrapped data set for each tree. </a:t>
            </a:r>
          </a:p>
          <a:p>
            <a:pPr marR="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  	- Randomly select partial </a:t>
            </a:r>
            <a:r>
              <a:rPr lang="en-US" sz="28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rows (data items)</a:t>
            </a:r>
            <a:endParaRPr lang="en-US" sz="2800" spc="-5" dirty="0">
              <a:solidFill>
                <a:srgbClr val="29292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2. Create a decision tree using its corresponding data set, but at each node use a random sub sample of variables or features to split on. </a:t>
            </a:r>
          </a:p>
          <a:p>
            <a:pPr marL="0" marR="0" lv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- Randomly select partial columns (features</a:t>
            </a:r>
            <a:r>
              <a:rPr lang="en-US" sz="28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spc="-5" dirty="0">
              <a:solidFill>
                <a:srgbClr val="29292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3. Repeat </a:t>
            </a:r>
            <a:r>
              <a:rPr lang="en-US" sz="28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steps </a:t>
            </a: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hundreds of times to build a massive forest with a wide variety of trees. This variety is what makes a Random Forest way better than a single decision tree.</a:t>
            </a:r>
          </a:p>
          <a:p>
            <a:pPr marL="0" marR="0" lv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	- Each tree has high variance but low bias (centered)</a:t>
            </a:r>
          </a:p>
          <a:p>
            <a:pPr marL="0" marR="0" lv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	- Many overlapping tree variances average to </a:t>
            </a:r>
            <a:r>
              <a:rPr lang="en-US" sz="28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better predictor</a:t>
            </a:r>
            <a:endParaRPr lang="en-US" sz="2800" spc="-5" dirty="0">
              <a:solidFill>
                <a:srgbClr val="29292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736" y="1124480"/>
            <a:ext cx="9628632" cy="405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Once we have built our forest, we are ready to use it to make our predictions.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 Categorical </a:t>
            </a:r>
            <a:r>
              <a:rPr lang="en-US" sz="36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 – discrete levels predictor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 Regression </a:t>
            </a:r>
            <a:r>
              <a:rPr lang="en-US" sz="3600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 – continuous </a:t>
            </a:r>
            <a:r>
              <a:rPr lang="en-US" sz="3600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levels predictor</a:t>
            </a:r>
            <a:endParaRPr lang="en-US" sz="3600" spc="-5" dirty="0">
              <a:solidFill>
                <a:srgbClr val="29292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0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7" y="0"/>
            <a:ext cx="10058400" cy="63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Malgun Gothic</vt:lpstr>
      <vt:lpstr>Arial</vt:lpstr>
      <vt:lpstr>Calibri</vt:lpstr>
      <vt:lpstr>Calibri Light</vt:lpstr>
      <vt:lpstr>Georgia</vt:lpstr>
      <vt:lpstr>Times New Roman</vt:lpstr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Overlapping Trees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Yoon</dc:creator>
  <cp:lastModifiedBy>Jennifer Yoon</cp:lastModifiedBy>
  <cp:revision>13</cp:revision>
  <dcterms:created xsi:type="dcterms:W3CDTF">2021-06-08T21:44:24Z</dcterms:created>
  <dcterms:modified xsi:type="dcterms:W3CDTF">2021-06-08T22:32:03Z</dcterms:modified>
</cp:coreProperties>
</file>