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42" d="100"/>
          <a:sy n="42" d="100"/>
        </p:scale>
        <p:origin x="68" y="3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E913-ED02-4A9D-9295-54156B5B47AC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4E624-5747-40B4-AA79-47839ED0A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Overview by Program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Numbers  by admission 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Admission 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Overview by Program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Admission 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Trends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Control 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Compare to Average Perfomance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5a2af24-a847-4f35-b97d-a6189ea7fce7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.powerbi.com/groups/me/reports/24a0cac8-97f6-464b-9da3-8c5e49307e43?pbi_source=PowerPoin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5a2af24-a847-4f35-b97d-a6189ea7fce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5a2af24-a847-4f35-b97d-a6189ea7fce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5a2af24-a847-4f35-b97d-a6189ea7fce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0cac8-97f6-464b-9da3-8c5e49307e43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Enrollment Visualization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5/6/2022 3:30:03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5/6/2022 3:26:07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1F7E42D-E6BF-4BD7-AEEC-97C220478B05}"/>
              </a:ext>
            </a:extLst>
          </p:cNvPr>
          <p:cNvSpPr txBox="1">
            <a:spLocks/>
          </p:cNvSpPr>
          <p:nvPr/>
        </p:nvSpPr>
        <p:spPr>
          <a:xfrm>
            <a:off x="853448" y="4008406"/>
            <a:ext cx="1488017" cy="182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6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Overview by Program  ,Numbers  by admission funnel ,Admission Funne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Overview by Program  ,Admission Funne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Weekly Trend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ntrol Chart ,slicer ,card ,Compare to Average Perfomance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 1 页</a:t>
            </a:r>
          </a:p>
        </p:txBody>
      </p:sp>
    </p:spTree>
    <p:extLst>
      <p:ext uri="{BB962C8B-B14F-4D97-AF65-F5344CB8AC3E}">
        <p14:creationId xmlns:p14="http://schemas.microsoft.com/office/powerpoint/2010/main" val="2439902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128</Words>
  <Application>Microsoft Office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Enrollment Visualization</vt:lpstr>
      <vt:lpstr>Page 1</vt:lpstr>
      <vt:lpstr> Overview</vt:lpstr>
      <vt:lpstr>Page 2</vt:lpstr>
      <vt:lpstr>第 1 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Joyce 付</cp:lastModifiedBy>
  <cp:revision>6</cp:revision>
  <dcterms:created xsi:type="dcterms:W3CDTF">2016-09-04T11:54:55Z</dcterms:created>
  <dcterms:modified xsi:type="dcterms:W3CDTF">2022-05-19T05:30:48Z</dcterms:modified>
</cp:coreProperties>
</file>