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9" r:id="rId1"/>
    <p:sldMasterId id="2147483783" r:id="rId2"/>
  </p:sldMasterIdLst>
  <p:notesMasterIdLst>
    <p:notesMasterId r:id="rId13"/>
  </p:notesMasterIdLst>
  <p:sldIdLst>
    <p:sldId id="256" r:id="rId3"/>
    <p:sldId id="257" r:id="rId4"/>
    <p:sldId id="276" r:id="rId5"/>
    <p:sldId id="263" r:id="rId6"/>
    <p:sldId id="279" r:id="rId7"/>
    <p:sldId id="281" r:id="rId8"/>
    <p:sldId id="277" r:id="rId9"/>
    <p:sldId id="267" r:id="rId10"/>
    <p:sldId id="268" r:id="rId11"/>
    <p:sldId id="269" r:id="rId12"/>
  </p:sldIdLst>
  <p:sldSz cx="24377650" cy="13716000"/>
  <p:notesSz cx="6858000" cy="9144000"/>
  <p:embeddedFontLst>
    <p:embeddedFont>
      <p:font typeface="Calibri" panose="020F0502020204030204" pitchFamily="34" charset="0"/>
      <p:regular r:id="rId14"/>
      <p:bold r:id="rId15"/>
      <p:italic r:id="rId16"/>
      <p:boldItalic r:id="rId17"/>
    </p:embeddedFont>
    <p:embeddedFont>
      <p:font typeface="Corbel" panose="020B0503020204020204" pitchFamily="34" charset="0"/>
      <p:regular r:id="rId18"/>
      <p:bold r:id="rId19"/>
      <p:italic r:id="rId20"/>
      <p:boldItalic r:id="rId21"/>
    </p:embeddedFont>
    <p:embeddedFont>
      <p:font typeface="Lato Light" panose="020B0604020202020204" charset="0"/>
      <p:regular r:id="rId22"/>
      <p:bold r:id="rId23"/>
      <p:italic r:id="rId24"/>
      <p:boldItalic r:id="rId25"/>
    </p:embeddedFont>
    <p:embeddedFont>
      <p:font typeface="Poppins" panose="020B0604020202020204" charset="0"/>
      <p:regular r:id="rId26"/>
      <p:bold r:id="rId27"/>
      <p:italic r:id="rId28"/>
      <p:boldItalic r:id="rId29"/>
    </p:embeddedFont>
    <p:embeddedFont>
      <p:font typeface="Poppins Medium" panose="020B0604020202020204" charset="0"/>
      <p:regular r:id="rId30"/>
      <p:bold r:id="rId31"/>
      <p:italic r:id="rId32"/>
      <p:boldItalic r:id="rId33"/>
    </p:embeddedFont>
    <p:embeddedFont>
      <p:font typeface="Roboto" panose="020B0604020202020204" charset="0"/>
      <p:regular r:id="rId34"/>
      <p:bold r:id="rId35"/>
      <p:italic r:id="rId36"/>
      <p:boldItalic r:id="rId37"/>
    </p:embeddedFont>
    <p:embeddedFont>
      <p:font typeface="Roboto Medium"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958">
          <p15:clr>
            <a:srgbClr val="A4A3A4"/>
          </p15:clr>
        </p15:guide>
        <p15:guide id="2" orient="horz" pos="8160">
          <p15:clr>
            <a:srgbClr val="A4A3A4"/>
          </p15:clr>
        </p15:guide>
        <p15:guide id="3" orient="horz" pos="480">
          <p15:clr>
            <a:srgbClr val="A4A3A4"/>
          </p15:clr>
        </p15:guide>
        <p15:guide id="4" pos="14398">
          <p15:clr>
            <a:srgbClr val="A4A3A4"/>
          </p15:clr>
        </p15:guide>
        <p15:guide id="5" orient="horz" pos="2896">
          <p15:clr>
            <a:srgbClr val="9AA0A6"/>
          </p15:clr>
        </p15:guide>
        <p15:guide id="6" orient="horz" pos="241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6B5738-5CCB-4CC7-909F-FD5D16726339}">
  <a:tblStyle styleId="{176B5738-5CCB-4CC7-909F-FD5D167263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8" d="100"/>
          <a:sy n="38" d="100"/>
        </p:scale>
        <p:origin x="48" y="54"/>
      </p:cViewPr>
      <p:guideLst>
        <p:guide pos="958"/>
        <p:guide orient="horz" pos="8160"/>
        <p:guide orient="horz" pos="480"/>
        <p:guide pos="14398"/>
        <p:guide orient="horz" pos="2896"/>
        <p:guide orient="horz" pos="24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font" Target="fonts/font26.fntdata"/><Relationship Id="rId21" Type="http://schemas.openxmlformats.org/officeDocument/2006/relationships/font" Target="fonts/font8.fntdata"/><Relationship Id="rId34" Type="http://schemas.openxmlformats.org/officeDocument/2006/relationships/font" Target="fonts/font21.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3.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font" Target="fonts/font27.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font" Target="fonts/font18.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font" Target="fonts/font25.fntdata"/><Relationship Id="rId20" Type="http://schemas.openxmlformats.org/officeDocument/2006/relationships/font" Target="fonts/font7.fntdata"/><Relationship Id="rId41" Type="http://schemas.openxmlformats.org/officeDocument/2006/relationships/font" Target="fonts/font2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Lato Light"/>
                <a:ea typeface="Lato Light"/>
                <a:cs typeface="Lato Light"/>
                <a:sym typeface="Lato Light"/>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Lato Light"/>
                <a:ea typeface="Lato Light"/>
                <a:cs typeface="Lato Light"/>
                <a:sym typeface="Lato Light"/>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2400" b="0" i="0" u="none" strike="noStrike" cap="none">
                <a:solidFill>
                  <a:schemeClr val="dk1"/>
                </a:solidFill>
                <a:latin typeface="Lato Light"/>
                <a:ea typeface="Lato Light"/>
                <a:cs typeface="Lato Light"/>
                <a:sym typeface="Lato Light"/>
              </a:defRPr>
            </a:lvl1pPr>
            <a:lvl2pPr marL="914400" marR="0" lvl="1" indent="-228600" algn="l" rtl="0">
              <a:spcBef>
                <a:spcPts val="0"/>
              </a:spcBef>
              <a:spcAft>
                <a:spcPts val="0"/>
              </a:spcAft>
              <a:buSzPts val="1400"/>
              <a:buNone/>
              <a:defRPr sz="2400" b="0" i="0" u="none" strike="noStrike" cap="none">
                <a:solidFill>
                  <a:schemeClr val="dk1"/>
                </a:solidFill>
                <a:latin typeface="Lato Light"/>
                <a:ea typeface="Lato Light"/>
                <a:cs typeface="Lato Light"/>
                <a:sym typeface="Lato Light"/>
              </a:defRPr>
            </a:lvl2pPr>
            <a:lvl3pPr marL="1371600" marR="0" lvl="2" indent="-228600" algn="l" rtl="0">
              <a:spcBef>
                <a:spcPts val="0"/>
              </a:spcBef>
              <a:spcAft>
                <a:spcPts val="0"/>
              </a:spcAft>
              <a:buSzPts val="1400"/>
              <a:buNone/>
              <a:defRPr sz="2400" b="0" i="0" u="none" strike="noStrike" cap="none">
                <a:solidFill>
                  <a:schemeClr val="dk1"/>
                </a:solidFill>
                <a:latin typeface="Lato Light"/>
                <a:ea typeface="Lato Light"/>
                <a:cs typeface="Lato Light"/>
                <a:sym typeface="Lato Light"/>
              </a:defRPr>
            </a:lvl3pPr>
            <a:lvl4pPr marL="1828800" marR="0" lvl="3" indent="-228600" algn="l" rtl="0">
              <a:spcBef>
                <a:spcPts val="0"/>
              </a:spcBef>
              <a:spcAft>
                <a:spcPts val="0"/>
              </a:spcAft>
              <a:buSzPts val="1400"/>
              <a:buNone/>
              <a:defRPr sz="2400" b="0" i="0" u="none" strike="noStrike" cap="none">
                <a:solidFill>
                  <a:schemeClr val="dk1"/>
                </a:solidFill>
                <a:latin typeface="Lato Light"/>
                <a:ea typeface="Lato Light"/>
                <a:cs typeface="Lato Light"/>
                <a:sym typeface="Lato Light"/>
              </a:defRPr>
            </a:lvl4pPr>
            <a:lvl5pPr marL="2286000" marR="0" lvl="4" indent="-228600" algn="l" rtl="0">
              <a:spcBef>
                <a:spcPts val="0"/>
              </a:spcBef>
              <a:spcAft>
                <a:spcPts val="0"/>
              </a:spcAft>
              <a:buSzPts val="1400"/>
              <a:buNone/>
              <a:defRPr sz="2400" b="0" i="0" u="none" strike="noStrike" cap="none">
                <a:solidFill>
                  <a:schemeClr val="dk1"/>
                </a:solidFill>
                <a:latin typeface="Lato Light"/>
                <a:ea typeface="Lato Light"/>
                <a:cs typeface="Lato Light"/>
                <a:sym typeface="Lato Light"/>
              </a:defRPr>
            </a:lvl5pPr>
            <a:lvl6pPr marL="2743200" marR="0" lvl="5"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Lato Light"/>
                <a:ea typeface="Lato Light"/>
                <a:cs typeface="Lato Light"/>
                <a:sym typeface="Lato Light"/>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Lato Light"/>
                <a:ea typeface="Lato Light"/>
                <a:cs typeface="Lato Light"/>
                <a:sym typeface="Lato Light"/>
              </a:rPr>
              <a:t>‹#›</a:t>
            </a:fld>
            <a:endParaRPr sz="1200" b="0" i="0" u="none" strike="noStrike" cap="none" dirty="0">
              <a:solidFill>
                <a:schemeClr val="dk1"/>
              </a:solidFill>
              <a:latin typeface="Lato Light"/>
              <a:ea typeface="Lato Light"/>
              <a:cs typeface="Lato Light"/>
              <a:sym typeface="Lato Light"/>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630a814dc5_0_5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630a814dc5_0_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0"/>
        <p:cNvGrpSpPr/>
        <p:nvPr/>
      </p:nvGrpSpPr>
      <p:grpSpPr>
        <a:xfrm>
          <a:off x="0" y="0"/>
          <a:ext cx="0" cy="0"/>
          <a:chOff x="0" y="0"/>
          <a:chExt cx="0" cy="0"/>
        </a:xfrm>
      </p:grpSpPr>
      <p:sp>
        <p:nvSpPr>
          <p:cNvPr id="2421" name="Google Shape;2421;g8bda237455_0_132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2" name="Google Shape;2422;g8bda237455_0_13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8"/>
        <p:cNvGrpSpPr/>
        <p:nvPr/>
      </p:nvGrpSpPr>
      <p:grpSpPr>
        <a:xfrm>
          <a:off x="0" y="0"/>
          <a:ext cx="0" cy="0"/>
          <a:chOff x="0" y="0"/>
          <a:chExt cx="0" cy="0"/>
        </a:xfrm>
      </p:grpSpPr>
      <p:sp>
        <p:nvSpPr>
          <p:cNvPr id="2329" name="Google Shape;2329;g78303431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0" name="Google Shape;2330;g783034316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31" name="Google Shape;2331;g783034316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630a814dc5_0_5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630a814dc5_0_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0556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8bd883d690_0_2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8bd883d690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8bd883d690_0_2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8bd883d690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1867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8bd883d690_0_2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8bd883d690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9408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630a814dc5_0_5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630a814dc5_0_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5864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6"/>
        <p:cNvGrpSpPr/>
        <p:nvPr/>
      </p:nvGrpSpPr>
      <p:grpSpPr>
        <a:xfrm>
          <a:off x="0" y="0"/>
          <a:ext cx="0" cy="0"/>
          <a:chOff x="0" y="0"/>
          <a:chExt cx="0" cy="0"/>
        </a:xfrm>
      </p:grpSpPr>
      <p:sp>
        <p:nvSpPr>
          <p:cNvPr id="2407" name="Google Shape;2407;g8bd883d690_0_4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8" name="Google Shape;2408;g8bd883d690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3"/>
        <p:cNvGrpSpPr/>
        <p:nvPr/>
      </p:nvGrpSpPr>
      <p:grpSpPr>
        <a:xfrm>
          <a:off x="0" y="0"/>
          <a:ext cx="0" cy="0"/>
          <a:chOff x="0" y="0"/>
          <a:chExt cx="0" cy="0"/>
        </a:xfrm>
      </p:grpSpPr>
      <p:sp>
        <p:nvSpPr>
          <p:cNvPr id="2414" name="Google Shape;2414;g8bda237455_0_132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5" name="Google Shape;2415;g8bda237455_0_13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7852" y="3200400"/>
            <a:ext cx="7096393" cy="2743200"/>
          </a:xfrm>
        </p:spPr>
        <p:txBody>
          <a:bodyPr anchor="b">
            <a:normAutofit/>
          </a:bodyPr>
          <a:lstStyle>
            <a:lvl1pPr algn="ctr">
              <a:defRPr sz="4799" b="0"/>
            </a:lvl1pPr>
          </a:lstStyle>
          <a:p>
            <a:r>
              <a:rPr lang="en-US"/>
              <a:t>Click to edit Master title style</a:t>
            </a:r>
            <a:endParaRPr lang="en-US" dirty="0"/>
          </a:p>
        </p:txBody>
      </p:sp>
      <p:sp>
        <p:nvSpPr>
          <p:cNvPr id="3" name="Content Placeholder 2"/>
          <p:cNvSpPr>
            <a:spLocks noGrp="1"/>
          </p:cNvSpPr>
          <p:nvPr>
            <p:ph idx="1"/>
          </p:nvPr>
        </p:nvSpPr>
        <p:spPr>
          <a:xfrm>
            <a:off x="10521326" y="1371599"/>
            <a:ext cx="12478729" cy="10210802"/>
          </a:xfrm>
        </p:spPr>
        <p:txBody>
          <a:bodyPr anchor="ctr">
            <a:normAutofit/>
          </a:bodyPr>
          <a:lstStyle>
            <a:lvl1pPr>
              <a:defRPr sz="3999"/>
            </a:lvl1pPr>
            <a:lvl2pPr>
              <a:defRPr sz="3599"/>
            </a:lvl2pPr>
            <a:lvl3pPr>
              <a:defRPr sz="3199"/>
            </a:lvl3pPr>
            <a:lvl4pPr>
              <a:defRPr sz="2799"/>
            </a:lvl4pPr>
            <a:lvl5pPr>
              <a:defRPr sz="2799"/>
            </a:lvl5pPr>
            <a:lvl6pPr>
              <a:defRPr sz="2799"/>
            </a:lvl6pPr>
            <a:lvl7pPr>
              <a:defRPr sz="2799"/>
            </a:lvl7pPr>
            <a:lvl8pPr>
              <a:defRPr sz="2799"/>
            </a:lvl8pPr>
            <a:lvl9pPr>
              <a:defRPr sz="2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67852" y="5943600"/>
            <a:ext cx="7096393" cy="3657600"/>
          </a:xfrm>
        </p:spPr>
        <p:txBody>
          <a:bodyPr>
            <a:normAutofit/>
          </a:bodyPr>
          <a:lstStyle>
            <a:lvl1pPr marL="0" indent="0" algn="ctr">
              <a:buNone/>
              <a:defRPr sz="31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6453645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676" y="3505198"/>
            <a:ext cx="10849490" cy="2743200"/>
          </a:xfrm>
        </p:spPr>
        <p:txBody>
          <a:bodyPr anchor="b">
            <a:normAutofit/>
          </a:bodyPr>
          <a:lstStyle>
            <a:lvl1pPr algn="ctr">
              <a:defRPr sz="559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5185409" y="1828800"/>
            <a:ext cx="6560239" cy="9144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dirty="0"/>
              <a:t>Click icon to add picture</a:t>
            </a:r>
          </a:p>
        </p:txBody>
      </p:sp>
      <p:sp>
        <p:nvSpPr>
          <p:cNvPr id="4" name="Text Placeholder 3"/>
          <p:cNvSpPr>
            <a:spLocks noGrp="1"/>
          </p:cNvSpPr>
          <p:nvPr>
            <p:ph type="body" sz="half" idx="2"/>
          </p:nvPr>
        </p:nvSpPr>
        <p:spPr>
          <a:xfrm>
            <a:off x="2964676" y="6248398"/>
            <a:ext cx="10849490" cy="3657600"/>
          </a:xfrm>
        </p:spPr>
        <p:txBody>
          <a:bodyPr>
            <a:normAutofit/>
          </a:bodyPr>
          <a:lstStyle>
            <a:lvl1pPr marL="0" indent="0" algn="ctr">
              <a:buNone/>
              <a:defRPr sz="35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10133096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7850" y="9465730"/>
            <a:ext cx="20032204" cy="1133476"/>
          </a:xfrm>
        </p:spPr>
        <p:txBody>
          <a:bodyPr anchor="b">
            <a:normAutofit/>
          </a:bodyPr>
          <a:lstStyle>
            <a:lvl1pPr algn="ctr">
              <a:defRPr sz="47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70781" y="1864224"/>
            <a:ext cx="16447604" cy="632995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dirty="0"/>
              <a:t>Click icon to add picture</a:t>
            </a:r>
          </a:p>
        </p:txBody>
      </p:sp>
      <p:sp>
        <p:nvSpPr>
          <p:cNvPr id="4" name="Text Placeholder 3"/>
          <p:cNvSpPr>
            <a:spLocks noGrp="1"/>
          </p:cNvSpPr>
          <p:nvPr>
            <p:ph type="body" sz="half" idx="2"/>
          </p:nvPr>
        </p:nvSpPr>
        <p:spPr>
          <a:xfrm>
            <a:off x="2967850" y="10599206"/>
            <a:ext cx="20032204" cy="987424"/>
          </a:xfrm>
        </p:spPr>
        <p:txBody>
          <a:bodyPr>
            <a:normAutofit/>
          </a:bodyPr>
          <a:lstStyle>
            <a:lvl1pPr marL="0" indent="0" algn="ctr">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97632449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967852" y="1371600"/>
            <a:ext cx="20032204" cy="6096000"/>
          </a:xfrm>
        </p:spPr>
        <p:txBody>
          <a:bodyPr anchor="ctr">
            <a:normAutofit/>
          </a:bodyPr>
          <a:lstStyle>
            <a:lvl1pPr algn="ctr">
              <a:defRPr sz="6398" b="0" cap="none"/>
            </a:lvl1pPr>
          </a:lstStyle>
          <a:p>
            <a:r>
              <a:rPr lang="en-US"/>
              <a:t>Click to edit Master title style</a:t>
            </a:r>
            <a:endParaRPr lang="en-US" dirty="0"/>
          </a:p>
        </p:txBody>
      </p:sp>
      <p:sp>
        <p:nvSpPr>
          <p:cNvPr id="3" name="Text Placeholder 2"/>
          <p:cNvSpPr>
            <a:spLocks noGrp="1"/>
          </p:cNvSpPr>
          <p:nvPr>
            <p:ph type="body" idx="1"/>
          </p:nvPr>
        </p:nvSpPr>
        <p:spPr>
          <a:xfrm>
            <a:off x="2967852" y="8686800"/>
            <a:ext cx="20032208" cy="2895600"/>
          </a:xfrm>
        </p:spPr>
        <p:txBody>
          <a:bodyPr anchor="ctr">
            <a:normAutofit/>
          </a:bodyPr>
          <a:lstStyle>
            <a:lvl1pPr marL="0" indent="0" algn="ctr">
              <a:buNone/>
              <a:defRPr sz="39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14448618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3196391" y="1726046"/>
            <a:ext cx="1218883" cy="1169552"/>
          </a:xfrm>
          <a:prstGeom prst="rect">
            <a:avLst/>
          </a:prstGeom>
        </p:spPr>
        <p:txBody>
          <a:bodyPr vert="horz" lIns="182832" tIns="91416" rIns="182832" bIns="9141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5996" dirty="0">
                <a:solidFill>
                  <a:schemeClr val="tx1"/>
                </a:solidFill>
                <a:effectLst/>
              </a:rPr>
              <a:t>“</a:t>
            </a:r>
          </a:p>
        </p:txBody>
      </p:sp>
      <p:sp>
        <p:nvSpPr>
          <p:cNvPr id="15" name="TextBox 14"/>
          <p:cNvSpPr txBox="1"/>
          <p:nvPr/>
        </p:nvSpPr>
        <p:spPr>
          <a:xfrm>
            <a:off x="21781176" y="5638798"/>
            <a:ext cx="1218883" cy="1169552"/>
          </a:xfrm>
          <a:prstGeom prst="rect">
            <a:avLst/>
          </a:prstGeom>
        </p:spPr>
        <p:txBody>
          <a:bodyPr vert="horz" lIns="182832" tIns="91416" rIns="182832" bIns="9141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5996" dirty="0">
                <a:solidFill>
                  <a:schemeClr val="tx1"/>
                </a:solidFill>
                <a:effectLst/>
              </a:rPr>
              <a:t>”</a:t>
            </a:r>
          </a:p>
        </p:txBody>
      </p:sp>
      <p:sp>
        <p:nvSpPr>
          <p:cNvPr id="2" name="Title 1"/>
          <p:cNvSpPr>
            <a:spLocks noGrp="1"/>
          </p:cNvSpPr>
          <p:nvPr>
            <p:ph type="title"/>
          </p:nvPr>
        </p:nvSpPr>
        <p:spPr>
          <a:xfrm>
            <a:off x="4415274" y="1371601"/>
            <a:ext cx="17975342" cy="5486398"/>
          </a:xfrm>
        </p:spPr>
        <p:txBody>
          <a:bodyPr anchor="ctr">
            <a:normAutofit/>
          </a:bodyPr>
          <a:lstStyle>
            <a:lvl1pPr algn="ctr">
              <a:defRPr sz="6398"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872354" y="6857998"/>
            <a:ext cx="17061186" cy="762000"/>
          </a:xfrm>
        </p:spPr>
        <p:txBody>
          <a:bodyPr anchor="ctr">
            <a:normAutofit/>
          </a:bodyPr>
          <a:lstStyle>
            <a:lvl1pPr marL="0" indent="0">
              <a:buFontTx/>
              <a:buNone/>
              <a:defRPr sz="3599"/>
            </a:lvl1pPr>
            <a:lvl2pPr marL="914171" indent="0">
              <a:buFontTx/>
              <a:buNone/>
              <a:defRPr/>
            </a:lvl2pPr>
            <a:lvl3pPr marL="1828343" indent="0">
              <a:buFontTx/>
              <a:buNone/>
              <a:defRPr/>
            </a:lvl3pPr>
            <a:lvl4pPr marL="2742514" indent="0">
              <a:buFontTx/>
              <a:buNone/>
              <a:defRPr/>
            </a:lvl4pPr>
            <a:lvl5pPr marL="3656686" indent="0">
              <a:buFontTx/>
              <a:buNone/>
              <a:defRPr/>
            </a:lvl5pPr>
          </a:lstStyle>
          <a:p>
            <a:pPr lvl="0"/>
            <a:r>
              <a:rPr lang="en-US"/>
              <a:t>Click to edit Master text styles</a:t>
            </a:r>
          </a:p>
        </p:txBody>
      </p:sp>
      <p:sp>
        <p:nvSpPr>
          <p:cNvPr id="3" name="Text Placeholder 2"/>
          <p:cNvSpPr>
            <a:spLocks noGrp="1"/>
          </p:cNvSpPr>
          <p:nvPr>
            <p:ph type="body" idx="1"/>
          </p:nvPr>
        </p:nvSpPr>
        <p:spPr>
          <a:xfrm>
            <a:off x="2967850" y="8686800"/>
            <a:ext cx="20032204" cy="2895600"/>
          </a:xfrm>
        </p:spPr>
        <p:txBody>
          <a:bodyPr anchor="ctr">
            <a:normAutofit/>
          </a:bodyPr>
          <a:lstStyle>
            <a:lvl1pPr marL="0" indent="0" algn="ctr">
              <a:buNone/>
              <a:defRPr sz="39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14836174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967854" y="6617162"/>
            <a:ext cx="20032200" cy="2937600"/>
          </a:xfrm>
        </p:spPr>
        <p:txBody>
          <a:bodyPr anchor="b">
            <a:normAutofit/>
          </a:bodyPr>
          <a:lstStyle>
            <a:lvl1pPr algn="r">
              <a:defRPr sz="6398" b="0" cap="none"/>
            </a:lvl1pPr>
          </a:lstStyle>
          <a:p>
            <a:r>
              <a:rPr lang="en-US"/>
              <a:t>Click to edit Master title style</a:t>
            </a:r>
            <a:endParaRPr lang="en-US" dirty="0"/>
          </a:p>
        </p:txBody>
      </p:sp>
      <p:sp>
        <p:nvSpPr>
          <p:cNvPr id="3" name="Text Placeholder 2"/>
          <p:cNvSpPr>
            <a:spLocks noGrp="1"/>
          </p:cNvSpPr>
          <p:nvPr>
            <p:ph type="body" idx="1"/>
          </p:nvPr>
        </p:nvSpPr>
        <p:spPr>
          <a:xfrm>
            <a:off x="2967851" y="9554762"/>
            <a:ext cx="20032202" cy="1720800"/>
          </a:xfrm>
        </p:spPr>
        <p:txBody>
          <a:bodyPr anchor="t">
            <a:normAutofit/>
          </a:bodyPr>
          <a:lstStyle>
            <a:lvl1pPr marL="0" indent="0" algn="r">
              <a:buNone/>
              <a:defRPr sz="39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7430803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3196391" y="1726046"/>
            <a:ext cx="1218883" cy="1169552"/>
          </a:xfrm>
          <a:prstGeom prst="rect">
            <a:avLst/>
          </a:prstGeom>
        </p:spPr>
        <p:txBody>
          <a:bodyPr vert="horz" lIns="182832" tIns="91416" rIns="182832" bIns="9141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5996" dirty="0">
                <a:solidFill>
                  <a:schemeClr val="tx1"/>
                </a:solidFill>
                <a:effectLst/>
              </a:rPr>
              <a:t>“</a:t>
            </a:r>
          </a:p>
        </p:txBody>
      </p:sp>
      <p:sp>
        <p:nvSpPr>
          <p:cNvPr id="15" name="TextBox 14"/>
          <p:cNvSpPr txBox="1"/>
          <p:nvPr/>
        </p:nvSpPr>
        <p:spPr>
          <a:xfrm>
            <a:off x="21781176" y="5638798"/>
            <a:ext cx="1218883" cy="1169552"/>
          </a:xfrm>
          <a:prstGeom prst="rect">
            <a:avLst/>
          </a:prstGeom>
        </p:spPr>
        <p:txBody>
          <a:bodyPr vert="horz" lIns="182832" tIns="91416" rIns="182832" bIns="9141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5996" dirty="0">
                <a:solidFill>
                  <a:schemeClr val="tx1"/>
                </a:solidFill>
                <a:effectLst/>
              </a:rPr>
              <a:t>”</a:t>
            </a:r>
          </a:p>
        </p:txBody>
      </p:sp>
      <p:sp>
        <p:nvSpPr>
          <p:cNvPr id="2" name="Title 1"/>
          <p:cNvSpPr>
            <a:spLocks noGrp="1"/>
          </p:cNvSpPr>
          <p:nvPr>
            <p:ph type="title"/>
          </p:nvPr>
        </p:nvSpPr>
        <p:spPr>
          <a:xfrm>
            <a:off x="4415274" y="1371601"/>
            <a:ext cx="17975342" cy="5486398"/>
          </a:xfrm>
        </p:spPr>
        <p:txBody>
          <a:bodyPr anchor="ctr">
            <a:normAutofit/>
          </a:bodyPr>
          <a:lstStyle>
            <a:lvl1pPr algn="ctr">
              <a:defRPr sz="6398"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967853" y="7772400"/>
            <a:ext cx="20032202" cy="1778000"/>
          </a:xfrm>
        </p:spPr>
        <p:txBody>
          <a:bodyPr vert="horz" lIns="91440" tIns="45720" rIns="91440" bIns="45720" rtlCol="0" anchor="b">
            <a:normAutofit/>
          </a:bodyPr>
          <a:lstStyle>
            <a:lvl1pPr algn="r">
              <a:buNone/>
              <a:defRPr lang="en-US" sz="47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967851" y="9550400"/>
            <a:ext cx="20032202" cy="2032000"/>
          </a:xfrm>
        </p:spPr>
        <p:txBody>
          <a:bodyPr anchor="t">
            <a:normAutofit/>
          </a:bodyPr>
          <a:lstStyle>
            <a:lvl1pPr marL="0" indent="0" algn="r">
              <a:buNone/>
              <a:defRPr sz="35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2638896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967853" y="1371601"/>
            <a:ext cx="20032206" cy="545465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967852" y="7010400"/>
            <a:ext cx="20032208" cy="1676400"/>
          </a:xfrm>
        </p:spPr>
        <p:txBody>
          <a:bodyPr vert="horz" lIns="91440" tIns="45720" rIns="91440" bIns="45720" rtlCol="0" anchor="b">
            <a:normAutofit/>
          </a:bodyPr>
          <a:lstStyle>
            <a:lvl1pPr>
              <a:buNone/>
              <a:defRPr lang="en-US" sz="55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967850" y="8686800"/>
            <a:ext cx="20032208" cy="2895600"/>
          </a:xfrm>
        </p:spPr>
        <p:txBody>
          <a:bodyPr anchor="t">
            <a:normAutofit/>
          </a:bodyPr>
          <a:lstStyle>
            <a:lvl1pPr marL="0" indent="0" algn="l">
              <a:buNone/>
              <a:defRPr sz="35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79939042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123190438"/>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460242" y="1371600"/>
            <a:ext cx="3539816" cy="10210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67851" y="1371600"/>
            <a:ext cx="16035307" cy="102108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20106335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8. Transition Slide">
  <p:cSld name="8. Transition Slide">
    <p:spTree>
      <p:nvGrpSpPr>
        <p:cNvPr id="1" name="Shape 83"/>
        <p:cNvGrpSpPr/>
        <p:nvPr/>
      </p:nvGrpSpPr>
      <p:grpSpPr>
        <a:xfrm>
          <a:off x="0" y="0"/>
          <a:ext cx="0" cy="0"/>
          <a:chOff x="0" y="0"/>
          <a:chExt cx="0" cy="0"/>
        </a:xfrm>
      </p:grpSpPr>
      <p:sp>
        <p:nvSpPr>
          <p:cNvPr id="85" name="Google Shape;85;p12"/>
          <p:cNvSpPr txBox="1">
            <a:spLocks noGrp="1"/>
          </p:cNvSpPr>
          <p:nvPr>
            <p:ph type="title"/>
          </p:nvPr>
        </p:nvSpPr>
        <p:spPr>
          <a:xfrm>
            <a:off x="632102" y="5569267"/>
            <a:ext cx="22914900" cy="2112900"/>
          </a:xfrm>
          <a:prstGeom prst="rect">
            <a:avLst/>
          </a:prstGeom>
          <a:noFill/>
          <a:ln>
            <a:noFill/>
          </a:ln>
        </p:spPr>
        <p:txBody>
          <a:bodyPr spcFirstLastPara="1" wrap="square" lIns="243750" tIns="243750" rIns="243750" bIns="243750" anchor="t" anchorCtr="0">
            <a:noAutofit/>
          </a:bodyPr>
          <a:lstStyle>
            <a:lvl1pPr lvl="0" algn="ctr" rtl="0">
              <a:spcBef>
                <a:spcPts val="0"/>
              </a:spcBef>
              <a:spcAft>
                <a:spcPts val="0"/>
              </a:spcAft>
              <a:buNone/>
              <a:defRPr sz="9600">
                <a:latin typeface="Roboto Medium"/>
                <a:ea typeface="Roboto Medium"/>
                <a:cs typeface="Roboto Medium"/>
                <a:sym typeface="Roboto Medium"/>
              </a:defRPr>
            </a:lvl1pPr>
            <a:lvl2pPr lvl="1" algn="ctr" rtl="0">
              <a:spcBef>
                <a:spcPts val="0"/>
              </a:spcBef>
              <a:spcAft>
                <a:spcPts val="0"/>
              </a:spcAft>
              <a:buNone/>
              <a:defRPr sz="3700"/>
            </a:lvl2pPr>
            <a:lvl3pPr lvl="2" algn="ctr" rtl="0">
              <a:spcBef>
                <a:spcPts val="0"/>
              </a:spcBef>
              <a:spcAft>
                <a:spcPts val="0"/>
              </a:spcAft>
              <a:buNone/>
              <a:defRPr sz="3700"/>
            </a:lvl3pPr>
            <a:lvl4pPr lvl="3" algn="ctr" rtl="0">
              <a:spcBef>
                <a:spcPts val="0"/>
              </a:spcBef>
              <a:spcAft>
                <a:spcPts val="0"/>
              </a:spcAft>
              <a:buNone/>
              <a:defRPr sz="3700"/>
            </a:lvl4pPr>
            <a:lvl5pPr lvl="4" algn="ctr" rtl="0">
              <a:spcBef>
                <a:spcPts val="0"/>
              </a:spcBef>
              <a:spcAft>
                <a:spcPts val="0"/>
              </a:spcAft>
              <a:buNone/>
              <a:defRPr sz="3700"/>
            </a:lvl5pPr>
            <a:lvl6pPr lvl="5" algn="ctr" rtl="0">
              <a:spcBef>
                <a:spcPts val="0"/>
              </a:spcBef>
              <a:spcAft>
                <a:spcPts val="0"/>
              </a:spcAft>
              <a:buNone/>
              <a:defRPr sz="3700"/>
            </a:lvl6pPr>
            <a:lvl7pPr lvl="6" algn="ctr" rtl="0">
              <a:spcBef>
                <a:spcPts val="0"/>
              </a:spcBef>
              <a:spcAft>
                <a:spcPts val="0"/>
              </a:spcAft>
              <a:buNone/>
              <a:defRPr sz="3700"/>
            </a:lvl7pPr>
            <a:lvl8pPr lvl="7" algn="ctr" rtl="0">
              <a:spcBef>
                <a:spcPts val="0"/>
              </a:spcBef>
              <a:spcAft>
                <a:spcPts val="0"/>
              </a:spcAft>
              <a:buNone/>
              <a:defRPr sz="3700"/>
            </a:lvl8pPr>
            <a:lvl9pPr lvl="8" algn="ctr" rtl="0">
              <a:spcBef>
                <a:spcPts val="0"/>
              </a:spcBef>
              <a:spcAft>
                <a:spcPts val="0"/>
              </a:spcAft>
              <a:buNone/>
              <a:defRPr sz="3700"/>
            </a:lvl9pPr>
          </a:lstStyle>
          <a:p>
            <a:endParaRPr/>
          </a:p>
        </p:txBody>
      </p:sp>
      <p:sp>
        <p:nvSpPr>
          <p:cNvPr id="86" name="Google Shape;86;p12"/>
          <p:cNvSpPr txBox="1">
            <a:spLocks noGrp="1"/>
          </p:cNvSpPr>
          <p:nvPr>
            <p:ph type="sldNum" idx="12"/>
          </p:nvPr>
        </p:nvSpPr>
        <p:spPr>
          <a:xfrm>
            <a:off x="22948089" y="13219200"/>
            <a:ext cx="698100" cy="281700"/>
          </a:xfrm>
          <a:prstGeom prst="rect">
            <a:avLst/>
          </a:prstGeom>
        </p:spPr>
        <p:txBody>
          <a:bodyPr spcFirstLastPara="1" wrap="square" lIns="0" tIns="0" rIns="0" bIns="243750" anchor="t" anchorCtr="0">
            <a:noAutofit/>
          </a:bodyPr>
          <a:lstStyle>
            <a:lvl1pPr lvl="0" rtl="0">
              <a:buNone/>
              <a:defRPr sz="1600">
                <a:solidFill>
                  <a:srgbClr val="000000"/>
                </a:solidFill>
              </a:defRPr>
            </a:lvl1pPr>
            <a:lvl2pPr lvl="1" rtl="0">
              <a:buNone/>
              <a:defRPr sz="1600">
                <a:solidFill>
                  <a:srgbClr val="000000"/>
                </a:solidFill>
              </a:defRPr>
            </a:lvl2pPr>
            <a:lvl3pPr lvl="2" rtl="0">
              <a:buNone/>
              <a:defRPr sz="1600">
                <a:solidFill>
                  <a:srgbClr val="000000"/>
                </a:solidFill>
              </a:defRPr>
            </a:lvl3pPr>
            <a:lvl4pPr lvl="3" rtl="0">
              <a:buNone/>
              <a:defRPr sz="1600">
                <a:solidFill>
                  <a:srgbClr val="000000"/>
                </a:solidFill>
              </a:defRPr>
            </a:lvl4pPr>
            <a:lvl5pPr lvl="4" rtl="0">
              <a:buNone/>
              <a:defRPr sz="1600">
                <a:solidFill>
                  <a:srgbClr val="000000"/>
                </a:solidFill>
              </a:defRPr>
            </a:lvl5pPr>
            <a:lvl6pPr lvl="5" rtl="0">
              <a:buNone/>
              <a:defRPr sz="1600">
                <a:solidFill>
                  <a:srgbClr val="000000"/>
                </a:solidFill>
              </a:defRPr>
            </a:lvl6pPr>
            <a:lvl7pPr lvl="6" rtl="0">
              <a:buNone/>
              <a:defRPr sz="1600">
                <a:solidFill>
                  <a:srgbClr val="000000"/>
                </a:solidFill>
              </a:defRPr>
            </a:lvl7pPr>
            <a:lvl8pPr lvl="7" rtl="0">
              <a:buNone/>
              <a:defRPr sz="1600">
                <a:solidFill>
                  <a:srgbClr val="000000"/>
                </a:solidFill>
              </a:defRPr>
            </a:lvl8pPr>
            <a:lvl9pPr lvl="8" rtl="0">
              <a:buNone/>
              <a:defRPr sz="1600">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87" name="Google Shape;87;p12"/>
          <p:cNvSpPr txBox="1">
            <a:spLocks noGrp="1"/>
          </p:cNvSpPr>
          <p:nvPr>
            <p:ph type="subTitle" idx="1"/>
          </p:nvPr>
        </p:nvSpPr>
        <p:spPr>
          <a:xfrm>
            <a:off x="-32791" y="13111067"/>
            <a:ext cx="21252900" cy="604800"/>
          </a:xfrm>
          <a:prstGeom prst="rect">
            <a:avLst/>
          </a:prstGeom>
          <a:noFill/>
          <a:ln>
            <a:noFill/>
          </a:ln>
        </p:spPr>
        <p:txBody>
          <a:bodyPr spcFirstLastPara="1" wrap="square" lIns="731350" tIns="121850" rIns="0" bIns="0" anchor="t" anchorCtr="0">
            <a:noAutofit/>
          </a:bodyPr>
          <a:lstStyle>
            <a:lvl1pPr lvl="0" rtl="0">
              <a:spcBef>
                <a:spcPts val="0"/>
              </a:spcBef>
              <a:spcAft>
                <a:spcPts val="0"/>
              </a:spcAft>
              <a:buNone/>
              <a:defRPr sz="1900"/>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Tree>
    <p:extLst>
      <p:ext uri="{BB962C8B-B14F-4D97-AF65-F5344CB8AC3E}">
        <p14:creationId xmlns:p14="http://schemas.microsoft.com/office/powerpoint/2010/main" val="22398354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0. Bullets 1–4 (Yellow/Green)">
  <p:cSld name="30. Bullets 1–4 (Yellow/Green)">
    <p:spTree>
      <p:nvGrpSpPr>
        <p:cNvPr id="1" name="Shape 541"/>
        <p:cNvGrpSpPr/>
        <p:nvPr/>
      </p:nvGrpSpPr>
      <p:grpSpPr>
        <a:xfrm>
          <a:off x="0" y="0"/>
          <a:ext cx="0" cy="0"/>
          <a:chOff x="0" y="0"/>
          <a:chExt cx="0" cy="0"/>
        </a:xfrm>
      </p:grpSpPr>
      <p:sp>
        <p:nvSpPr>
          <p:cNvPr id="543" name="Google Shape;543;p34"/>
          <p:cNvSpPr txBox="1">
            <a:spLocks noGrp="1"/>
          </p:cNvSpPr>
          <p:nvPr>
            <p:ph type="title"/>
          </p:nvPr>
        </p:nvSpPr>
        <p:spPr>
          <a:xfrm>
            <a:off x="-32791" y="0"/>
            <a:ext cx="24443100" cy="1423200"/>
          </a:xfrm>
          <a:prstGeom prst="rect">
            <a:avLst/>
          </a:prstGeom>
          <a:noFill/>
          <a:ln>
            <a:noFill/>
          </a:ln>
        </p:spPr>
        <p:txBody>
          <a:bodyPr spcFirstLastPara="1" wrap="square" lIns="1219000" tIns="487575" rIns="731350" bIns="243750" anchor="t" anchorCtr="0">
            <a:noAutofit/>
          </a:bodyPr>
          <a:lstStyle>
            <a:lvl1pPr lvl="0" rtl="0">
              <a:spcBef>
                <a:spcPts val="0"/>
              </a:spcBef>
              <a:spcAft>
                <a:spcPts val="0"/>
              </a:spcAft>
              <a:buNone/>
              <a:defRPr sz="6400">
                <a:latin typeface="Roboto Medium"/>
                <a:ea typeface="Roboto Medium"/>
                <a:cs typeface="Roboto Medium"/>
                <a:sym typeface="Roboto Medium"/>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544" name="Google Shape;544;p34"/>
          <p:cNvSpPr txBox="1">
            <a:spLocks noGrp="1"/>
          </p:cNvSpPr>
          <p:nvPr>
            <p:ph type="subTitle" idx="1"/>
          </p:nvPr>
        </p:nvSpPr>
        <p:spPr>
          <a:xfrm>
            <a:off x="0" y="1802600"/>
            <a:ext cx="24377700" cy="972900"/>
          </a:xfrm>
          <a:prstGeom prst="rect">
            <a:avLst/>
          </a:prstGeom>
          <a:noFill/>
          <a:ln>
            <a:noFill/>
          </a:ln>
        </p:spPr>
        <p:txBody>
          <a:bodyPr spcFirstLastPara="1" wrap="square" lIns="1219000" tIns="243750" rIns="1219000" bIns="0" anchor="t" anchorCtr="0">
            <a:noAutofit/>
          </a:bodyPr>
          <a:lstStyle>
            <a:lvl1pPr lvl="0" rtl="0">
              <a:spcBef>
                <a:spcPts val="0"/>
              </a:spcBef>
              <a:spcAft>
                <a:spcPts val="0"/>
              </a:spcAft>
              <a:buNone/>
              <a:defRPr sz="4800">
                <a:latin typeface="Corbel" panose="020B0503020204020204" pitchFamily="34" charset="0"/>
                <a:ea typeface="Roboto"/>
                <a:cs typeface="Corbel" panose="020B0503020204020204" pitchFamily="34" charset="0"/>
                <a:sym typeface="Roboto"/>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dirty="0"/>
          </a:p>
        </p:txBody>
      </p:sp>
      <p:sp>
        <p:nvSpPr>
          <p:cNvPr id="546" name="Google Shape;546;p34"/>
          <p:cNvSpPr txBox="1">
            <a:spLocks noGrp="1"/>
          </p:cNvSpPr>
          <p:nvPr>
            <p:ph type="sldNum" idx="12"/>
          </p:nvPr>
        </p:nvSpPr>
        <p:spPr>
          <a:xfrm>
            <a:off x="22948089" y="13219200"/>
            <a:ext cx="698100" cy="281700"/>
          </a:xfrm>
          <a:prstGeom prst="rect">
            <a:avLst/>
          </a:prstGeom>
        </p:spPr>
        <p:txBody>
          <a:bodyPr spcFirstLastPara="1" wrap="square" lIns="0" tIns="0" rIns="0" bIns="243750" anchor="t" anchorCtr="0">
            <a:noAutofit/>
          </a:bodyPr>
          <a:lstStyle>
            <a:lvl1pPr lvl="0" rtl="0">
              <a:buNone/>
              <a:defRPr sz="1600">
                <a:solidFill>
                  <a:srgbClr val="000000"/>
                </a:solidFill>
              </a:defRPr>
            </a:lvl1pPr>
            <a:lvl2pPr lvl="1" rtl="0">
              <a:buNone/>
              <a:defRPr sz="1600">
                <a:solidFill>
                  <a:srgbClr val="000000"/>
                </a:solidFill>
              </a:defRPr>
            </a:lvl2pPr>
            <a:lvl3pPr lvl="2" rtl="0">
              <a:buNone/>
              <a:defRPr sz="1600">
                <a:solidFill>
                  <a:srgbClr val="000000"/>
                </a:solidFill>
              </a:defRPr>
            </a:lvl3pPr>
            <a:lvl4pPr lvl="3" rtl="0">
              <a:buNone/>
              <a:defRPr sz="1600">
                <a:solidFill>
                  <a:srgbClr val="000000"/>
                </a:solidFill>
              </a:defRPr>
            </a:lvl4pPr>
            <a:lvl5pPr lvl="4" rtl="0">
              <a:buNone/>
              <a:defRPr sz="1600">
                <a:solidFill>
                  <a:srgbClr val="000000"/>
                </a:solidFill>
              </a:defRPr>
            </a:lvl5pPr>
            <a:lvl6pPr lvl="5" rtl="0">
              <a:buNone/>
              <a:defRPr sz="1600">
                <a:solidFill>
                  <a:srgbClr val="000000"/>
                </a:solidFill>
              </a:defRPr>
            </a:lvl6pPr>
            <a:lvl7pPr lvl="6" rtl="0">
              <a:buNone/>
              <a:defRPr sz="1600">
                <a:solidFill>
                  <a:srgbClr val="000000"/>
                </a:solidFill>
              </a:defRPr>
            </a:lvl7pPr>
            <a:lvl8pPr lvl="7" rtl="0">
              <a:buNone/>
              <a:defRPr sz="1600">
                <a:solidFill>
                  <a:srgbClr val="000000"/>
                </a:solidFill>
              </a:defRPr>
            </a:lvl8pPr>
            <a:lvl9pPr lvl="8" rtl="0">
              <a:buNone/>
              <a:defRPr sz="1600">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548" name="Google Shape;548;p34"/>
          <p:cNvSpPr txBox="1">
            <a:spLocks noGrp="1"/>
          </p:cNvSpPr>
          <p:nvPr>
            <p:ph type="subTitle" idx="2"/>
          </p:nvPr>
        </p:nvSpPr>
        <p:spPr>
          <a:xfrm>
            <a:off x="-32791" y="13111067"/>
            <a:ext cx="21252900" cy="604800"/>
          </a:xfrm>
          <a:prstGeom prst="rect">
            <a:avLst/>
          </a:prstGeom>
          <a:noFill/>
          <a:ln>
            <a:noFill/>
          </a:ln>
        </p:spPr>
        <p:txBody>
          <a:bodyPr spcFirstLastPara="1" wrap="square" lIns="731350" tIns="121850" rIns="0" bIns="0" anchor="t" anchorCtr="0">
            <a:noAutofit/>
          </a:bodyPr>
          <a:lstStyle>
            <a:lvl1pPr lvl="0" rtl="0">
              <a:spcBef>
                <a:spcPts val="0"/>
              </a:spcBef>
              <a:spcAft>
                <a:spcPts val="0"/>
              </a:spcAft>
              <a:buNone/>
              <a:defRPr sz="1900"/>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549" name="Google Shape;549;p34"/>
          <p:cNvSpPr txBox="1">
            <a:spLocks noGrp="1"/>
          </p:cNvSpPr>
          <p:nvPr>
            <p:ph type="subTitle" idx="3"/>
          </p:nvPr>
        </p:nvSpPr>
        <p:spPr>
          <a:xfrm>
            <a:off x="32592" y="3728000"/>
            <a:ext cx="24377700" cy="1618500"/>
          </a:xfrm>
          <a:prstGeom prst="rect">
            <a:avLst/>
          </a:prstGeom>
          <a:noFill/>
          <a:ln>
            <a:noFill/>
          </a:ln>
        </p:spPr>
        <p:txBody>
          <a:bodyPr spcFirstLastPara="1" wrap="square" lIns="4144550" tIns="0" rIns="1219000" bIns="0" anchor="ctr" anchorCtr="0">
            <a:noAutofit/>
          </a:bodyPr>
          <a:lstStyle>
            <a:lvl1pPr lvl="0" rtl="0">
              <a:lnSpc>
                <a:spcPct val="115000"/>
              </a:lnSpc>
              <a:spcBef>
                <a:spcPts val="0"/>
              </a:spcBef>
              <a:spcAft>
                <a:spcPts val="0"/>
              </a:spcAft>
              <a:buNone/>
              <a:defRPr sz="3700">
                <a:latin typeface="Corbel" panose="020B0503020204020204" pitchFamily="34" charset="0"/>
                <a:ea typeface="Roboto"/>
                <a:cs typeface="Corbel" panose="020B0503020204020204" pitchFamily="34" charset="0"/>
                <a:sym typeface="Roboto"/>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dirty="0"/>
          </a:p>
        </p:txBody>
      </p:sp>
      <p:sp>
        <p:nvSpPr>
          <p:cNvPr id="553" name="Google Shape;553;p34"/>
          <p:cNvSpPr txBox="1">
            <a:spLocks noGrp="1"/>
          </p:cNvSpPr>
          <p:nvPr>
            <p:ph type="subTitle" idx="4"/>
          </p:nvPr>
        </p:nvSpPr>
        <p:spPr>
          <a:xfrm>
            <a:off x="-32592" y="5956133"/>
            <a:ext cx="24443100" cy="1618500"/>
          </a:xfrm>
          <a:prstGeom prst="rect">
            <a:avLst/>
          </a:prstGeom>
          <a:noFill/>
          <a:ln>
            <a:noFill/>
          </a:ln>
        </p:spPr>
        <p:txBody>
          <a:bodyPr spcFirstLastPara="1" wrap="square" lIns="4144550" tIns="0" rIns="1219000" bIns="0" anchor="ctr" anchorCtr="0">
            <a:noAutofit/>
          </a:bodyPr>
          <a:lstStyle>
            <a:lvl1pPr lvl="0" rtl="0">
              <a:lnSpc>
                <a:spcPct val="115000"/>
              </a:lnSpc>
              <a:spcBef>
                <a:spcPts val="0"/>
              </a:spcBef>
              <a:spcAft>
                <a:spcPts val="0"/>
              </a:spcAft>
              <a:buNone/>
              <a:defRPr sz="3700">
                <a:latin typeface="Corbel" panose="020B0503020204020204" pitchFamily="34" charset="0"/>
                <a:ea typeface="Roboto"/>
                <a:cs typeface="Corbel" panose="020B0503020204020204" pitchFamily="34" charset="0"/>
                <a:sym typeface="Roboto"/>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dirty="0"/>
          </a:p>
        </p:txBody>
      </p:sp>
      <p:sp>
        <p:nvSpPr>
          <p:cNvPr id="554" name="Google Shape;554;p34"/>
          <p:cNvSpPr txBox="1">
            <a:spLocks noGrp="1"/>
          </p:cNvSpPr>
          <p:nvPr>
            <p:ph type="subTitle" idx="5"/>
          </p:nvPr>
        </p:nvSpPr>
        <p:spPr>
          <a:xfrm>
            <a:off x="0" y="8203400"/>
            <a:ext cx="24443100" cy="1618500"/>
          </a:xfrm>
          <a:prstGeom prst="rect">
            <a:avLst/>
          </a:prstGeom>
          <a:noFill/>
          <a:ln>
            <a:noFill/>
          </a:ln>
        </p:spPr>
        <p:txBody>
          <a:bodyPr spcFirstLastPara="1" wrap="square" lIns="4144550" tIns="0" rIns="1219000" bIns="0" anchor="ctr" anchorCtr="0">
            <a:noAutofit/>
          </a:bodyPr>
          <a:lstStyle>
            <a:lvl1pPr lvl="0" rtl="0">
              <a:lnSpc>
                <a:spcPct val="115000"/>
              </a:lnSpc>
              <a:spcBef>
                <a:spcPts val="0"/>
              </a:spcBef>
              <a:spcAft>
                <a:spcPts val="0"/>
              </a:spcAft>
              <a:buNone/>
              <a:defRPr sz="3700">
                <a:latin typeface="Corbel" panose="020B0503020204020204" pitchFamily="34" charset="0"/>
                <a:ea typeface="Roboto"/>
                <a:cs typeface="Corbel" panose="020B0503020204020204" pitchFamily="34" charset="0"/>
                <a:sym typeface="Roboto"/>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dirty="0"/>
          </a:p>
        </p:txBody>
      </p:sp>
      <p:sp>
        <p:nvSpPr>
          <p:cNvPr id="555" name="Google Shape;555;p34"/>
          <p:cNvSpPr txBox="1">
            <a:spLocks noGrp="1"/>
          </p:cNvSpPr>
          <p:nvPr>
            <p:ph type="subTitle" idx="6"/>
          </p:nvPr>
        </p:nvSpPr>
        <p:spPr>
          <a:xfrm>
            <a:off x="-32791" y="10450600"/>
            <a:ext cx="24443100" cy="1618500"/>
          </a:xfrm>
          <a:prstGeom prst="rect">
            <a:avLst/>
          </a:prstGeom>
          <a:noFill/>
          <a:ln>
            <a:noFill/>
          </a:ln>
        </p:spPr>
        <p:txBody>
          <a:bodyPr spcFirstLastPara="1" wrap="square" lIns="4144550" tIns="0" rIns="1219000" bIns="0" anchor="ctr" anchorCtr="0">
            <a:noAutofit/>
          </a:bodyPr>
          <a:lstStyle>
            <a:lvl1pPr lvl="0" rtl="0">
              <a:lnSpc>
                <a:spcPct val="115000"/>
              </a:lnSpc>
              <a:spcBef>
                <a:spcPts val="0"/>
              </a:spcBef>
              <a:spcAft>
                <a:spcPts val="0"/>
              </a:spcAft>
              <a:buNone/>
              <a:defRPr sz="3700">
                <a:latin typeface="Corbel" panose="020B0503020204020204" pitchFamily="34" charset="0"/>
                <a:ea typeface="Roboto"/>
                <a:cs typeface="Corbel" panose="020B0503020204020204" pitchFamily="34" charset="0"/>
                <a:sym typeface="Roboto"/>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dirty="0"/>
          </a:p>
        </p:txBody>
      </p:sp>
    </p:spTree>
    <p:extLst>
      <p:ext uri="{BB962C8B-B14F-4D97-AF65-F5344CB8AC3E}">
        <p14:creationId xmlns:p14="http://schemas.microsoft.com/office/powerpoint/2010/main" val="2594643888"/>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9. Text Only">
  <p:cSld name="9. Text Only">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32791" y="0"/>
            <a:ext cx="24443100" cy="1423200"/>
          </a:xfrm>
          <a:prstGeom prst="rect">
            <a:avLst/>
          </a:prstGeom>
          <a:noFill/>
          <a:ln>
            <a:noFill/>
          </a:ln>
        </p:spPr>
        <p:txBody>
          <a:bodyPr spcFirstLastPara="1" wrap="square" lIns="1219000" tIns="487575" rIns="731350" bIns="243750" anchor="t" anchorCtr="0">
            <a:noAutofit/>
          </a:bodyPr>
          <a:lstStyle>
            <a:lvl1pPr lvl="0" rtl="0">
              <a:spcBef>
                <a:spcPts val="0"/>
              </a:spcBef>
              <a:spcAft>
                <a:spcPts val="0"/>
              </a:spcAft>
              <a:buNone/>
              <a:defRPr sz="6400">
                <a:latin typeface="Roboto Medium"/>
                <a:ea typeface="Roboto Medium"/>
                <a:cs typeface="Roboto Medium"/>
                <a:sym typeface="Roboto Medium"/>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90" name="Google Shape;90;p13"/>
          <p:cNvSpPr txBox="1">
            <a:spLocks noGrp="1"/>
          </p:cNvSpPr>
          <p:nvPr>
            <p:ph type="subTitle" idx="1"/>
          </p:nvPr>
        </p:nvSpPr>
        <p:spPr>
          <a:xfrm>
            <a:off x="0" y="1802600"/>
            <a:ext cx="24377700" cy="972900"/>
          </a:xfrm>
          <a:prstGeom prst="rect">
            <a:avLst/>
          </a:prstGeom>
          <a:noFill/>
          <a:ln>
            <a:noFill/>
          </a:ln>
        </p:spPr>
        <p:txBody>
          <a:bodyPr spcFirstLastPara="1" wrap="square" lIns="1219000" tIns="243750" rIns="1219000" bIns="0" anchor="t" anchorCtr="0">
            <a:noAutofit/>
          </a:bodyPr>
          <a:lstStyle>
            <a:lvl1pPr lvl="0" rtl="0">
              <a:spcBef>
                <a:spcPts val="0"/>
              </a:spcBef>
              <a:spcAft>
                <a:spcPts val="0"/>
              </a:spcAft>
              <a:buNone/>
              <a:defRPr sz="4800">
                <a:latin typeface="Corbel" panose="020B0503020204020204" pitchFamily="34" charset="0"/>
                <a:ea typeface="Roboto"/>
                <a:cs typeface="Corbel" panose="020B0503020204020204" pitchFamily="34" charset="0"/>
                <a:sym typeface="Roboto"/>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dirty="0"/>
          </a:p>
        </p:txBody>
      </p:sp>
      <p:sp>
        <p:nvSpPr>
          <p:cNvPr id="92" name="Google Shape;92;p13"/>
          <p:cNvSpPr txBox="1">
            <a:spLocks noGrp="1"/>
          </p:cNvSpPr>
          <p:nvPr>
            <p:ph type="sldNum" idx="12"/>
          </p:nvPr>
        </p:nvSpPr>
        <p:spPr>
          <a:xfrm>
            <a:off x="22948089" y="13219200"/>
            <a:ext cx="698100" cy="281700"/>
          </a:xfrm>
          <a:prstGeom prst="rect">
            <a:avLst/>
          </a:prstGeom>
        </p:spPr>
        <p:txBody>
          <a:bodyPr spcFirstLastPara="1" wrap="square" lIns="0" tIns="0" rIns="0" bIns="243750" anchor="t" anchorCtr="0">
            <a:noAutofit/>
          </a:bodyPr>
          <a:lstStyle>
            <a:lvl1pPr lvl="0" rtl="0">
              <a:buNone/>
              <a:defRPr sz="1600">
                <a:solidFill>
                  <a:srgbClr val="000000"/>
                </a:solidFill>
              </a:defRPr>
            </a:lvl1pPr>
            <a:lvl2pPr lvl="1" rtl="0">
              <a:buNone/>
              <a:defRPr sz="1600">
                <a:solidFill>
                  <a:srgbClr val="000000"/>
                </a:solidFill>
              </a:defRPr>
            </a:lvl2pPr>
            <a:lvl3pPr lvl="2" rtl="0">
              <a:buNone/>
              <a:defRPr sz="1600">
                <a:solidFill>
                  <a:srgbClr val="000000"/>
                </a:solidFill>
              </a:defRPr>
            </a:lvl3pPr>
            <a:lvl4pPr lvl="3" rtl="0">
              <a:buNone/>
              <a:defRPr sz="1600">
                <a:solidFill>
                  <a:srgbClr val="000000"/>
                </a:solidFill>
              </a:defRPr>
            </a:lvl4pPr>
            <a:lvl5pPr lvl="4" rtl="0">
              <a:buNone/>
              <a:defRPr sz="1600">
                <a:solidFill>
                  <a:srgbClr val="000000"/>
                </a:solidFill>
              </a:defRPr>
            </a:lvl5pPr>
            <a:lvl6pPr lvl="5" rtl="0">
              <a:buNone/>
              <a:defRPr sz="1600">
                <a:solidFill>
                  <a:srgbClr val="000000"/>
                </a:solidFill>
              </a:defRPr>
            </a:lvl6pPr>
            <a:lvl7pPr lvl="6" rtl="0">
              <a:buNone/>
              <a:defRPr sz="1600">
                <a:solidFill>
                  <a:srgbClr val="000000"/>
                </a:solidFill>
              </a:defRPr>
            </a:lvl7pPr>
            <a:lvl8pPr lvl="7" rtl="0">
              <a:buNone/>
              <a:defRPr sz="1600">
                <a:solidFill>
                  <a:srgbClr val="000000"/>
                </a:solidFill>
              </a:defRPr>
            </a:lvl8pPr>
            <a:lvl9pPr lvl="8" rtl="0">
              <a:buNone/>
              <a:defRPr sz="1600">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94" name="Google Shape;94;p13"/>
          <p:cNvSpPr txBox="1">
            <a:spLocks noGrp="1"/>
          </p:cNvSpPr>
          <p:nvPr>
            <p:ph type="subTitle" idx="2"/>
          </p:nvPr>
        </p:nvSpPr>
        <p:spPr>
          <a:xfrm>
            <a:off x="-32791" y="13111067"/>
            <a:ext cx="21252900" cy="604800"/>
          </a:xfrm>
          <a:prstGeom prst="rect">
            <a:avLst/>
          </a:prstGeom>
          <a:noFill/>
          <a:ln>
            <a:noFill/>
          </a:ln>
        </p:spPr>
        <p:txBody>
          <a:bodyPr spcFirstLastPara="1" wrap="square" lIns="731350" tIns="121850" rIns="0" bIns="0" anchor="t" anchorCtr="0">
            <a:noAutofit/>
          </a:bodyPr>
          <a:lstStyle>
            <a:lvl1pPr lvl="0" rtl="0">
              <a:spcBef>
                <a:spcPts val="0"/>
              </a:spcBef>
              <a:spcAft>
                <a:spcPts val="0"/>
              </a:spcAft>
              <a:buNone/>
              <a:defRPr sz="1900"/>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95" name="Google Shape;95;p13"/>
          <p:cNvSpPr txBox="1">
            <a:spLocks noGrp="1"/>
          </p:cNvSpPr>
          <p:nvPr>
            <p:ph type="body" idx="3"/>
          </p:nvPr>
        </p:nvSpPr>
        <p:spPr>
          <a:xfrm>
            <a:off x="467" y="3424667"/>
            <a:ext cx="24377700" cy="9659100"/>
          </a:xfrm>
          <a:prstGeom prst="rect">
            <a:avLst/>
          </a:prstGeom>
          <a:noFill/>
          <a:ln>
            <a:noFill/>
          </a:ln>
        </p:spPr>
        <p:txBody>
          <a:bodyPr spcFirstLastPara="1" wrap="square" lIns="1219000" tIns="0" rIns="1219000" bIns="2437975" anchor="t" anchorCtr="0">
            <a:noAutofit/>
          </a:bodyPr>
          <a:lstStyle>
            <a:lvl1pPr marL="457200" lvl="0" indent="-463550" rtl="0">
              <a:spcBef>
                <a:spcPts val="0"/>
              </a:spcBef>
              <a:spcAft>
                <a:spcPts val="0"/>
              </a:spcAft>
              <a:buSzPts val="3700"/>
              <a:buFont typeface="Roboto"/>
              <a:buChar char="●"/>
              <a:defRPr sz="3700">
                <a:latin typeface="Corbel" panose="020B0503020204020204" pitchFamily="34" charset="0"/>
                <a:ea typeface="Roboto"/>
                <a:cs typeface="Corbel" panose="020B0503020204020204" pitchFamily="34" charset="0"/>
                <a:sym typeface="Roboto"/>
              </a:defRPr>
            </a:lvl1pPr>
            <a:lvl2pPr marL="914400" lvl="1" indent="-463550" rtl="0">
              <a:spcBef>
                <a:spcPts val="2100"/>
              </a:spcBef>
              <a:spcAft>
                <a:spcPts val="0"/>
              </a:spcAft>
              <a:buSzPts val="3700"/>
              <a:buFont typeface="Roboto"/>
              <a:buChar char="○"/>
              <a:defRPr sz="3700">
                <a:latin typeface="Roboto"/>
                <a:ea typeface="Roboto"/>
                <a:cs typeface="Roboto"/>
                <a:sym typeface="Roboto"/>
              </a:defRPr>
            </a:lvl2pPr>
            <a:lvl3pPr marL="1371600" lvl="2" indent="-463550" rtl="0">
              <a:spcBef>
                <a:spcPts val="2100"/>
              </a:spcBef>
              <a:spcAft>
                <a:spcPts val="0"/>
              </a:spcAft>
              <a:buSzPts val="3700"/>
              <a:buFont typeface="Roboto"/>
              <a:buChar char="■"/>
              <a:defRPr sz="3700">
                <a:latin typeface="Roboto"/>
                <a:ea typeface="Roboto"/>
                <a:cs typeface="Roboto"/>
                <a:sym typeface="Roboto"/>
              </a:defRPr>
            </a:lvl3pPr>
            <a:lvl4pPr marL="1828800" lvl="3" indent="-463550" rtl="0">
              <a:spcBef>
                <a:spcPts val="2100"/>
              </a:spcBef>
              <a:spcAft>
                <a:spcPts val="0"/>
              </a:spcAft>
              <a:buSzPts val="3700"/>
              <a:buFont typeface="Roboto"/>
              <a:buChar char="●"/>
              <a:defRPr sz="3700">
                <a:latin typeface="Roboto"/>
                <a:ea typeface="Roboto"/>
                <a:cs typeface="Roboto"/>
                <a:sym typeface="Roboto"/>
              </a:defRPr>
            </a:lvl4pPr>
            <a:lvl5pPr marL="2286000" lvl="4" indent="-463550" rtl="0">
              <a:spcBef>
                <a:spcPts val="2100"/>
              </a:spcBef>
              <a:spcAft>
                <a:spcPts val="0"/>
              </a:spcAft>
              <a:buSzPts val="3700"/>
              <a:buFont typeface="Roboto"/>
              <a:buChar char="○"/>
              <a:defRPr sz="3700">
                <a:latin typeface="Roboto"/>
                <a:ea typeface="Roboto"/>
                <a:cs typeface="Roboto"/>
                <a:sym typeface="Roboto"/>
              </a:defRPr>
            </a:lvl5pPr>
            <a:lvl6pPr marL="2743200" lvl="5" indent="-463550" rtl="0">
              <a:spcBef>
                <a:spcPts val="2100"/>
              </a:spcBef>
              <a:spcAft>
                <a:spcPts val="0"/>
              </a:spcAft>
              <a:buSzPts val="3700"/>
              <a:buFont typeface="Roboto"/>
              <a:buChar char="■"/>
              <a:defRPr sz="3700">
                <a:latin typeface="Roboto"/>
                <a:ea typeface="Roboto"/>
                <a:cs typeface="Roboto"/>
                <a:sym typeface="Roboto"/>
              </a:defRPr>
            </a:lvl6pPr>
            <a:lvl7pPr marL="3200400" lvl="6" indent="-463550" rtl="0">
              <a:spcBef>
                <a:spcPts val="2100"/>
              </a:spcBef>
              <a:spcAft>
                <a:spcPts val="0"/>
              </a:spcAft>
              <a:buSzPts val="3700"/>
              <a:buFont typeface="Roboto"/>
              <a:buChar char="●"/>
              <a:defRPr sz="3700">
                <a:latin typeface="Roboto"/>
                <a:ea typeface="Roboto"/>
                <a:cs typeface="Roboto"/>
                <a:sym typeface="Roboto"/>
              </a:defRPr>
            </a:lvl7pPr>
            <a:lvl8pPr marL="3657600" lvl="7" indent="-463550" rtl="0">
              <a:spcBef>
                <a:spcPts val="2100"/>
              </a:spcBef>
              <a:spcAft>
                <a:spcPts val="0"/>
              </a:spcAft>
              <a:buSzPts val="3700"/>
              <a:buFont typeface="Roboto"/>
              <a:buChar char="○"/>
              <a:defRPr sz="3700">
                <a:latin typeface="Roboto"/>
                <a:ea typeface="Roboto"/>
                <a:cs typeface="Roboto"/>
                <a:sym typeface="Roboto"/>
              </a:defRPr>
            </a:lvl8pPr>
            <a:lvl9pPr marL="4114800" lvl="8" indent="-463550" rtl="0">
              <a:spcBef>
                <a:spcPts val="2100"/>
              </a:spcBef>
              <a:spcAft>
                <a:spcPts val="2100"/>
              </a:spcAft>
              <a:buSzPts val="3700"/>
              <a:buFont typeface="Roboto"/>
              <a:buChar char="■"/>
              <a:defRPr sz="3700">
                <a:latin typeface="Roboto"/>
                <a:ea typeface="Roboto"/>
                <a:cs typeface="Roboto"/>
                <a:sym typeface="Roboto"/>
              </a:defRPr>
            </a:lvl9pPr>
          </a:lstStyle>
          <a:p>
            <a:endParaRPr dirty="0"/>
          </a:p>
        </p:txBody>
      </p:sp>
    </p:spTree>
    <p:extLst>
      <p:ext uri="{BB962C8B-B14F-4D97-AF65-F5344CB8AC3E}">
        <p14:creationId xmlns:p14="http://schemas.microsoft.com/office/powerpoint/2010/main" val="208579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1091916" y="-9525"/>
            <a:ext cx="10027212" cy="13725526"/>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5855277" y="2760137"/>
            <a:ext cx="17144778" cy="5232398"/>
          </a:xfrm>
        </p:spPr>
        <p:txBody>
          <a:bodyPr anchor="b">
            <a:normAutofit/>
          </a:bodyPr>
          <a:lstStyle>
            <a:lvl1pPr algn="r">
              <a:defRPr sz="11997">
                <a:effectLst/>
              </a:defRPr>
            </a:lvl1pPr>
          </a:lstStyle>
          <a:p>
            <a:r>
              <a:rPr lang="en-US"/>
              <a:t>Click to edit Master title style</a:t>
            </a:r>
            <a:endParaRPr lang="en-US" dirty="0"/>
          </a:p>
        </p:txBody>
      </p:sp>
      <p:sp>
        <p:nvSpPr>
          <p:cNvPr id="3" name="Subtitle 2"/>
          <p:cNvSpPr>
            <a:spLocks noGrp="1"/>
          </p:cNvSpPr>
          <p:nvPr>
            <p:ph type="subTitle" idx="1"/>
          </p:nvPr>
        </p:nvSpPr>
        <p:spPr>
          <a:xfrm>
            <a:off x="9028403" y="7992534"/>
            <a:ext cx="13971651" cy="2777068"/>
          </a:xfrm>
        </p:spPr>
        <p:txBody>
          <a:bodyPr anchor="t">
            <a:normAutofit/>
          </a:bodyPr>
          <a:lstStyle>
            <a:lvl1pPr marL="0" indent="0" algn="r">
              <a:buNone/>
              <a:defRPr sz="4199">
                <a:solidFill>
                  <a:schemeClr val="tx1"/>
                </a:solidFill>
              </a:defRPr>
            </a:lvl1pPr>
            <a:lvl2pPr marL="914171" indent="0" algn="ctr">
              <a:buNone/>
              <a:defRPr>
                <a:solidFill>
                  <a:schemeClr val="tx1">
                    <a:tint val="75000"/>
                  </a:schemeClr>
                </a:solidFill>
              </a:defRPr>
            </a:lvl2pPr>
            <a:lvl3pPr marL="1828343" indent="0" algn="ctr">
              <a:buNone/>
              <a:defRPr>
                <a:solidFill>
                  <a:schemeClr val="tx1">
                    <a:tint val="75000"/>
                  </a:schemeClr>
                </a:solidFill>
              </a:defRPr>
            </a:lvl3pPr>
            <a:lvl4pPr marL="2742514" indent="0" algn="ctr">
              <a:buNone/>
              <a:defRPr>
                <a:solidFill>
                  <a:schemeClr val="tx1">
                    <a:tint val="75000"/>
                  </a:schemeClr>
                </a:solidFill>
              </a:defRPr>
            </a:lvl4pPr>
            <a:lvl5pPr marL="3656686" indent="0" algn="ctr">
              <a:buNone/>
              <a:defRPr>
                <a:solidFill>
                  <a:schemeClr val="tx1">
                    <a:tint val="75000"/>
                  </a:schemeClr>
                </a:solidFill>
              </a:defRPr>
            </a:lvl5pPr>
            <a:lvl6pPr marL="4570857" indent="0" algn="ctr">
              <a:buNone/>
              <a:defRPr>
                <a:solidFill>
                  <a:schemeClr val="tx1">
                    <a:tint val="75000"/>
                  </a:schemeClr>
                </a:solidFill>
              </a:defRPr>
            </a:lvl6pPr>
            <a:lvl7pPr marL="5485028" indent="0" algn="ctr">
              <a:buNone/>
              <a:defRPr>
                <a:solidFill>
                  <a:schemeClr val="tx1">
                    <a:tint val="75000"/>
                  </a:schemeClr>
                </a:solidFill>
              </a:defRPr>
            </a:lvl7pPr>
            <a:lvl8pPr marL="6399200" indent="0" algn="ctr">
              <a:buNone/>
              <a:defRPr>
                <a:solidFill>
                  <a:schemeClr val="tx1">
                    <a:tint val="75000"/>
                  </a:schemeClr>
                </a:solidFill>
              </a:defRPr>
            </a:lvl8pPr>
            <a:lvl9pPr marL="731337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a:xfrm>
            <a:off x="10662047" y="11766551"/>
            <a:ext cx="8645836" cy="730250"/>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900749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21898009" y="11734263"/>
            <a:ext cx="1102047" cy="730250"/>
          </a:xfrm>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50682018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3219" y="5333998"/>
            <a:ext cx="17856843" cy="4220764"/>
          </a:xfrm>
        </p:spPr>
        <p:txBody>
          <a:bodyPr anchor="b"/>
          <a:lstStyle>
            <a:lvl1pPr algn="r">
              <a:defRPr sz="7998" b="0" cap="none"/>
            </a:lvl1pPr>
          </a:lstStyle>
          <a:p>
            <a:r>
              <a:rPr lang="en-US"/>
              <a:t>Click to edit Master title style</a:t>
            </a:r>
            <a:endParaRPr lang="en-US" dirty="0"/>
          </a:p>
        </p:txBody>
      </p:sp>
      <p:sp>
        <p:nvSpPr>
          <p:cNvPr id="3" name="Text Placeholder 2"/>
          <p:cNvSpPr>
            <a:spLocks noGrp="1"/>
          </p:cNvSpPr>
          <p:nvPr>
            <p:ph type="body" idx="1"/>
          </p:nvPr>
        </p:nvSpPr>
        <p:spPr>
          <a:xfrm>
            <a:off x="5143216" y="9554762"/>
            <a:ext cx="17856845" cy="1720800"/>
          </a:xfrm>
        </p:spPr>
        <p:txBody>
          <a:bodyPr anchor="t">
            <a:normAutofit/>
          </a:bodyPr>
          <a:lstStyle>
            <a:lvl1pPr marL="0" indent="0" algn="r">
              <a:buNone/>
              <a:defRPr sz="39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92671756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967850" y="1371601"/>
            <a:ext cx="20032208" cy="350519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967852" y="5333999"/>
            <a:ext cx="9787560" cy="6248402"/>
          </a:xfrm>
        </p:spPr>
        <p:txBody>
          <a:bodyPr>
            <a:normAutofit/>
          </a:bodyPr>
          <a:lstStyle>
            <a:lvl1pPr>
              <a:defRPr sz="3599"/>
            </a:lvl1pPr>
            <a:lvl2pPr>
              <a:defRPr sz="3199"/>
            </a:lvl2pPr>
            <a:lvl3pPr>
              <a:defRPr sz="27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212493" y="5334000"/>
            <a:ext cx="9787562" cy="6248400"/>
          </a:xfrm>
        </p:spPr>
        <p:txBody>
          <a:bodyPr>
            <a:normAutofit/>
          </a:bodyPr>
          <a:lstStyle>
            <a:lvl1pPr>
              <a:defRPr sz="3599"/>
            </a:lvl1pPr>
            <a:lvl2pPr>
              <a:defRPr sz="3199"/>
            </a:lvl2pPr>
            <a:lvl3pPr>
              <a:defRPr sz="27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42896295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543435" y="5317066"/>
            <a:ext cx="9211976" cy="1152524"/>
          </a:xfrm>
        </p:spPr>
        <p:txBody>
          <a:bodyPr anchor="b">
            <a:noAutofit/>
          </a:bodyPr>
          <a:lstStyle>
            <a:lvl1pPr marL="0" indent="0">
              <a:buNone/>
              <a:defRPr sz="5599" b="0">
                <a:solidFill>
                  <a:schemeClr val="accent1">
                    <a:lumMod val="75000"/>
                  </a:schemeClr>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4" name="Content Placeholder 3"/>
          <p:cNvSpPr>
            <a:spLocks noGrp="1"/>
          </p:cNvSpPr>
          <p:nvPr>
            <p:ph sz="half" idx="2"/>
          </p:nvPr>
        </p:nvSpPr>
        <p:spPr>
          <a:xfrm>
            <a:off x="2967849" y="6670674"/>
            <a:ext cx="9787562" cy="4911724"/>
          </a:xfrm>
        </p:spPr>
        <p:txBody>
          <a:bodyPr anchor="t">
            <a:normAutofit/>
          </a:bodyPr>
          <a:lstStyle>
            <a:lvl1pPr>
              <a:defRPr sz="3599"/>
            </a:lvl1pPr>
            <a:lvl2pPr>
              <a:defRPr sz="3199"/>
            </a:lvl2pPr>
            <a:lvl3pPr>
              <a:defRPr sz="27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757392" y="5334000"/>
            <a:ext cx="9242666" cy="1152524"/>
          </a:xfrm>
        </p:spPr>
        <p:txBody>
          <a:bodyPr anchor="b">
            <a:noAutofit/>
          </a:bodyPr>
          <a:lstStyle>
            <a:lvl1pPr marL="0" indent="0">
              <a:buNone/>
              <a:defRPr sz="5599" b="0">
                <a:solidFill>
                  <a:schemeClr val="accent1">
                    <a:lumMod val="75000"/>
                  </a:schemeClr>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6" name="Content Placeholder 5"/>
          <p:cNvSpPr>
            <a:spLocks noGrp="1"/>
          </p:cNvSpPr>
          <p:nvPr>
            <p:ph sz="quarter" idx="4"/>
          </p:nvPr>
        </p:nvSpPr>
        <p:spPr>
          <a:xfrm>
            <a:off x="13212493" y="6670674"/>
            <a:ext cx="9787562" cy="4911724"/>
          </a:xfrm>
        </p:spPr>
        <p:txBody>
          <a:bodyPr anchor="t">
            <a:normAutofit/>
          </a:bodyPr>
          <a:lstStyle>
            <a:lvl1pPr>
              <a:defRPr sz="3599"/>
            </a:lvl1pPr>
            <a:lvl2pPr>
              <a:defRPr sz="3199"/>
            </a:lvl2pPr>
            <a:lvl3pPr>
              <a:defRPr sz="27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1672619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8390462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594943333"/>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p:nvPr/>
        </p:nvSpPr>
        <p:spPr>
          <a:xfrm>
            <a:off x="22190850" y="702521"/>
            <a:ext cx="711680" cy="711680"/>
          </a:xfrm>
          <a:prstGeom prst="ellipse">
            <a:avLst/>
          </a:prstGeom>
          <a:solidFill>
            <a:srgbClr val="4F91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chemeClr val="lt1"/>
              </a:solidFill>
              <a:latin typeface="Calibri"/>
              <a:ea typeface="Calibri"/>
              <a:cs typeface="Calibri"/>
              <a:sym typeface="Calibri"/>
            </a:endParaRPr>
          </a:p>
        </p:txBody>
      </p:sp>
      <p:sp>
        <p:nvSpPr>
          <p:cNvPr id="11" name="Google Shape;11;p1"/>
          <p:cNvSpPr/>
          <p:nvPr/>
        </p:nvSpPr>
        <p:spPr>
          <a:xfrm>
            <a:off x="22265945" y="762000"/>
            <a:ext cx="633410" cy="630936"/>
          </a:xfrm>
          <a:prstGeom prst="ellipse">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US" sz="2400" b="0" i="0" u="none" strike="noStrike" cap="none">
                <a:solidFill>
                  <a:schemeClr val="lt1"/>
                </a:solidFill>
                <a:latin typeface="Poppins Medium"/>
                <a:ea typeface="Poppins Medium"/>
                <a:cs typeface="Poppins Medium"/>
                <a:sym typeface="Poppins Medium"/>
              </a:rPr>
              <a:t>‹#›</a:t>
            </a:fld>
            <a:endParaRPr sz="2800" b="0" i="0" u="none" strike="noStrike" cap="none" dirty="0">
              <a:solidFill>
                <a:schemeClr val="lt1"/>
              </a:solidFill>
              <a:latin typeface="Poppins Medium"/>
              <a:ea typeface="Poppins Medium"/>
              <a:cs typeface="Poppins Medium"/>
              <a:sym typeface="Poppins Medium"/>
            </a:endParaRPr>
          </a:p>
        </p:txBody>
      </p:sp>
      <p:sp>
        <p:nvSpPr>
          <p:cNvPr id="12" name="Google Shape;12;p1"/>
          <p:cNvSpPr txBox="1">
            <a:spLocks noGrp="1"/>
          </p:cNvSpPr>
          <p:nvPr>
            <p:ph type="title"/>
          </p:nvPr>
        </p:nvSpPr>
        <p:spPr>
          <a:xfrm>
            <a:off x="1675964" y="730251"/>
            <a:ext cx="21025723" cy="2651126"/>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2"/>
              </a:buClr>
              <a:buSzPts val="8798"/>
              <a:buFont typeface="Poppins"/>
              <a:buNone/>
              <a:defRPr sz="8798" b="1" i="0" u="none" strike="noStrike" cap="none">
                <a:solidFill>
                  <a:schemeClr val="dk2"/>
                </a:solidFill>
                <a:latin typeface="Poppins"/>
                <a:ea typeface="Poppins"/>
                <a:cs typeface="Poppins"/>
                <a:sym typeface="Poppi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675964" y="3651250"/>
            <a:ext cx="21025723" cy="87026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2000"/>
              </a:spcBef>
              <a:spcAft>
                <a:spcPts val="0"/>
              </a:spcAft>
              <a:buClr>
                <a:schemeClr val="dk1"/>
              </a:buClr>
              <a:buSzPts val="5599"/>
              <a:buFont typeface="Arial"/>
              <a:buNone/>
              <a:defRPr sz="5599" b="0" i="0" u="none" strike="noStrike" cap="none">
                <a:solidFill>
                  <a:schemeClr val="dk1"/>
                </a:solidFill>
                <a:latin typeface="Lato Light"/>
                <a:ea typeface="Lato Light"/>
                <a:cs typeface="Lato Light"/>
                <a:sym typeface="Lato Light"/>
              </a:defRPr>
            </a:lvl1pPr>
            <a:lvl2pPr marL="914400" marR="0" lvl="1" indent="-228600" algn="l" rtl="0">
              <a:lnSpc>
                <a:spcPct val="90000"/>
              </a:lnSpc>
              <a:spcBef>
                <a:spcPts val="1000"/>
              </a:spcBef>
              <a:spcAft>
                <a:spcPts val="0"/>
              </a:spcAft>
              <a:buClr>
                <a:schemeClr val="dk1"/>
              </a:buClr>
              <a:buSzPts val="4799"/>
              <a:buFont typeface="Arial"/>
              <a:buNone/>
              <a:defRPr sz="4799" b="0" i="0" u="none" strike="noStrike" cap="none">
                <a:solidFill>
                  <a:schemeClr val="dk1"/>
                </a:solidFill>
                <a:latin typeface="Lato Light"/>
                <a:ea typeface="Lato Light"/>
                <a:cs typeface="Lato Light"/>
                <a:sym typeface="Lato Light"/>
              </a:defRPr>
            </a:lvl2pPr>
            <a:lvl3pPr marL="1371600" marR="0" lvl="2" indent="-228600" algn="l" rtl="0">
              <a:lnSpc>
                <a:spcPct val="90000"/>
              </a:lnSpc>
              <a:spcBef>
                <a:spcPts val="1000"/>
              </a:spcBef>
              <a:spcAft>
                <a:spcPts val="0"/>
              </a:spcAft>
              <a:buClr>
                <a:schemeClr val="dk1"/>
              </a:buClr>
              <a:buSzPts val="3999"/>
              <a:buFont typeface="Arial"/>
              <a:buNone/>
              <a:defRPr sz="3999" b="0" i="0" u="none" strike="noStrike" cap="none">
                <a:solidFill>
                  <a:schemeClr val="dk1"/>
                </a:solidFill>
                <a:latin typeface="Lato Light"/>
                <a:ea typeface="Lato Light"/>
                <a:cs typeface="Lato Light"/>
                <a:sym typeface="Lato Light"/>
              </a:defRPr>
            </a:lvl3pPr>
            <a:lvl4pPr marL="1828800" marR="0" lvl="3" indent="-228600" algn="l" rtl="0">
              <a:lnSpc>
                <a:spcPct val="90000"/>
              </a:lnSpc>
              <a:spcBef>
                <a:spcPts val="1000"/>
              </a:spcBef>
              <a:spcAft>
                <a:spcPts val="0"/>
              </a:spcAft>
              <a:buClr>
                <a:schemeClr val="dk1"/>
              </a:buClr>
              <a:buSzPts val="3599"/>
              <a:buFont typeface="Arial"/>
              <a:buNone/>
              <a:defRPr sz="3599" b="0" i="0" u="none" strike="noStrike" cap="none">
                <a:solidFill>
                  <a:schemeClr val="dk1"/>
                </a:solidFill>
                <a:latin typeface="Lato Light"/>
                <a:ea typeface="Lato Light"/>
                <a:cs typeface="Lato Light"/>
                <a:sym typeface="Lato Light"/>
              </a:defRPr>
            </a:lvl4pPr>
            <a:lvl5pPr marL="2286000" marR="0" lvl="4" indent="-228600" algn="l" rtl="0">
              <a:lnSpc>
                <a:spcPct val="90000"/>
              </a:lnSpc>
              <a:spcBef>
                <a:spcPts val="1000"/>
              </a:spcBef>
              <a:spcAft>
                <a:spcPts val="0"/>
              </a:spcAft>
              <a:buClr>
                <a:schemeClr val="dk1"/>
              </a:buClr>
              <a:buSzPts val="3599"/>
              <a:buFont typeface="Arial"/>
              <a:buNone/>
              <a:defRPr sz="3599" b="0" i="0" u="none" strike="noStrike" cap="none">
                <a:solidFill>
                  <a:schemeClr val="dk1"/>
                </a:solidFill>
                <a:latin typeface="Lato Light"/>
                <a:ea typeface="Lato Light"/>
                <a:cs typeface="Lato Light"/>
                <a:sym typeface="Lato Light"/>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301546" y="1"/>
            <a:ext cx="4872357" cy="13716002"/>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967850" y="1371601"/>
            <a:ext cx="20032208" cy="350519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67848" y="5333999"/>
            <a:ext cx="20032208" cy="62484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460243" y="11766551"/>
            <a:ext cx="2285405" cy="730250"/>
          </a:xfrm>
          <a:prstGeom prst="rect">
            <a:avLst/>
          </a:prstGeom>
        </p:spPr>
        <p:txBody>
          <a:bodyPr vert="horz" lIns="91440" tIns="45720" rIns="91440" bIns="45720" rtlCol="0" anchor="ctr"/>
          <a:lstStyle>
            <a:lvl1pPr algn="r">
              <a:defRPr sz="2000" b="0" i="0">
                <a:solidFill>
                  <a:schemeClr val="tx1"/>
                </a:solidFill>
                <a:effectLst/>
                <a:latin typeface="+mn-lt"/>
              </a:defRPr>
            </a:lvl1pPr>
          </a:lstStyle>
          <a:p>
            <a:fld id="{B61BEF0D-F0BB-DE4B-95CE-6DB70DBA9567}" type="datetimeFigureOut">
              <a:rPr lang="en-US" dirty="0"/>
              <a:pPr/>
              <a:t>9/18/2020</a:t>
            </a:fld>
            <a:endParaRPr lang="en-US" dirty="0"/>
          </a:p>
        </p:txBody>
      </p:sp>
      <p:sp>
        <p:nvSpPr>
          <p:cNvPr id="5" name="Footer Placeholder 4"/>
          <p:cNvSpPr>
            <a:spLocks noGrp="1"/>
          </p:cNvSpPr>
          <p:nvPr>
            <p:ph type="ftr" sz="quarter" idx="3"/>
          </p:nvPr>
        </p:nvSpPr>
        <p:spPr>
          <a:xfrm>
            <a:off x="5143219" y="11766551"/>
            <a:ext cx="14164664" cy="730250"/>
          </a:xfrm>
          <a:prstGeom prst="rect">
            <a:avLst/>
          </a:prstGeom>
        </p:spPr>
        <p:txBody>
          <a:bodyPr vert="horz" lIns="91440" tIns="45720" rIns="91440" bIns="45720" rtlCol="0" anchor="ctr"/>
          <a:lstStyle>
            <a:lvl1pPr algn="l">
              <a:defRPr sz="2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21898009" y="11766551"/>
            <a:ext cx="1102047" cy="730250"/>
          </a:xfrm>
          <a:prstGeom prst="rect">
            <a:avLst/>
          </a:prstGeom>
        </p:spPr>
        <p:txBody>
          <a:bodyPr vert="horz" lIns="91440" tIns="45720" rIns="91440" bIns="45720" rtlCol="0" anchor="ctr"/>
          <a:lstStyle>
            <a:lvl1pPr algn="r">
              <a:defRPr sz="2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2705644"/>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Lst>
  <p:hf hdr="0" ftr="0" dt="0"/>
  <p:txStyles>
    <p:titleStyle>
      <a:lvl1pPr algn="ctr" defTabSz="914171" rtl="0" eaLnBrk="1" latinLnBrk="0" hangingPunct="1">
        <a:spcBef>
          <a:spcPct val="0"/>
        </a:spcBef>
        <a:buNone/>
        <a:defRPr sz="7998"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71357" indent="-571357" algn="l" defTabSz="914171" rtl="0" eaLnBrk="1" latinLnBrk="0" hangingPunct="1">
        <a:spcBef>
          <a:spcPct val="20000"/>
        </a:spcBef>
        <a:spcAft>
          <a:spcPts val="1200"/>
        </a:spcAft>
        <a:buClr>
          <a:schemeClr val="accent1">
            <a:lumMod val="75000"/>
          </a:schemeClr>
        </a:buClr>
        <a:buSzPct val="145000"/>
        <a:buFont typeface="Arial"/>
        <a:buChar char="•"/>
        <a:defRPr sz="4799" kern="1200" cap="none">
          <a:solidFill>
            <a:schemeClr val="tx1"/>
          </a:solidFill>
          <a:effectLst/>
          <a:latin typeface="+mn-lt"/>
          <a:ea typeface="+mn-ea"/>
          <a:cs typeface="+mn-cs"/>
        </a:defRPr>
      </a:lvl1pPr>
      <a:lvl2pPr marL="1485529" indent="-571357" algn="l" defTabSz="914171" rtl="0" eaLnBrk="1" latinLnBrk="0" hangingPunct="1">
        <a:spcBef>
          <a:spcPct val="20000"/>
        </a:spcBef>
        <a:spcAft>
          <a:spcPts val="1200"/>
        </a:spcAft>
        <a:buClr>
          <a:schemeClr val="accent1">
            <a:lumMod val="75000"/>
          </a:schemeClr>
        </a:buClr>
        <a:buSzPct val="145000"/>
        <a:buFont typeface="Arial"/>
        <a:buChar char="•"/>
        <a:defRPr sz="3999" kern="1200" cap="none">
          <a:solidFill>
            <a:schemeClr val="tx1"/>
          </a:solidFill>
          <a:effectLst/>
          <a:latin typeface="+mn-lt"/>
          <a:ea typeface="+mn-ea"/>
          <a:cs typeface="+mn-cs"/>
        </a:defRPr>
      </a:lvl2pPr>
      <a:lvl3pPr marL="2399700" indent="-571357" algn="l" defTabSz="914171" rtl="0" eaLnBrk="1" latinLnBrk="0" hangingPunct="1">
        <a:spcBef>
          <a:spcPct val="20000"/>
        </a:spcBef>
        <a:spcAft>
          <a:spcPts val="1200"/>
        </a:spcAft>
        <a:buClr>
          <a:schemeClr val="accent1">
            <a:lumMod val="75000"/>
          </a:schemeClr>
        </a:buClr>
        <a:buSzPct val="145000"/>
        <a:buFont typeface="Arial"/>
        <a:buChar char="•"/>
        <a:defRPr sz="3599" kern="1200" cap="none">
          <a:solidFill>
            <a:schemeClr val="tx1"/>
          </a:solidFill>
          <a:effectLst/>
          <a:latin typeface="+mn-lt"/>
          <a:ea typeface="+mn-ea"/>
          <a:cs typeface="+mn-cs"/>
        </a:defRPr>
      </a:lvl3pPr>
      <a:lvl4pPr marL="3085328" indent="-342814" algn="l" defTabSz="914171" rtl="0" eaLnBrk="1" latinLnBrk="0" hangingPunct="1">
        <a:spcBef>
          <a:spcPct val="20000"/>
        </a:spcBef>
        <a:spcAft>
          <a:spcPts val="1200"/>
        </a:spcAft>
        <a:buClr>
          <a:schemeClr val="accent1">
            <a:lumMod val="75000"/>
          </a:schemeClr>
        </a:buClr>
        <a:buSzPct val="145000"/>
        <a:buFont typeface="Arial"/>
        <a:buChar char="•"/>
        <a:defRPr sz="3199" kern="1200" cap="none">
          <a:solidFill>
            <a:schemeClr val="tx1"/>
          </a:solidFill>
          <a:effectLst/>
          <a:latin typeface="+mn-lt"/>
          <a:ea typeface="+mn-ea"/>
          <a:cs typeface="+mn-cs"/>
        </a:defRPr>
      </a:lvl4pPr>
      <a:lvl5pPr marL="3999500" indent="-342814" algn="l" defTabSz="914171" rtl="0" eaLnBrk="1" latinLnBrk="0" hangingPunct="1">
        <a:spcBef>
          <a:spcPct val="20000"/>
        </a:spcBef>
        <a:spcAft>
          <a:spcPts val="1200"/>
        </a:spcAft>
        <a:buClr>
          <a:schemeClr val="accent1">
            <a:lumMod val="75000"/>
          </a:schemeClr>
        </a:buClr>
        <a:buSzPct val="145000"/>
        <a:buFont typeface="Arial"/>
        <a:buChar char="•"/>
        <a:defRPr sz="2799" kern="1200" cap="none">
          <a:solidFill>
            <a:schemeClr val="tx1"/>
          </a:solidFill>
          <a:effectLst/>
          <a:latin typeface="+mn-lt"/>
          <a:ea typeface="+mn-ea"/>
          <a:cs typeface="+mn-cs"/>
        </a:defRPr>
      </a:lvl5pPr>
      <a:lvl6pPr marL="5027943" indent="-457086" algn="l" defTabSz="914171" rtl="0" eaLnBrk="1" latinLnBrk="0" hangingPunct="1">
        <a:spcBef>
          <a:spcPct val="20000"/>
        </a:spcBef>
        <a:spcAft>
          <a:spcPts val="1200"/>
        </a:spcAft>
        <a:buClr>
          <a:schemeClr val="accent1">
            <a:lumMod val="75000"/>
          </a:schemeClr>
        </a:buClr>
        <a:buSzPct val="145000"/>
        <a:buFont typeface="Arial"/>
        <a:buChar char="•"/>
        <a:defRPr sz="2799" kern="1200" cap="none">
          <a:solidFill>
            <a:schemeClr val="tx1"/>
          </a:solidFill>
          <a:effectLst/>
          <a:latin typeface="+mn-lt"/>
          <a:ea typeface="+mn-ea"/>
          <a:cs typeface="+mn-cs"/>
        </a:defRPr>
      </a:lvl6pPr>
      <a:lvl7pPr marL="5942114" indent="-457086" algn="l" defTabSz="914171" rtl="0" eaLnBrk="1" latinLnBrk="0" hangingPunct="1">
        <a:spcBef>
          <a:spcPct val="20000"/>
        </a:spcBef>
        <a:spcAft>
          <a:spcPts val="1200"/>
        </a:spcAft>
        <a:buClr>
          <a:schemeClr val="accent1">
            <a:lumMod val="75000"/>
          </a:schemeClr>
        </a:buClr>
        <a:buSzPct val="145000"/>
        <a:buFont typeface="Arial"/>
        <a:buChar char="•"/>
        <a:defRPr sz="2799" kern="1200" cap="none">
          <a:solidFill>
            <a:schemeClr val="tx1"/>
          </a:solidFill>
          <a:effectLst/>
          <a:latin typeface="+mn-lt"/>
          <a:ea typeface="+mn-ea"/>
          <a:cs typeface="+mn-cs"/>
        </a:defRPr>
      </a:lvl7pPr>
      <a:lvl8pPr marL="6856286" indent="-457086" algn="l" defTabSz="914171" rtl="0" eaLnBrk="1" latinLnBrk="0" hangingPunct="1">
        <a:spcBef>
          <a:spcPct val="20000"/>
        </a:spcBef>
        <a:spcAft>
          <a:spcPts val="1200"/>
        </a:spcAft>
        <a:buClr>
          <a:schemeClr val="accent1">
            <a:lumMod val="75000"/>
          </a:schemeClr>
        </a:buClr>
        <a:buSzPct val="145000"/>
        <a:buFont typeface="Arial"/>
        <a:buChar char="•"/>
        <a:defRPr sz="2799" kern="1200" cap="none">
          <a:solidFill>
            <a:schemeClr val="tx1"/>
          </a:solidFill>
          <a:effectLst/>
          <a:latin typeface="+mn-lt"/>
          <a:ea typeface="+mn-ea"/>
          <a:cs typeface="+mn-cs"/>
        </a:defRPr>
      </a:lvl8pPr>
      <a:lvl9pPr marL="7770457" indent="-457086" algn="l" defTabSz="914171" rtl="0" eaLnBrk="1" latinLnBrk="0" hangingPunct="1">
        <a:spcBef>
          <a:spcPct val="20000"/>
        </a:spcBef>
        <a:spcAft>
          <a:spcPts val="1200"/>
        </a:spcAft>
        <a:buClr>
          <a:schemeClr val="accent1">
            <a:lumMod val="75000"/>
          </a:schemeClr>
        </a:buClr>
        <a:buSzPct val="145000"/>
        <a:buFont typeface="Arial"/>
        <a:buChar char="•"/>
        <a:defRPr sz="2799" kern="1200" cap="none">
          <a:solidFill>
            <a:schemeClr val="tx1"/>
          </a:solidFill>
          <a:effectLst/>
          <a:latin typeface="+mn-lt"/>
          <a:ea typeface="+mn-ea"/>
          <a:cs typeface="+mn-cs"/>
        </a:defRPr>
      </a:lvl9pPr>
    </p:bodyStyle>
    <p:otherStyle>
      <a:defPPr>
        <a:defRPr lang="en-US"/>
      </a:defPPr>
      <a:lvl1pPr marL="0" algn="l" defTabSz="914171" rtl="0" eaLnBrk="1" latinLnBrk="0" hangingPunct="1">
        <a:defRPr sz="3599" kern="1200">
          <a:solidFill>
            <a:schemeClr val="tx1"/>
          </a:solidFill>
          <a:latin typeface="+mn-lt"/>
          <a:ea typeface="+mn-ea"/>
          <a:cs typeface="+mn-cs"/>
        </a:defRPr>
      </a:lvl1pPr>
      <a:lvl2pPr marL="914171" algn="l" defTabSz="914171" rtl="0" eaLnBrk="1" latinLnBrk="0" hangingPunct="1">
        <a:defRPr sz="3599" kern="1200">
          <a:solidFill>
            <a:schemeClr val="tx1"/>
          </a:solidFill>
          <a:latin typeface="+mn-lt"/>
          <a:ea typeface="+mn-ea"/>
          <a:cs typeface="+mn-cs"/>
        </a:defRPr>
      </a:lvl2pPr>
      <a:lvl3pPr marL="1828343" algn="l" defTabSz="914171" rtl="0" eaLnBrk="1" latinLnBrk="0" hangingPunct="1">
        <a:defRPr sz="3599" kern="1200">
          <a:solidFill>
            <a:schemeClr val="tx1"/>
          </a:solidFill>
          <a:latin typeface="+mn-lt"/>
          <a:ea typeface="+mn-ea"/>
          <a:cs typeface="+mn-cs"/>
        </a:defRPr>
      </a:lvl3pPr>
      <a:lvl4pPr marL="2742514" algn="l" defTabSz="914171" rtl="0" eaLnBrk="1" latinLnBrk="0" hangingPunct="1">
        <a:defRPr sz="3599" kern="1200">
          <a:solidFill>
            <a:schemeClr val="tx1"/>
          </a:solidFill>
          <a:latin typeface="+mn-lt"/>
          <a:ea typeface="+mn-ea"/>
          <a:cs typeface="+mn-cs"/>
        </a:defRPr>
      </a:lvl4pPr>
      <a:lvl5pPr marL="3656686" algn="l" defTabSz="914171" rtl="0" eaLnBrk="1" latinLnBrk="0" hangingPunct="1">
        <a:defRPr sz="3599" kern="1200">
          <a:solidFill>
            <a:schemeClr val="tx1"/>
          </a:solidFill>
          <a:latin typeface="+mn-lt"/>
          <a:ea typeface="+mn-ea"/>
          <a:cs typeface="+mn-cs"/>
        </a:defRPr>
      </a:lvl5pPr>
      <a:lvl6pPr marL="4570857" algn="l" defTabSz="914171" rtl="0" eaLnBrk="1" latinLnBrk="0" hangingPunct="1">
        <a:defRPr sz="3599" kern="1200">
          <a:solidFill>
            <a:schemeClr val="tx1"/>
          </a:solidFill>
          <a:latin typeface="+mn-lt"/>
          <a:ea typeface="+mn-ea"/>
          <a:cs typeface="+mn-cs"/>
        </a:defRPr>
      </a:lvl6pPr>
      <a:lvl7pPr marL="5485028" algn="l" defTabSz="914171" rtl="0" eaLnBrk="1" latinLnBrk="0" hangingPunct="1">
        <a:defRPr sz="3599" kern="1200">
          <a:solidFill>
            <a:schemeClr val="tx1"/>
          </a:solidFill>
          <a:latin typeface="+mn-lt"/>
          <a:ea typeface="+mn-ea"/>
          <a:cs typeface="+mn-cs"/>
        </a:defRPr>
      </a:lvl7pPr>
      <a:lvl8pPr marL="6399200" algn="l" defTabSz="914171" rtl="0" eaLnBrk="1" latinLnBrk="0" hangingPunct="1">
        <a:defRPr sz="3599" kern="1200">
          <a:solidFill>
            <a:schemeClr val="tx1"/>
          </a:solidFill>
          <a:latin typeface="+mn-lt"/>
          <a:ea typeface="+mn-ea"/>
          <a:cs typeface="+mn-cs"/>
        </a:defRPr>
      </a:lvl8pPr>
      <a:lvl9pPr marL="7313371" algn="l" defTabSz="914171"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324"/>
        <p:cNvGrpSpPr/>
        <p:nvPr/>
      </p:nvGrpSpPr>
      <p:grpSpPr>
        <a:xfrm>
          <a:off x="0" y="0"/>
          <a:ext cx="0" cy="0"/>
          <a:chOff x="0" y="0"/>
          <a:chExt cx="0" cy="0"/>
        </a:xfrm>
      </p:grpSpPr>
      <p:grpSp>
        <p:nvGrpSpPr>
          <p:cNvPr id="155" name="Group 154">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156"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57"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8"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59"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0"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1"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3" name="Rectangle 162">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Freeform: Shape 164">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2"/>
            <a:ext cx="8805123" cy="13716002"/>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67" name="Group 166">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8858" y="0"/>
            <a:ext cx="4872359" cy="13716002"/>
            <a:chOff x="1320800" y="0"/>
            <a:chExt cx="2436813" cy="6858001"/>
          </a:xfrm>
        </p:grpSpPr>
        <p:sp>
          <p:nvSpPr>
            <p:cNvPr id="168"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9"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0"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1"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2"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3"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325" name="Google Shape;2325;p136"/>
          <p:cNvSpPr txBox="1">
            <a:spLocks noGrp="1"/>
          </p:cNvSpPr>
          <p:nvPr>
            <p:ph type="title"/>
          </p:nvPr>
        </p:nvSpPr>
        <p:spPr>
          <a:xfrm>
            <a:off x="9698283" y="2792360"/>
            <a:ext cx="13392766" cy="7685140"/>
          </a:xfrm>
          <a:prstGeom prst="rect">
            <a:avLst/>
          </a:prstGeom>
        </p:spPr>
        <p:txBody>
          <a:bodyPr spcFirstLastPara="1" vert="horz" lIns="91440" tIns="45720" rIns="91440" bIns="45720" rtlCol="0" anchor="ctr" anchorCtr="0">
            <a:normAutofit/>
          </a:bodyPr>
          <a:lstStyle/>
          <a:p>
            <a:pPr lvl="0" algn="l" defTabSz="457200">
              <a:spcBef>
                <a:spcPct val="0"/>
              </a:spcBef>
            </a:pPr>
            <a:r>
              <a:rPr lang="en-US" b="1" dirty="0">
                <a:solidFill>
                  <a:schemeClr val="accent1">
                    <a:lumMod val="75000"/>
                  </a:schemeClr>
                </a:solidFill>
                <a:latin typeface="+mj-lt"/>
              </a:rPr>
              <a:t>BLUE TEAM</a:t>
            </a:r>
            <a:endParaRPr lang="en-US" dirty="0">
              <a:solidFill>
                <a:schemeClr val="accent1">
                  <a:lumMod val="75000"/>
                </a:schemeClr>
              </a:solidFill>
              <a:latin typeface="+mj-lt"/>
              <a:ea typeface="+mj-ea"/>
              <a:cs typeface="+mj-cs"/>
              <a:sym typeface="Roboto"/>
            </a:endParaRPr>
          </a:p>
        </p:txBody>
      </p:sp>
      <p:sp>
        <p:nvSpPr>
          <p:cNvPr id="2326" name="Google Shape;2326;p136"/>
          <p:cNvSpPr txBox="1">
            <a:spLocks noGrp="1"/>
          </p:cNvSpPr>
          <p:nvPr>
            <p:ph type="sldNum" idx="12"/>
          </p:nvPr>
        </p:nvSpPr>
        <p:spPr>
          <a:xfrm>
            <a:off x="21898007" y="11766550"/>
            <a:ext cx="1102047" cy="730250"/>
          </a:xfrm>
          <a:prstGeom prst="rect">
            <a:avLst/>
          </a:prstGeom>
        </p:spPr>
        <p:txBody>
          <a:bodyPr spcFirstLastPara="1" vert="horz" lIns="91440" tIns="45720" rIns="91440" bIns="45720" rtlCol="0" anchor="ctr" anchorCtr="0">
            <a:normAutofit/>
          </a:bodyPr>
          <a:lstStyle/>
          <a:p>
            <a:pPr lvl="0" indent="0" defTabSz="457200">
              <a:spcBef>
                <a:spcPts val="0"/>
              </a:spcBef>
              <a:spcAft>
                <a:spcPts val="600"/>
              </a:spcAft>
              <a:buNone/>
            </a:pPr>
            <a:fld id="{00000000-1234-1234-1234-123412341234}" type="slidenum">
              <a:rPr lang="en-US" sz="1000" kern="1200">
                <a:solidFill>
                  <a:schemeClr val="tx1"/>
                </a:solidFill>
                <a:ea typeface="+mn-ea"/>
                <a:cs typeface="+mn-cs"/>
              </a:rPr>
              <a:pPr lvl="0" indent="0" defTabSz="457200">
                <a:spcBef>
                  <a:spcPts val="0"/>
                </a:spcBef>
                <a:spcAft>
                  <a:spcPts val="600"/>
                </a:spcAft>
                <a:buNone/>
              </a:pPr>
              <a:t>1</a:t>
            </a:fld>
            <a:endParaRPr lang="en-US" sz="1000" kern="1200" dirty="0">
              <a:solidFill>
                <a:schemeClr val="tx1"/>
              </a:solidFill>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3"/>
        <p:cNvGrpSpPr/>
        <p:nvPr/>
      </p:nvGrpSpPr>
      <p:grpSpPr>
        <a:xfrm>
          <a:off x="0" y="0"/>
          <a:ext cx="0" cy="0"/>
          <a:chOff x="0" y="0"/>
          <a:chExt cx="0" cy="0"/>
        </a:xfrm>
      </p:grpSpPr>
      <p:sp>
        <p:nvSpPr>
          <p:cNvPr id="2424" name="Google Shape;2424;p149"/>
          <p:cNvSpPr txBox="1">
            <a:spLocks noGrp="1"/>
          </p:cNvSpPr>
          <p:nvPr>
            <p:ph type="title"/>
          </p:nvPr>
        </p:nvSpPr>
        <p:spPr>
          <a:xfrm>
            <a:off x="3158279" y="0"/>
            <a:ext cx="24443100" cy="1423200"/>
          </a:xfrm>
          <a:prstGeom prst="rect">
            <a:avLst/>
          </a:prstGeom>
        </p:spPr>
        <p:txBody>
          <a:bodyPr spcFirstLastPara="1" wrap="square" lIns="1219000" tIns="487575" rIns="731350" bIns="243750" anchor="t" anchorCtr="0">
            <a:noAutofit/>
          </a:bodyPr>
          <a:lstStyle/>
          <a:p>
            <a:pPr marL="0" lvl="0" indent="0" algn="l" rtl="0">
              <a:spcBef>
                <a:spcPts val="0"/>
              </a:spcBef>
              <a:spcAft>
                <a:spcPts val="0"/>
              </a:spcAft>
              <a:buNone/>
            </a:pPr>
            <a:r>
              <a:rPr lang="en-US" b="1" dirty="0">
                <a:latin typeface="+mj-lt"/>
              </a:rPr>
              <a:t>NetBIOS (Samba) on Target 1</a:t>
            </a:r>
            <a:endParaRPr b="1" dirty="0">
              <a:latin typeface="+mj-lt"/>
              <a:ea typeface="Roboto"/>
              <a:cs typeface="Roboto"/>
              <a:sym typeface="Roboto"/>
            </a:endParaRPr>
          </a:p>
        </p:txBody>
      </p:sp>
      <p:sp>
        <p:nvSpPr>
          <p:cNvPr id="2425" name="Google Shape;2425;p149"/>
          <p:cNvSpPr txBox="1">
            <a:spLocks noGrp="1"/>
          </p:cNvSpPr>
          <p:nvPr>
            <p:ph type="sldNum" idx="12"/>
          </p:nvPr>
        </p:nvSpPr>
        <p:spPr>
          <a:prstGeom prst="rect">
            <a:avLst/>
          </a:prstGeom>
        </p:spPr>
        <p:txBody>
          <a:bodyPr spcFirstLastPara="1" wrap="square" lIns="0" tIns="0" rIns="0" bIns="243750" anchor="t" anchorCtr="0">
            <a:noAutofit/>
          </a:bodyPr>
          <a:lstStyle/>
          <a:p>
            <a:pPr marL="0" lvl="0" indent="0" algn="r" rtl="0">
              <a:spcBef>
                <a:spcPts val="0"/>
              </a:spcBef>
              <a:spcAft>
                <a:spcPts val="0"/>
              </a:spcAft>
              <a:buNone/>
            </a:pPr>
            <a:fld id="{00000000-1234-1234-1234-123412341234}" type="slidenum">
              <a:rPr lang="en-US"/>
              <a:t>10</a:t>
            </a:fld>
            <a:endParaRPr dirty="0"/>
          </a:p>
        </p:txBody>
      </p:sp>
      <p:sp>
        <p:nvSpPr>
          <p:cNvPr id="2426" name="Google Shape;2426;p149"/>
          <p:cNvSpPr txBox="1">
            <a:spLocks noGrp="1"/>
          </p:cNvSpPr>
          <p:nvPr>
            <p:ph type="body" idx="3"/>
          </p:nvPr>
        </p:nvSpPr>
        <p:spPr>
          <a:xfrm>
            <a:off x="3158279" y="2295400"/>
            <a:ext cx="20487910" cy="10562184"/>
          </a:xfrm>
          <a:prstGeom prst="rect">
            <a:avLst/>
          </a:prstGeom>
        </p:spPr>
        <p:txBody>
          <a:bodyPr spcFirstLastPara="1" wrap="square" lIns="1219000" tIns="0" rIns="1219000" bIns="2437975" anchor="t" anchorCtr="0">
            <a:noAutofit/>
          </a:bodyPr>
          <a:lstStyle/>
          <a:p>
            <a:pPr fontAlgn="base"/>
            <a:r>
              <a:rPr lang="en-US" sz="4800" b="1" dirty="0"/>
              <a:t>Patch: </a:t>
            </a:r>
            <a:r>
              <a:rPr lang="en-US" sz="4800" dirty="0"/>
              <a:t>Update to the latest version of Samba, then check for</a:t>
            </a:r>
            <a:br>
              <a:rPr lang="en-US" sz="4800" dirty="0"/>
            </a:br>
            <a:r>
              <a:rPr lang="en-US" sz="4800" dirty="0"/>
              <a:t>updates regularly.</a:t>
            </a:r>
          </a:p>
          <a:p>
            <a:pPr marL="0" indent="0" fontAlgn="base">
              <a:buNone/>
            </a:pPr>
            <a:endParaRPr lang="en-US" sz="4800" dirty="0"/>
          </a:p>
          <a:p>
            <a:pPr fontAlgn="base"/>
            <a:r>
              <a:rPr lang="en-US" sz="4800" b="1" dirty="0"/>
              <a:t>Why It Works: </a:t>
            </a:r>
            <a:r>
              <a:rPr lang="en-US" sz="4800" dirty="0"/>
              <a:t>Older versions of the service are vulnerable to several exploits, by staying up to date we can avoid those and future vulnerabilities as fast as Samba’s update team can fix them.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137"/>
          <p:cNvSpPr txBox="1">
            <a:spLocks noGrp="1"/>
          </p:cNvSpPr>
          <p:nvPr>
            <p:ph type="title"/>
          </p:nvPr>
        </p:nvSpPr>
        <p:spPr>
          <a:xfrm>
            <a:off x="3158279" y="0"/>
            <a:ext cx="24443100" cy="1423200"/>
          </a:xfrm>
          <a:prstGeom prst="rect">
            <a:avLst/>
          </a:prstGeom>
        </p:spPr>
        <p:txBody>
          <a:bodyPr spcFirstLastPara="1" wrap="square" lIns="1219000" tIns="487575" rIns="731350" bIns="243750" anchor="t" anchorCtr="0">
            <a:noAutofit/>
          </a:bodyPr>
          <a:lstStyle/>
          <a:p>
            <a:pPr marL="0" lvl="0" indent="0" algn="l" rtl="0">
              <a:spcBef>
                <a:spcPts val="0"/>
              </a:spcBef>
              <a:spcAft>
                <a:spcPts val="0"/>
              </a:spcAft>
              <a:buNone/>
            </a:pPr>
            <a:r>
              <a:rPr lang="en-US" b="1" dirty="0">
                <a:latin typeface="+mj-lt"/>
              </a:rPr>
              <a:t>Table of Contents</a:t>
            </a:r>
            <a:endParaRPr b="1" dirty="0">
              <a:latin typeface="+mj-lt"/>
            </a:endParaRPr>
          </a:p>
        </p:txBody>
      </p:sp>
      <p:sp>
        <p:nvSpPr>
          <p:cNvPr id="2336" name="Google Shape;2336;p137"/>
          <p:cNvSpPr txBox="1">
            <a:spLocks noGrp="1"/>
          </p:cNvSpPr>
          <p:nvPr>
            <p:ph type="subTitle" idx="1"/>
          </p:nvPr>
        </p:nvSpPr>
        <p:spPr>
          <a:xfrm>
            <a:off x="3158279" y="1802600"/>
            <a:ext cx="20487910" cy="1277566"/>
          </a:xfrm>
          <a:prstGeom prst="rect">
            <a:avLst/>
          </a:prstGeom>
        </p:spPr>
        <p:txBody>
          <a:bodyPr spcFirstLastPara="1" wrap="square" lIns="1219000" tIns="243750" rIns="1219000" bIns="0" anchor="t" anchorCtr="0">
            <a:noAutofit/>
          </a:bodyPr>
          <a:lstStyle/>
          <a:p>
            <a:pPr marL="0" lvl="0" indent="0" algn="l" rtl="0">
              <a:spcBef>
                <a:spcPts val="0"/>
              </a:spcBef>
              <a:spcAft>
                <a:spcPts val="0"/>
              </a:spcAft>
              <a:buNone/>
            </a:pPr>
            <a:r>
              <a:rPr lang="en-US" i="1" dirty="0"/>
              <a:t>This document contains the following resources: </a:t>
            </a:r>
            <a:endParaRPr i="1" dirty="0"/>
          </a:p>
        </p:txBody>
      </p:sp>
      <p:sp>
        <p:nvSpPr>
          <p:cNvPr id="2334" name="Google Shape;2334;p137"/>
          <p:cNvSpPr txBox="1">
            <a:spLocks noGrp="1"/>
          </p:cNvSpPr>
          <p:nvPr>
            <p:ph type="sldNum" idx="12"/>
          </p:nvPr>
        </p:nvSpPr>
        <p:spPr>
          <a:prstGeom prst="rect">
            <a:avLst/>
          </a:prstGeom>
        </p:spPr>
        <p:txBody>
          <a:bodyPr spcFirstLastPara="1" wrap="square" lIns="0" tIns="0" rIns="0" bIns="243750" anchor="t" anchorCtr="0">
            <a:noAutofit/>
          </a:bodyPr>
          <a:lstStyle/>
          <a:p>
            <a:pPr marL="0" lvl="0" indent="0" algn="r" rtl="0">
              <a:spcBef>
                <a:spcPts val="0"/>
              </a:spcBef>
              <a:spcAft>
                <a:spcPts val="0"/>
              </a:spcAft>
              <a:buNone/>
            </a:pPr>
            <a:fld id="{00000000-1234-1234-1234-123412341234}" type="slidenum">
              <a:rPr lang="en-US"/>
              <a:t>2</a:t>
            </a:fld>
            <a:endParaRPr dirty="0"/>
          </a:p>
        </p:txBody>
      </p:sp>
      <p:sp>
        <p:nvSpPr>
          <p:cNvPr id="2338" name="Google Shape;2338;p137"/>
          <p:cNvSpPr txBox="1">
            <a:spLocks noGrp="1"/>
          </p:cNvSpPr>
          <p:nvPr>
            <p:ph type="subTitle" idx="4"/>
          </p:nvPr>
        </p:nvSpPr>
        <p:spPr>
          <a:xfrm>
            <a:off x="-32592" y="3455466"/>
            <a:ext cx="24443100" cy="1618500"/>
          </a:xfrm>
          <a:prstGeom prst="rect">
            <a:avLst/>
          </a:prstGeom>
        </p:spPr>
        <p:txBody>
          <a:bodyPr spcFirstLastPara="1" wrap="square" lIns="4144550" tIns="0" rIns="1219000" bIns="0" anchor="ctr" anchorCtr="0">
            <a:noAutofit/>
          </a:bodyPr>
          <a:lstStyle/>
          <a:p>
            <a:pPr marL="571500" lvl="0" indent="-571500" algn="l" rtl="0">
              <a:spcBef>
                <a:spcPts val="0"/>
              </a:spcBef>
              <a:spcAft>
                <a:spcPts val="0"/>
              </a:spcAft>
              <a:buFont typeface="Arial" panose="020B0604020202020204" pitchFamily="34" charset="0"/>
              <a:buChar char="•"/>
            </a:pPr>
            <a:r>
              <a:rPr lang="en-US" sz="5400" b="1" dirty="0"/>
              <a:t>Alerts Implemented</a:t>
            </a:r>
            <a:endParaRPr sz="5400" dirty="0"/>
          </a:p>
        </p:txBody>
      </p:sp>
      <p:sp>
        <p:nvSpPr>
          <p:cNvPr id="2339" name="Google Shape;2339;p137"/>
          <p:cNvSpPr txBox="1">
            <a:spLocks noGrp="1"/>
          </p:cNvSpPr>
          <p:nvPr>
            <p:ph type="subTitle" idx="5"/>
          </p:nvPr>
        </p:nvSpPr>
        <p:spPr>
          <a:xfrm>
            <a:off x="0" y="5702733"/>
            <a:ext cx="24443100" cy="1618500"/>
          </a:xfrm>
          <a:prstGeom prst="rect">
            <a:avLst/>
          </a:prstGeom>
        </p:spPr>
        <p:txBody>
          <a:bodyPr spcFirstLastPara="1" wrap="square" lIns="4144550" tIns="0" rIns="1219000" bIns="0" anchor="ctr" anchorCtr="0">
            <a:noAutofit/>
          </a:bodyPr>
          <a:lstStyle/>
          <a:p>
            <a:pPr marL="571500" lvl="0" indent="-571500" algn="l" rtl="0">
              <a:spcBef>
                <a:spcPts val="0"/>
              </a:spcBef>
              <a:spcAft>
                <a:spcPts val="0"/>
              </a:spcAft>
              <a:buFont typeface="Arial" panose="020B0604020202020204" pitchFamily="34" charset="0"/>
              <a:buChar char="•"/>
            </a:pPr>
            <a:r>
              <a:rPr lang="en-US" sz="5400" b="1" dirty="0"/>
              <a:t>Hardening</a:t>
            </a:r>
            <a:endParaRPr sz="5400" dirty="0"/>
          </a:p>
        </p:txBody>
      </p:sp>
      <p:sp>
        <p:nvSpPr>
          <p:cNvPr id="2340" name="Google Shape;2340;p137"/>
          <p:cNvSpPr txBox="1">
            <a:spLocks noGrp="1"/>
          </p:cNvSpPr>
          <p:nvPr>
            <p:ph type="subTitle" idx="6"/>
          </p:nvPr>
        </p:nvSpPr>
        <p:spPr>
          <a:xfrm>
            <a:off x="-32791" y="7949933"/>
            <a:ext cx="24443100" cy="1618500"/>
          </a:xfrm>
          <a:prstGeom prst="rect">
            <a:avLst/>
          </a:prstGeom>
        </p:spPr>
        <p:txBody>
          <a:bodyPr spcFirstLastPara="1" wrap="square" lIns="4144550" tIns="0" rIns="1219000" bIns="0" anchor="ctr" anchorCtr="0">
            <a:noAutofit/>
          </a:bodyPr>
          <a:lstStyle/>
          <a:p>
            <a:pPr marL="571500" lvl="0" indent="-571500" algn="l" rtl="0">
              <a:spcBef>
                <a:spcPts val="0"/>
              </a:spcBef>
              <a:spcAft>
                <a:spcPts val="0"/>
              </a:spcAft>
              <a:buFont typeface="Arial" panose="020B0604020202020204" pitchFamily="34" charset="0"/>
              <a:buChar char="•"/>
            </a:pPr>
            <a:r>
              <a:rPr lang="en-US" sz="5400" b="1" dirty="0">
                <a:solidFill>
                  <a:schemeClr val="dk1"/>
                </a:solidFill>
              </a:rPr>
              <a:t>Implementing Patches</a:t>
            </a:r>
            <a:endParaRPr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324"/>
        <p:cNvGrpSpPr/>
        <p:nvPr/>
      </p:nvGrpSpPr>
      <p:grpSpPr>
        <a:xfrm>
          <a:off x="0" y="0"/>
          <a:ext cx="0" cy="0"/>
          <a:chOff x="0" y="0"/>
          <a:chExt cx="0" cy="0"/>
        </a:xfrm>
      </p:grpSpPr>
      <p:grpSp>
        <p:nvGrpSpPr>
          <p:cNvPr id="155" name="Group 154">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156"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57"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8"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59"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0"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1"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3" name="Rectangle 162">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Freeform: Shape 164">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2"/>
            <a:ext cx="8805123" cy="13716002"/>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67" name="Group 166">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8858" y="0"/>
            <a:ext cx="4872359" cy="13716002"/>
            <a:chOff x="1320800" y="0"/>
            <a:chExt cx="2436813" cy="6858001"/>
          </a:xfrm>
        </p:grpSpPr>
        <p:sp>
          <p:nvSpPr>
            <p:cNvPr id="168"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9"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0"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1"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2"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3"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325" name="Google Shape;2325;p136"/>
          <p:cNvSpPr txBox="1">
            <a:spLocks noGrp="1"/>
          </p:cNvSpPr>
          <p:nvPr>
            <p:ph type="title"/>
          </p:nvPr>
        </p:nvSpPr>
        <p:spPr>
          <a:xfrm>
            <a:off x="9698283" y="2792360"/>
            <a:ext cx="13392766" cy="7685140"/>
          </a:xfrm>
          <a:prstGeom prst="rect">
            <a:avLst/>
          </a:prstGeom>
        </p:spPr>
        <p:txBody>
          <a:bodyPr spcFirstLastPara="1" vert="horz" lIns="91440" tIns="45720" rIns="91440" bIns="45720" rtlCol="0" anchor="ctr" anchorCtr="0">
            <a:normAutofit/>
          </a:bodyPr>
          <a:lstStyle/>
          <a:p>
            <a:pPr lvl="0" algn="l" defTabSz="457200">
              <a:spcBef>
                <a:spcPct val="0"/>
              </a:spcBef>
            </a:pPr>
            <a:r>
              <a:rPr lang="en-US" b="1" dirty="0">
                <a:latin typeface="+mj-lt"/>
                <a:ea typeface="+mj-ea"/>
                <a:cs typeface="+mj-cs"/>
                <a:sym typeface="Roboto"/>
              </a:rPr>
              <a:t>Alerts Implemented</a:t>
            </a:r>
            <a:endParaRPr lang="en-US" dirty="0">
              <a:latin typeface="+mj-lt"/>
              <a:ea typeface="+mj-ea"/>
              <a:cs typeface="+mj-cs"/>
              <a:sym typeface="Roboto"/>
            </a:endParaRPr>
          </a:p>
        </p:txBody>
      </p:sp>
      <p:sp>
        <p:nvSpPr>
          <p:cNvPr id="2326" name="Google Shape;2326;p136"/>
          <p:cNvSpPr txBox="1">
            <a:spLocks noGrp="1"/>
          </p:cNvSpPr>
          <p:nvPr>
            <p:ph type="sldNum" idx="12"/>
          </p:nvPr>
        </p:nvSpPr>
        <p:spPr>
          <a:xfrm>
            <a:off x="21898007" y="11766550"/>
            <a:ext cx="1102047" cy="730250"/>
          </a:xfrm>
          <a:prstGeom prst="rect">
            <a:avLst/>
          </a:prstGeom>
        </p:spPr>
        <p:txBody>
          <a:bodyPr spcFirstLastPara="1" vert="horz" lIns="91440" tIns="45720" rIns="91440" bIns="45720" rtlCol="0" anchor="ctr" anchorCtr="0">
            <a:normAutofit/>
          </a:bodyPr>
          <a:lstStyle/>
          <a:p>
            <a:pPr lvl="0" indent="0" defTabSz="457200">
              <a:spcBef>
                <a:spcPts val="0"/>
              </a:spcBef>
              <a:spcAft>
                <a:spcPts val="600"/>
              </a:spcAft>
              <a:buNone/>
            </a:pPr>
            <a:fld id="{00000000-1234-1234-1234-123412341234}" type="slidenum">
              <a:rPr lang="en-US" sz="1000" kern="1200">
                <a:solidFill>
                  <a:schemeClr val="tx1"/>
                </a:solidFill>
                <a:ea typeface="+mn-ea"/>
                <a:cs typeface="+mn-cs"/>
              </a:rPr>
              <a:pPr lvl="0" indent="0" defTabSz="457200">
                <a:spcBef>
                  <a:spcPts val="0"/>
                </a:spcBef>
                <a:spcAft>
                  <a:spcPts val="600"/>
                </a:spcAft>
                <a:buNone/>
              </a:pPr>
              <a:t>3</a:t>
            </a:fld>
            <a:endParaRPr lang="en-US" sz="1000" kern="1200" dirty="0">
              <a:solidFill>
                <a:schemeClr val="tx1"/>
              </a:solidFill>
              <a:ea typeface="+mn-ea"/>
              <a:cs typeface="+mn-cs"/>
            </a:endParaRPr>
          </a:p>
        </p:txBody>
      </p:sp>
    </p:spTree>
    <p:extLst>
      <p:ext uri="{BB962C8B-B14F-4D97-AF65-F5344CB8AC3E}">
        <p14:creationId xmlns:p14="http://schemas.microsoft.com/office/powerpoint/2010/main" val="119615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381"/>
        <p:cNvGrpSpPr/>
        <p:nvPr/>
      </p:nvGrpSpPr>
      <p:grpSpPr>
        <a:xfrm>
          <a:off x="0" y="0"/>
          <a:ext cx="0" cy="0"/>
          <a:chOff x="0" y="0"/>
          <a:chExt cx="0" cy="0"/>
        </a:xfrm>
      </p:grpSpPr>
      <p:grpSp>
        <p:nvGrpSpPr>
          <p:cNvPr id="2386" name="Group 84">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86"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7"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8"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9"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0"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1"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93" name="Group 92">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94"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5"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96"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7"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8"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9"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382" name="Google Shape;2382;p143"/>
          <p:cNvSpPr txBox="1">
            <a:spLocks noGrp="1"/>
          </p:cNvSpPr>
          <p:nvPr>
            <p:ph type="title"/>
          </p:nvPr>
        </p:nvSpPr>
        <p:spPr>
          <a:xfrm>
            <a:off x="2967850" y="201611"/>
            <a:ext cx="5623306" cy="35051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b="1" dirty="0">
                <a:latin typeface="+mj-lt"/>
                <a:ea typeface="+mj-ea"/>
                <a:cs typeface="+mj-cs"/>
              </a:rPr>
              <a:t>Excessive HTTP Errors</a:t>
            </a:r>
          </a:p>
        </p:txBody>
      </p:sp>
      <p:sp>
        <p:nvSpPr>
          <p:cNvPr id="2384" name="Google Shape;2384;p143"/>
          <p:cNvSpPr txBox="1">
            <a:spLocks noGrp="1"/>
          </p:cNvSpPr>
          <p:nvPr>
            <p:ph type="body" idx="3"/>
          </p:nvPr>
        </p:nvSpPr>
        <p:spPr>
          <a:xfrm>
            <a:off x="2967846" y="3303639"/>
            <a:ext cx="5623310" cy="8458151"/>
          </a:xfrm>
          <a:prstGeom prst="rect">
            <a:avLst/>
          </a:prstGeom>
        </p:spPr>
        <p:txBody>
          <a:bodyPr spcFirstLastPara="1" vert="horz" lIns="91440" tIns="45720" rIns="91440" bIns="45720" rtlCol="0" anchor="t" anchorCtr="0">
            <a:noAutofit/>
          </a:bodyPr>
          <a:lstStyle/>
          <a:p>
            <a:pPr fontAlgn="base"/>
            <a:r>
              <a:rPr lang="en-US" sz="3200" b="1" dirty="0"/>
              <a:t>Metric:</a:t>
            </a:r>
            <a:br>
              <a:rPr lang="en-US" sz="3200" dirty="0"/>
            </a:br>
            <a:r>
              <a:rPr lang="en-US" sz="3200" dirty="0"/>
              <a:t>Number of HTTP requests</a:t>
            </a:r>
          </a:p>
          <a:p>
            <a:pPr fontAlgn="base"/>
            <a:r>
              <a:rPr lang="en-US" sz="3200" b="1" dirty="0"/>
              <a:t>Threshold:</a:t>
            </a:r>
            <a:br>
              <a:rPr lang="en-US" sz="3200" dirty="0"/>
            </a:br>
            <a:r>
              <a:rPr lang="en-US" sz="3200" dirty="0"/>
              <a:t>More than 5 HTTP requests with status codes of 400 or higher within 5 minutes</a:t>
            </a:r>
          </a:p>
          <a:p>
            <a:pPr fontAlgn="base"/>
            <a:r>
              <a:rPr lang="en-US" sz="3200" b="1" dirty="0"/>
              <a:t>Vulnerability Mitigated:</a:t>
            </a:r>
            <a:br>
              <a:rPr lang="en-US" sz="3200" dirty="0"/>
            </a:br>
            <a:r>
              <a:rPr lang="en-US" sz="3200" dirty="0"/>
              <a:t>This will warn of us of brute force attacks attempted against passwords or usernames on the WordPress site. It will also alert us to attempts to map the directories of our website.</a:t>
            </a:r>
          </a:p>
          <a:p>
            <a:pPr fontAlgn="base"/>
            <a:r>
              <a:rPr lang="en-US" sz="3200" b="1" dirty="0"/>
              <a:t>Reliability:</a:t>
            </a:r>
            <a:br>
              <a:rPr lang="en-US" sz="3200" dirty="0"/>
            </a:br>
            <a:r>
              <a:rPr lang="en-US" sz="3200" dirty="0"/>
              <a:t>High. Legitimate users should not generate so many errors in so short a time.</a:t>
            </a:r>
          </a:p>
        </p:txBody>
      </p:sp>
      <p:sp>
        <p:nvSpPr>
          <p:cNvPr id="2383" name="Google Shape;2383;p143"/>
          <p:cNvSpPr txBox="1">
            <a:spLocks noGrp="1"/>
          </p:cNvSpPr>
          <p:nvPr>
            <p:ph type="sldNum" idx="12"/>
          </p:nvPr>
        </p:nvSpPr>
        <p:spPr>
          <a:xfrm>
            <a:off x="21898007" y="11734262"/>
            <a:ext cx="1102047" cy="730250"/>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sz="1000" kern="1200">
                <a:solidFill>
                  <a:schemeClr val="tx1"/>
                </a:solidFill>
                <a:ea typeface="+mn-ea"/>
                <a:cs typeface="+mn-cs"/>
              </a:rPr>
              <a:pPr lvl="0" indent="0">
                <a:spcBef>
                  <a:spcPts val="0"/>
                </a:spcBef>
                <a:spcAft>
                  <a:spcPts val="600"/>
                </a:spcAft>
                <a:buNone/>
              </a:pPr>
              <a:t>4</a:t>
            </a:fld>
            <a:endParaRPr lang="en-US" sz="1000" kern="1200" dirty="0">
              <a:solidFill>
                <a:schemeClr val="tx1"/>
              </a:solidFill>
              <a:ea typeface="+mn-ea"/>
              <a:cs typeface="+mn-cs"/>
            </a:endParaRPr>
          </a:p>
        </p:txBody>
      </p:sp>
      <p:sp>
        <p:nvSpPr>
          <p:cNvPr id="101"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39917" y="1297862"/>
            <a:ext cx="13760139" cy="10463928"/>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omputer screen&#10;&#10;Description automatically generated">
            <a:extLst>
              <a:ext uri="{FF2B5EF4-FFF2-40B4-BE49-F238E27FC236}">
                <a16:creationId xmlns:a16="http://schemas.microsoft.com/office/drawing/2014/main" id="{D1ABADEF-E48B-40D9-8BA6-E5C660D2BFDE}"/>
              </a:ext>
            </a:extLst>
          </p:cNvPr>
          <p:cNvPicPr>
            <a:picLocks noChangeAspect="1"/>
          </p:cNvPicPr>
          <p:nvPr/>
        </p:nvPicPr>
        <p:blipFill>
          <a:blip r:embed="rId4"/>
          <a:stretch>
            <a:fillRect/>
          </a:stretch>
        </p:blipFill>
        <p:spPr>
          <a:xfrm>
            <a:off x="10810749" y="1925025"/>
            <a:ext cx="10792809" cy="7851768"/>
          </a:xfrm>
          <a:prstGeom prst="rect">
            <a:avLst/>
          </a:prstGeom>
        </p:spPr>
      </p:pic>
      <p:pic>
        <p:nvPicPr>
          <p:cNvPr id="4" name="Picture 3">
            <a:extLst>
              <a:ext uri="{FF2B5EF4-FFF2-40B4-BE49-F238E27FC236}">
                <a16:creationId xmlns:a16="http://schemas.microsoft.com/office/drawing/2014/main" id="{1B610F8C-C63E-45D7-9FD5-8CDE87E7A27F}"/>
              </a:ext>
            </a:extLst>
          </p:cNvPr>
          <p:cNvPicPr>
            <a:picLocks noChangeAspect="1"/>
          </p:cNvPicPr>
          <p:nvPr/>
        </p:nvPicPr>
        <p:blipFill>
          <a:blip r:embed="rId5"/>
          <a:stretch>
            <a:fillRect/>
          </a:stretch>
        </p:blipFill>
        <p:spPr>
          <a:xfrm>
            <a:off x="10825134" y="10117328"/>
            <a:ext cx="10778425" cy="9734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381"/>
        <p:cNvGrpSpPr/>
        <p:nvPr/>
      </p:nvGrpSpPr>
      <p:grpSpPr>
        <a:xfrm>
          <a:off x="0" y="0"/>
          <a:ext cx="0" cy="0"/>
          <a:chOff x="0" y="0"/>
          <a:chExt cx="0" cy="0"/>
        </a:xfrm>
      </p:grpSpPr>
      <p:grpSp>
        <p:nvGrpSpPr>
          <p:cNvPr id="2386" name="Group 84">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86"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7"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8"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9"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0"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1"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93" name="Group 92">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94"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5"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96"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7"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8"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9"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382" name="Google Shape;2382;p143"/>
          <p:cNvSpPr txBox="1">
            <a:spLocks noGrp="1"/>
          </p:cNvSpPr>
          <p:nvPr>
            <p:ph type="title"/>
          </p:nvPr>
        </p:nvSpPr>
        <p:spPr>
          <a:xfrm>
            <a:off x="2967850" y="201611"/>
            <a:ext cx="5623306" cy="3505198"/>
          </a:xfrm>
          <a:prstGeom prst="rect">
            <a:avLst/>
          </a:prstGeom>
        </p:spPr>
        <p:txBody>
          <a:bodyPr spcFirstLastPara="1" vert="horz" lIns="91440" tIns="45720" rIns="91440" bIns="45720" rtlCol="0" anchor="ctr" anchorCtr="0">
            <a:normAutofit/>
          </a:bodyPr>
          <a:lstStyle/>
          <a:p>
            <a:pPr lvl="0" defTabSz="457200">
              <a:spcBef>
                <a:spcPct val="0"/>
              </a:spcBef>
            </a:pPr>
            <a:r>
              <a:rPr lang="en-US" b="1" dirty="0">
                <a:latin typeface="+mj-lt"/>
              </a:rPr>
              <a:t>HTTP Request Size Monitor</a:t>
            </a:r>
            <a:endParaRPr lang="en-US" b="1" dirty="0">
              <a:latin typeface="+mj-lt"/>
              <a:ea typeface="+mj-ea"/>
              <a:cs typeface="+mj-cs"/>
            </a:endParaRPr>
          </a:p>
        </p:txBody>
      </p:sp>
      <p:sp>
        <p:nvSpPr>
          <p:cNvPr id="2384" name="Google Shape;2384;p143"/>
          <p:cNvSpPr txBox="1">
            <a:spLocks noGrp="1"/>
          </p:cNvSpPr>
          <p:nvPr>
            <p:ph type="body" idx="3"/>
          </p:nvPr>
        </p:nvSpPr>
        <p:spPr>
          <a:xfrm>
            <a:off x="2796373" y="3303639"/>
            <a:ext cx="6052586" cy="8458151"/>
          </a:xfrm>
          <a:prstGeom prst="rect">
            <a:avLst/>
          </a:prstGeom>
        </p:spPr>
        <p:txBody>
          <a:bodyPr spcFirstLastPara="1" vert="horz" lIns="91440" tIns="45720" rIns="91440" bIns="45720" rtlCol="0" anchor="t" anchorCtr="0">
            <a:noAutofit/>
          </a:bodyPr>
          <a:lstStyle/>
          <a:p>
            <a:pPr fontAlgn="base"/>
            <a:r>
              <a:rPr lang="en-US" sz="3200" b="1" dirty="0"/>
              <a:t>Metric:</a:t>
            </a:r>
            <a:br>
              <a:rPr lang="en-US" sz="3200" dirty="0"/>
            </a:br>
            <a:r>
              <a:rPr lang="en-US" sz="3200" dirty="0"/>
              <a:t>Size (in bytes) of HTTP requests</a:t>
            </a:r>
          </a:p>
          <a:p>
            <a:pPr fontAlgn="base"/>
            <a:r>
              <a:rPr lang="en-US" sz="3200" b="1" dirty="0"/>
              <a:t>Threshold:</a:t>
            </a:r>
            <a:br>
              <a:rPr lang="en-US" sz="3200" dirty="0"/>
            </a:br>
            <a:r>
              <a:rPr lang="en-US" sz="3200" dirty="0"/>
              <a:t>When size of HTTP requests for the last minute exceeds 3500</a:t>
            </a:r>
          </a:p>
          <a:p>
            <a:pPr fontAlgn="base"/>
            <a:r>
              <a:rPr lang="en-US" sz="3200" b="1" dirty="0"/>
              <a:t>Vulnerability Mitigated:</a:t>
            </a:r>
            <a:br>
              <a:rPr lang="en-US" sz="3200" dirty="0"/>
            </a:br>
            <a:r>
              <a:rPr lang="en-US" sz="3200" dirty="0"/>
              <a:t>Will warn of us of attempts to upload or download larger files than they should, like copying our MySQL database or uploading an exploit payload,</a:t>
            </a:r>
            <a:br>
              <a:rPr lang="en-US" sz="3200" dirty="0"/>
            </a:br>
            <a:r>
              <a:rPr lang="en-US" sz="3200" dirty="0"/>
              <a:t>to the WordPress site. </a:t>
            </a:r>
          </a:p>
          <a:p>
            <a:pPr fontAlgn="base"/>
            <a:r>
              <a:rPr lang="en-US" sz="3200" b="1" dirty="0"/>
              <a:t>Reliability:</a:t>
            </a:r>
            <a:br>
              <a:rPr lang="en-US" sz="3200" dirty="0"/>
            </a:br>
            <a:r>
              <a:rPr lang="en-US" sz="3200" dirty="0"/>
              <a:t>Medium. Some legitimate traffic may approach this threshold, but not often enough to justify raising the threshold.</a:t>
            </a:r>
          </a:p>
        </p:txBody>
      </p:sp>
      <p:sp>
        <p:nvSpPr>
          <p:cNvPr id="2383" name="Google Shape;2383;p143"/>
          <p:cNvSpPr txBox="1">
            <a:spLocks noGrp="1"/>
          </p:cNvSpPr>
          <p:nvPr>
            <p:ph type="sldNum" idx="12"/>
          </p:nvPr>
        </p:nvSpPr>
        <p:spPr>
          <a:xfrm>
            <a:off x="21898007" y="11734262"/>
            <a:ext cx="1102047" cy="730250"/>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sz="1000" kern="1200">
                <a:solidFill>
                  <a:schemeClr val="tx1"/>
                </a:solidFill>
                <a:ea typeface="+mn-ea"/>
                <a:cs typeface="+mn-cs"/>
              </a:rPr>
              <a:pPr lvl="0" indent="0">
                <a:spcBef>
                  <a:spcPts val="0"/>
                </a:spcBef>
                <a:spcAft>
                  <a:spcPts val="600"/>
                </a:spcAft>
                <a:buNone/>
              </a:pPr>
              <a:t>5</a:t>
            </a:fld>
            <a:endParaRPr lang="en-US" sz="1000" kern="1200" dirty="0">
              <a:solidFill>
                <a:schemeClr val="tx1"/>
              </a:solidFill>
              <a:ea typeface="+mn-ea"/>
              <a:cs typeface="+mn-cs"/>
            </a:endParaRPr>
          </a:p>
        </p:txBody>
      </p:sp>
      <p:sp>
        <p:nvSpPr>
          <p:cNvPr id="101"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39917" y="1297862"/>
            <a:ext cx="13760139" cy="10463928"/>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D1ABADEF-E48B-40D9-8BA6-E5C660D2BFDE}"/>
              </a:ext>
            </a:extLst>
          </p:cNvPr>
          <p:cNvPicPr>
            <a:picLocks noChangeAspect="1"/>
          </p:cNvPicPr>
          <p:nvPr/>
        </p:nvPicPr>
        <p:blipFill>
          <a:blip r:embed="rId4"/>
          <a:srcRect/>
          <a:stretch/>
        </p:blipFill>
        <p:spPr>
          <a:xfrm>
            <a:off x="10810749" y="1954210"/>
            <a:ext cx="10792809" cy="7733487"/>
          </a:xfrm>
          <a:prstGeom prst="rect">
            <a:avLst/>
          </a:prstGeom>
        </p:spPr>
      </p:pic>
      <p:pic>
        <p:nvPicPr>
          <p:cNvPr id="4" name="Picture 3">
            <a:extLst>
              <a:ext uri="{FF2B5EF4-FFF2-40B4-BE49-F238E27FC236}">
                <a16:creationId xmlns:a16="http://schemas.microsoft.com/office/drawing/2014/main" id="{1B610F8C-C63E-45D7-9FD5-8CDE87E7A27F}"/>
              </a:ext>
            </a:extLst>
          </p:cNvPr>
          <p:cNvPicPr>
            <a:picLocks noChangeAspect="1"/>
          </p:cNvPicPr>
          <p:nvPr/>
        </p:nvPicPr>
        <p:blipFill>
          <a:blip r:embed="rId5"/>
          <a:srcRect/>
          <a:stretch/>
        </p:blipFill>
        <p:spPr>
          <a:xfrm>
            <a:off x="10825134" y="10083114"/>
            <a:ext cx="10778425" cy="809897"/>
          </a:xfrm>
          <a:prstGeom prst="rect">
            <a:avLst/>
          </a:prstGeom>
        </p:spPr>
      </p:pic>
    </p:spTree>
    <p:extLst>
      <p:ext uri="{BB962C8B-B14F-4D97-AF65-F5344CB8AC3E}">
        <p14:creationId xmlns:p14="http://schemas.microsoft.com/office/powerpoint/2010/main" val="423482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381"/>
        <p:cNvGrpSpPr/>
        <p:nvPr/>
      </p:nvGrpSpPr>
      <p:grpSpPr>
        <a:xfrm>
          <a:off x="0" y="0"/>
          <a:ext cx="0" cy="0"/>
          <a:chOff x="0" y="0"/>
          <a:chExt cx="0" cy="0"/>
        </a:xfrm>
      </p:grpSpPr>
      <p:grpSp>
        <p:nvGrpSpPr>
          <p:cNvPr id="2386" name="Group 84">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86"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7"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8"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9"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0"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1"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93" name="Group 92">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94"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5"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96"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7"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8"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9"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382" name="Google Shape;2382;p143"/>
          <p:cNvSpPr txBox="1">
            <a:spLocks noGrp="1"/>
          </p:cNvSpPr>
          <p:nvPr>
            <p:ph type="title"/>
          </p:nvPr>
        </p:nvSpPr>
        <p:spPr>
          <a:xfrm>
            <a:off x="2967850" y="201611"/>
            <a:ext cx="5623306" cy="3505198"/>
          </a:xfrm>
          <a:prstGeom prst="rect">
            <a:avLst/>
          </a:prstGeom>
        </p:spPr>
        <p:txBody>
          <a:bodyPr spcFirstLastPara="1" vert="horz" lIns="91440" tIns="45720" rIns="91440" bIns="45720" rtlCol="0" anchor="ctr" anchorCtr="0">
            <a:normAutofit/>
          </a:bodyPr>
          <a:lstStyle/>
          <a:p>
            <a:pPr lvl="0" defTabSz="457200">
              <a:spcBef>
                <a:spcPct val="0"/>
              </a:spcBef>
            </a:pPr>
            <a:r>
              <a:rPr lang="en-US" b="1" dirty="0">
                <a:latin typeface="+mj-lt"/>
              </a:rPr>
              <a:t>CPU Usage Monitor</a:t>
            </a:r>
            <a:endParaRPr lang="en-US" b="1" dirty="0">
              <a:latin typeface="+mj-lt"/>
              <a:ea typeface="+mj-ea"/>
              <a:cs typeface="+mj-cs"/>
            </a:endParaRPr>
          </a:p>
        </p:txBody>
      </p:sp>
      <p:sp>
        <p:nvSpPr>
          <p:cNvPr id="2384" name="Google Shape;2384;p143"/>
          <p:cNvSpPr txBox="1">
            <a:spLocks noGrp="1"/>
          </p:cNvSpPr>
          <p:nvPr>
            <p:ph type="body" idx="3"/>
          </p:nvPr>
        </p:nvSpPr>
        <p:spPr>
          <a:xfrm>
            <a:off x="2758357" y="3303639"/>
            <a:ext cx="6264484" cy="8458151"/>
          </a:xfrm>
          <a:prstGeom prst="rect">
            <a:avLst/>
          </a:prstGeom>
        </p:spPr>
        <p:txBody>
          <a:bodyPr spcFirstLastPara="1" vert="horz" lIns="91440" tIns="45720" rIns="91440" bIns="45720" rtlCol="0" anchor="t" anchorCtr="0">
            <a:noAutofit/>
          </a:bodyPr>
          <a:lstStyle/>
          <a:p>
            <a:pPr fontAlgn="base"/>
            <a:r>
              <a:rPr lang="en-US" sz="2800" b="1" dirty="0"/>
              <a:t>Metric</a:t>
            </a:r>
            <a:r>
              <a:rPr lang="en-US" sz="2800" dirty="0"/>
              <a:t>:</a:t>
            </a:r>
            <a:br>
              <a:rPr lang="en-US" sz="2800" dirty="0"/>
            </a:br>
            <a:r>
              <a:rPr lang="en-US" sz="2800" dirty="0"/>
              <a:t>Percentage of total CPU capacity</a:t>
            </a:r>
            <a:br>
              <a:rPr lang="en-US" sz="2800" dirty="0"/>
            </a:br>
            <a:r>
              <a:rPr lang="en-US" sz="2800" dirty="0"/>
              <a:t>used by processes on the system.</a:t>
            </a:r>
          </a:p>
          <a:p>
            <a:pPr fontAlgn="base"/>
            <a:r>
              <a:rPr lang="en-US" sz="2800" b="1" dirty="0"/>
              <a:t>Threshold</a:t>
            </a:r>
            <a:r>
              <a:rPr lang="en-US" sz="2800" dirty="0"/>
              <a:t>:</a:t>
            </a:r>
            <a:br>
              <a:rPr lang="en-US" sz="2800" dirty="0"/>
            </a:br>
            <a:r>
              <a:rPr lang="en-US" sz="2800" dirty="0"/>
              <a:t>When percentage of CPU capacity being used exceeds 50% in a five-minute period. </a:t>
            </a:r>
          </a:p>
          <a:p>
            <a:pPr fontAlgn="base"/>
            <a:r>
              <a:rPr lang="en-US" sz="2800" b="1" dirty="0"/>
              <a:t>Vulnerability Mitigated:</a:t>
            </a:r>
            <a:br>
              <a:rPr lang="en-US" sz="2800" dirty="0"/>
            </a:br>
            <a:r>
              <a:rPr lang="en-US" sz="2800" dirty="0"/>
              <a:t>This will warn us any time a large amount of the system’s capacity is used, like it would be during a Denial of Service (DoS) attack or if</a:t>
            </a:r>
            <a:br>
              <a:rPr lang="en-US" sz="2800" dirty="0"/>
            </a:br>
            <a:r>
              <a:rPr lang="en-US" sz="2800" dirty="0"/>
              <a:t>the system is trying to process large numbers of requests coming to the system in a short period of time, like during a Brute Force attack. </a:t>
            </a:r>
          </a:p>
          <a:p>
            <a:pPr fontAlgn="base"/>
            <a:r>
              <a:rPr lang="en-US" sz="2800" b="1" dirty="0"/>
              <a:t>Reliability: </a:t>
            </a:r>
            <a:r>
              <a:rPr lang="en-US" sz="2800" dirty="0"/>
              <a:t>High, if the hardware has adequate CPU headroom legitimate activity should not frequently tax the system to the extent of our threshold.</a:t>
            </a:r>
          </a:p>
        </p:txBody>
      </p:sp>
      <p:sp>
        <p:nvSpPr>
          <p:cNvPr id="2383" name="Google Shape;2383;p143"/>
          <p:cNvSpPr txBox="1">
            <a:spLocks noGrp="1"/>
          </p:cNvSpPr>
          <p:nvPr>
            <p:ph type="sldNum" idx="12"/>
          </p:nvPr>
        </p:nvSpPr>
        <p:spPr>
          <a:xfrm>
            <a:off x="21898007" y="11734262"/>
            <a:ext cx="1102047" cy="730250"/>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sz="1000" kern="1200">
                <a:solidFill>
                  <a:schemeClr val="tx1"/>
                </a:solidFill>
                <a:ea typeface="+mn-ea"/>
                <a:cs typeface="+mn-cs"/>
              </a:rPr>
              <a:pPr lvl="0" indent="0">
                <a:spcBef>
                  <a:spcPts val="0"/>
                </a:spcBef>
                <a:spcAft>
                  <a:spcPts val="600"/>
                </a:spcAft>
                <a:buNone/>
              </a:pPr>
              <a:t>6</a:t>
            </a:fld>
            <a:endParaRPr lang="en-US" sz="1000" kern="1200" dirty="0">
              <a:solidFill>
                <a:schemeClr val="tx1"/>
              </a:solidFill>
              <a:ea typeface="+mn-ea"/>
              <a:cs typeface="+mn-cs"/>
            </a:endParaRPr>
          </a:p>
        </p:txBody>
      </p:sp>
      <p:sp>
        <p:nvSpPr>
          <p:cNvPr id="101"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39917" y="1297862"/>
            <a:ext cx="13760139" cy="10463928"/>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D1ABADEF-E48B-40D9-8BA6-E5C660D2BFDE}"/>
              </a:ext>
            </a:extLst>
          </p:cNvPr>
          <p:cNvPicPr>
            <a:picLocks noChangeAspect="1"/>
          </p:cNvPicPr>
          <p:nvPr/>
        </p:nvPicPr>
        <p:blipFill>
          <a:blip r:embed="rId4"/>
          <a:srcRect/>
          <a:stretch/>
        </p:blipFill>
        <p:spPr>
          <a:xfrm>
            <a:off x="10810749" y="1954210"/>
            <a:ext cx="10792809" cy="7661737"/>
          </a:xfrm>
          <a:prstGeom prst="rect">
            <a:avLst/>
          </a:prstGeom>
        </p:spPr>
      </p:pic>
      <p:pic>
        <p:nvPicPr>
          <p:cNvPr id="4" name="Picture 3">
            <a:extLst>
              <a:ext uri="{FF2B5EF4-FFF2-40B4-BE49-F238E27FC236}">
                <a16:creationId xmlns:a16="http://schemas.microsoft.com/office/drawing/2014/main" id="{1B610F8C-C63E-45D7-9FD5-8CDE87E7A27F}"/>
              </a:ext>
            </a:extLst>
          </p:cNvPr>
          <p:cNvPicPr>
            <a:picLocks noChangeAspect="1"/>
          </p:cNvPicPr>
          <p:nvPr/>
        </p:nvPicPr>
        <p:blipFill>
          <a:blip r:embed="rId5"/>
          <a:srcRect/>
          <a:stretch/>
        </p:blipFill>
        <p:spPr>
          <a:xfrm>
            <a:off x="10810748" y="9922086"/>
            <a:ext cx="10792809" cy="1109708"/>
          </a:xfrm>
          <a:prstGeom prst="rect">
            <a:avLst/>
          </a:prstGeom>
        </p:spPr>
      </p:pic>
    </p:spTree>
    <p:extLst>
      <p:ext uri="{BB962C8B-B14F-4D97-AF65-F5344CB8AC3E}">
        <p14:creationId xmlns:p14="http://schemas.microsoft.com/office/powerpoint/2010/main" val="429192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324"/>
        <p:cNvGrpSpPr/>
        <p:nvPr/>
      </p:nvGrpSpPr>
      <p:grpSpPr>
        <a:xfrm>
          <a:off x="0" y="0"/>
          <a:ext cx="0" cy="0"/>
          <a:chOff x="0" y="0"/>
          <a:chExt cx="0" cy="0"/>
        </a:xfrm>
      </p:grpSpPr>
      <p:grpSp>
        <p:nvGrpSpPr>
          <p:cNvPr id="155" name="Group 154">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156"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57"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8"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59"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0"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1"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3" name="Rectangle 162">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Freeform: Shape 164">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2"/>
            <a:ext cx="8805123" cy="13716002"/>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67" name="Group 166">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8858" y="0"/>
            <a:ext cx="4872359" cy="13716002"/>
            <a:chOff x="1320800" y="0"/>
            <a:chExt cx="2436813" cy="6858001"/>
          </a:xfrm>
        </p:grpSpPr>
        <p:sp>
          <p:nvSpPr>
            <p:cNvPr id="168"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9"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0"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1"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2"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3"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325" name="Google Shape;2325;p136"/>
          <p:cNvSpPr txBox="1">
            <a:spLocks noGrp="1"/>
          </p:cNvSpPr>
          <p:nvPr>
            <p:ph type="title"/>
          </p:nvPr>
        </p:nvSpPr>
        <p:spPr>
          <a:xfrm>
            <a:off x="9698283" y="2792360"/>
            <a:ext cx="13392766" cy="7685140"/>
          </a:xfrm>
          <a:prstGeom prst="rect">
            <a:avLst/>
          </a:prstGeom>
        </p:spPr>
        <p:txBody>
          <a:bodyPr spcFirstLastPara="1" vert="horz" lIns="91440" tIns="45720" rIns="91440" bIns="45720" rtlCol="0" anchor="ctr" anchorCtr="0">
            <a:normAutofit/>
          </a:bodyPr>
          <a:lstStyle/>
          <a:p>
            <a:pPr lvl="0" algn="l" defTabSz="457200">
              <a:spcBef>
                <a:spcPct val="0"/>
              </a:spcBef>
            </a:pPr>
            <a:r>
              <a:rPr lang="en-US" b="1" dirty="0">
                <a:latin typeface="+mj-lt"/>
                <a:ea typeface="+mj-ea"/>
                <a:cs typeface="+mj-cs"/>
                <a:sym typeface="Roboto"/>
              </a:rPr>
              <a:t>Hardening</a:t>
            </a:r>
            <a:endParaRPr lang="en-US" dirty="0">
              <a:latin typeface="+mj-lt"/>
              <a:ea typeface="+mj-ea"/>
              <a:cs typeface="+mj-cs"/>
              <a:sym typeface="Roboto"/>
            </a:endParaRPr>
          </a:p>
        </p:txBody>
      </p:sp>
      <p:sp>
        <p:nvSpPr>
          <p:cNvPr id="2326" name="Google Shape;2326;p136"/>
          <p:cNvSpPr txBox="1">
            <a:spLocks noGrp="1"/>
          </p:cNvSpPr>
          <p:nvPr>
            <p:ph type="sldNum" idx="12"/>
          </p:nvPr>
        </p:nvSpPr>
        <p:spPr>
          <a:xfrm>
            <a:off x="21898007" y="11766550"/>
            <a:ext cx="1102047" cy="730250"/>
          </a:xfrm>
          <a:prstGeom prst="rect">
            <a:avLst/>
          </a:prstGeom>
        </p:spPr>
        <p:txBody>
          <a:bodyPr spcFirstLastPara="1" vert="horz" lIns="91440" tIns="45720" rIns="91440" bIns="45720" rtlCol="0" anchor="ctr" anchorCtr="0">
            <a:normAutofit/>
          </a:bodyPr>
          <a:lstStyle/>
          <a:p>
            <a:pPr lvl="0" indent="0" defTabSz="457200">
              <a:spcBef>
                <a:spcPts val="0"/>
              </a:spcBef>
              <a:spcAft>
                <a:spcPts val="600"/>
              </a:spcAft>
              <a:buNone/>
            </a:pPr>
            <a:fld id="{00000000-1234-1234-1234-123412341234}" type="slidenum">
              <a:rPr lang="en-US" sz="1000" kern="1200">
                <a:solidFill>
                  <a:schemeClr val="tx1"/>
                </a:solidFill>
                <a:ea typeface="+mn-ea"/>
                <a:cs typeface="+mn-cs"/>
              </a:rPr>
              <a:pPr lvl="0" indent="0" defTabSz="457200">
                <a:spcBef>
                  <a:spcPts val="0"/>
                </a:spcBef>
                <a:spcAft>
                  <a:spcPts val="600"/>
                </a:spcAft>
                <a:buNone/>
              </a:pPr>
              <a:t>7</a:t>
            </a:fld>
            <a:endParaRPr lang="en-US" sz="1000" kern="1200" dirty="0">
              <a:solidFill>
                <a:schemeClr val="tx1"/>
              </a:solidFill>
              <a:ea typeface="+mn-ea"/>
              <a:cs typeface="+mn-cs"/>
            </a:endParaRPr>
          </a:p>
        </p:txBody>
      </p:sp>
    </p:spTree>
    <p:extLst>
      <p:ext uri="{BB962C8B-B14F-4D97-AF65-F5344CB8AC3E}">
        <p14:creationId xmlns:p14="http://schemas.microsoft.com/office/powerpoint/2010/main" val="77319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9"/>
        <p:cNvGrpSpPr/>
        <p:nvPr/>
      </p:nvGrpSpPr>
      <p:grpSpPr>
        <a:xfrm>
          <a:off x="0" y="0"/>
          <a:ext cx="0" cy="0"/>
          <a:chOff x="0" y="0"/>
          <a:chExt cx="0" cy="0"/>
        </a:xfrm>
      </p:grpSpPr>
      <p:sp>
        <p:nvSpPr>
          <p:cNvPr id="2410" name="Google Shape;2410;p147"/>
          <p:cNvSpPr txBox="1">
            <a:spLocks noGrp="1"/>
          </p:cNvSpPr>
          <p:nvPr>
            <p:ph type="title"/>
          </p:nvPr>
        </p:nvSpPr>
        <p:spPr>
          <a:xfrm>
            <a:off x="3139618" y="0"/>
            <a:ext cx="24443100" cy="1423200"/>
          </a:xfrm>
          <a:prstGeom prst="rect">
            <a:avLst/>
          </a:prstGeom>
        </p:spPr>
        <p:txBody>
          <a:bodyPr spcFirstLastPara="1" wrap="square" lIns="1219000" tIns="487575" rIns="731350" bIns="243750" anchor="t" anchorCtr="0">
            <a:noAutofit/>
          </a:bodyPr>
          <a:lstStyle/>
          <a:p>
            <a:pPr marL="0" lvl="0" indent="0" algn="l" rtl="0">
              <a:spcBef>
                <a:spcPts val="0"/>
              </a:spcBef>
              <a:spcAft>
                <a:spcPts val="0"/>
              </a:spcAft>
              <a:buNone/>
            </a:pPr>
            <a:r>
              <a:rPr lang="en-US" b="1" dirty="0">
                <a:latin typeface="+mj-lt"/>
              </a:rPr>
              <a:t>Weak Passwords on Target 1</a:t>
            </a:r>
            <a:endParaRPr b="1" dirty="0">
              <a:latin typeface="+mj-lt"/>
              <a:ea typeface="Roboto"/>
              <a:cs typeface="Roboto"/>
              <a:sym typeface="Roboto"/>
            </a:endParaRPr>
          </a:p>
        </p:txBody>
      </p:sp>
      <p:sp>
        <p:nvSpPr>
          <p:cNvPr id="2411" name="Google Shape;2411;p147"/>
          <p:cNvSpPr txBox="1">
            <a:spLocks noGrp="1"/>
          </p:cNvSpPr>
          <p:nvPr>
            <p:ph type="sldNum" idx="12"/>
          </p:nvPr>
        </p:nvSpPr>
        <p:spPr>
          <a:prstGeom prst="rect">
            <a:avLst/>
          </a:prstGeom>
        </p:spPr>
        <p:txBody>
          <a:bodyPr spcFirstLastPara="1" wrap="square" lIns="0" tIns="0" rIns="0" bIns="243750" anchor="t" anchorCtr="0">
            <a:noAutofit/>
          </a:bodyPr>
          <a:lstStyle/>
          <a:p>
            <a:pPr marL="0" lvl="0" indent="0" algn="r" rtl="0">
              <a:spcBef>
                <a:spcPts val="0"/>
              </a:spcBef>
              <a:spcAft>
                <a:spcPts val="0"/>
              </a:spcAft>
              <a:buNone/>
            </a:pPr>
            <a:fld id="{00000000-1234-1234-1234-123412341234}" type="slidenum">
              <a:rPr lang="en-US"/>
              <a:t>8</a:t>
            </a:fld>
            <a:endParaRPr dirty="0"/>
          </a:p>
        </p:txBody>
      </p:sp>
      <p:sp>
        <p:nvSpPr>
          <p:cNvPr id="2412" name="Google Shape;2412;p147"/>
          <p:cNvSpPr txBox="1">
            <a:spLocks noGrp="1"/>
          </p:cNvSpPr>
          <p:nvPr>
            <p:ph type="body" idx="3"/>
          </p:nvPr>
        </p:nvSpPr>
        <p:spPr>
          <a:xfrm>
            <a:off x="3139618" y="2295400"/>
            <a:ext cx="20506571" cy="10170298"/>
          </a:xfrm>
          <a:prstGeom prst="rect">
            <a:avLst/>
          </a:prstGeom>
        </p:spPr>
        <p:txBody>
          <a:bodyPr spcFirstLastPara="1" wrap="square" lIns="1219000" tIns="0" rIns="1219000" bIns="2437975" anchor="t" anchorCtr="0">
            <a:noAutofit/>
          </a:bodyPr>
          <a:lstStyle/>
          <a:p>
            <a:pPr fontAlgn="base"/>
            <a:r>
              <a:rPr lang="en-US" sz="4800" b="1" dirty="0"/>
              <a:t>Patch: </a:t>
            </a:r>
            <a:r>
              <a:rPr lang="en-US" sz="4800" dirty="0"/>
              <a:t>Implement stronger password policy by editing </a:t>
            </a:r>
            <a:br>
              <a:rPr lang="en-US" sz="4800" dirty="0"/>
            </a:br>
            <a:r>
              <a:rPr lang="en-US" sz="4800" dirty="0"/>
              <a:t>the common-password file located in /etc/pam.d/commonpassword </a:t>
            </a:r>
          </a:p>
          <a:p>
            <a:pPr marL="0" indent="0" fontAlgn="base">
              <a:buNone/>
            </a:pPr>
            <a:endParaRPr lang="en-US" sz="4800" dirty="0"/>
          </a:p>
          <a:p>
            <a:pPr fontAlgn="base"/>
            <a:r>
              <a:rPr lang="en-US" sz="4800" b="1" dirty="0"/>
              <a:t>Why It Works:  </a:t>
            </a:r>
            <a:r>
              <a:rPr lang="en-US" sz="4800" dirty="0"/>
              <a:t>During our penetration test, much of the access we were able to gain, including root access, was made significantly more attainable because of the weak passwords on user accounts and the SQL database. By implementing a strong but reasonable password policy we can help users and administrators to choose passwords that are difficult for automated Brute Force tools to guess in short amounts of time.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6"/>
        <p:cNvGrpSpPr/>
        <p:nvPr/>
      </p:nvGrpSpPr>
      <p:grpSpPr>
        <a:xfrm>
          <a:off x="0" y="0"/>
          <a:ext cx="0" cy="0"/>
          <a:chOff x="0" y="0"/>
          <a:chExt cx="0" cy="0"/>
        </a:xfrm>
      </p:grpSpPr>
      <p:sp>
        <p:nvSpPr>
          <p:cNvPr id="2417" name="Google Shape;2417;p148"/>
          <p:cNvSpPr txBox="1">
            <a:spLocks noGrp="1"/>
          </p:cNvSpPr>
          <p:nvPr>
            <p:ph type="title"/>
          </p:nvPr>
        </p:nvSpPr>
        <p:spPr>
          <a:xfrm>
            <a:off x="3158279" y="0"/>
            <a:ext cx="24443100" cy="1423200"/>
          </a:xfrm>
          <a:prstGeom prst="rect">
            <a:avLst/>
          </a:prstGeom>
        </p:spPr>
        <p:txBody>
          <a:bodyPr spcFirstLastPara="1" wrap="square" lIns="1219000" tIns="487575" rIns="731350" bIns="243750" anchor="t" anchorCtr="0">
            <a:noAutofit/>
          </a:bodyPr>
          <a:lstStyle/>
          <a:p>
            <a:pPr marL="0" lvl="0" indent="0" algn="l" rtl="0">
              <a:spcBef>
                <a:spcPts val="0"/>
              </a:spcBef>
              <a:spcAft>
                <a:spcPts val="0"/>
              </a:spcAft>
              <a:buNone/>
            </a:pPr>
            <a:r>
              <a:rPr lang="en-US" b="1" dirty="0">
                <a:latin typeface="+mj-lt"/>
              </a:rPr>
              <a:t>rcpbind on Target 1</a:t>
            </a:r>
            <a:endParaRPr b="1" dirty="0">
              <a:latin typeface="+mj-lt"/>
              <a:ea typeface="Roboto"/>
              <a:cs typeface="Roboto"/>
              <a:sym typeface="Roboto"/>
            </a:endParaRPr>
          </a:p>
        </p:txBody>
      </p:sp>
      <p:sp>
        <p:nvSpPr>
          <p:cNvPr id="2418" name="Google Shape;2418;p148"/>
          <p:cNvSpPr txBox="1">
            <a:spLocks noGrp="1"/>
          </p:cNvSpPr>
          <p:nvPr>
            <p:ph type="sldNum" idx="12"/>
          </p:nvPr>
        </p:nvSpPr>
        <p:spPr>
          <a:prstGeom prst="rect">
            <a:avLst/>
          </a:prstGeom>
        </p:spPr>
        <p:txBody>
          <a:bodyPr spcFirstLastPara="1" wrap="square" lIns="0" tIns="0" rIns="0" bIns="243750" anchor="t" anchorCtr="0">
            <a:noAutofit/>
          </a:bodyPr>
          <a:lstStyle/>
          <a:p>
            <a:pPr marL="0" lvl="0" indent="0" algn="r" rtl="0">
              <a:spcBef>
                <a:spcPts val="0"/>
              </a:spcBef>
              <a:spcAft>
                <a:spcPts val="0"/>
              </a:spcAft>
              <a:buNone/>
            </a:pPr>
            <a:fld id="{00000000-1234-1234-1234-123412341234}" type="slidenum">
              <a:rPr lang="en-US"/>
              <a:t>9</a:t>
            </a:fld>
            <a:endParaRPr dirty="0"/>
          </a:p>
        </p:txBody>
      </p:sp>
      <p:sp>
        <p:nvSpPr>
          <p:cNvPr id="2419" name="Google Shape;2419;p148"/>
          <p:cNvSpPr txBox="1">
            <a:spLocks noGrp="1"/>
          </p:cNvSpPr>
          <p:nvPr>
            <p:ph type="body" idx="3"/>
          </p:nvPr>
        </p:nvSpPr>
        <p:spPr>
          <a:xfrm>
            <a:off x="3158279" y="2295400"/>
            <a:ext cx="20487910" cy="10562184"/>
          </a:xfrm>
          <a:prstGeom prst="rect">
            <a:avLst/>
          </a:prstGeom>
        </p:spPr>
        <p:txBody>
          <a:bodyPr spcFirstLastPara="1" wrap="square" lIns="1219000" tIns="0" rIns="1219000" bIns="2437975" anchor="t" anchorCtr="0">
            <a:noAutofit/>
          </a:bodyPr>
          <a:lstStyle/>
          <a:p>
            <a:pPr fontAlgn="base"/>
            <a:r>
              <a:rPr lang="en-US" sz="4800" b="1" dirty="0"/>
              <a:t>Patch: </a:t>
            </a:r>
            <a:r>
              <a:rPr lang="en-US" sz="4800" dirty="0"/>
              <a:t>Update to latest versions of both rpcbind and libtirpc, download additional packages if necessary. Unless required, consider disabling or removing the service.</a:t>
            </a:r>
          </a:p>
          <a:p>
            <a:pPr marL="0" indent="0" fontAlgn="base">
              <a:buNone/>
            </a:pPr>
            <a:endParaRPr lang="en-US" sz="4800" dirty="0"/>
          </a:p>
          <a:p>
            <a:pPr fontAlgn="base"/>
            <a:r>
              <a:rPr lang="en-US" sz="4800" b="1" dirty="0"/>
              <a:t>Why It Works: </a:t>
            </a:r>
            <a:r>
              <a:rPr lang="en-US" sz="4800" dirty="0"/>
              <a:t>rpcbind is a service that helps other services find appropriate sockets to communicate. This vulnerability allows an attacker to allocate up to 4 gigabytes of memory, and that memory isn’t freed unless the process crashes or the service is halted or restarted. This vulnerability has been patched and updating should remediate the issue. </a:t>
            </a:r>
          </a:p>
          <a:p>
            <a:pPr marL="457200" lvl="0" indent="0" algn="l" rtl="0">
              <a:lnSpc>
                <a:spcPct val="115000"/>
              </a:lnSpc>
              <a:spcBef>
                <a:spcPts val="1000"/>
              </a:spcBef>
              <a:spcAft>
                <a:spcPts val="1000"/>
              </a:spcAft>
              <a:buNone/>
            </a:pPr>
            <a:endParaRPr sz="4800" i="1" dirty="0">
              <a:solidFill>
                <a:schemeClr val="dk1"/>
              </a:solidFill>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IGPIA - Theme 03 - Light">
      <a:dk1>
        <a:srgbClr val="7F7F7F"/>
      </a:dk1>
      <a:lt1>
        <a:srgbClr val="FFFFFF"/>
      </a:lt1>
      <a:dk2>
        <a:srgbClr val="000000"/>
      </a:dk2>
      <a:lt2>
        <a:srgbClr val="FFFFFF"/>
      </a:lt2>
      <a:accent1>
        <a:srgbClr val="1DE7D8"/>
      </a:accent1>
      <a:accent2>
        <a:srgbClr val="29CEDC"/>
      </a:accent2>
      <a:accent3>
        <a:srgbClr val="34B9DF"/>
      </a:accent3>
      <a:accent4>
        <a:srgbClr val="42A6E3"/>
      </a:accent4>
      <a:accent5>
        <a:srgbClr val="5091E7"/>
      </a:accent5>
      <a:accent6>
        <a:srgbClr val="5D76EA"/>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587</Words>
  <Application>Microsoft Office PowerPoint</Application>
  <PresentationFormat>Custom</PresentationFormat>
  <Paragraphs>46</Paragraphs>
  <Slides>10</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Poppins Medium</vt:lpstr>
      <vt:lpstr>Lato Light</vt:lpstr>
      <vt:lpstr>Roboto</vt:lpstr>
      <vt:lpstr>Corbel</vt:lpstr>
      <vt:lpstr>Poppins</vt:lpstr>
      <vt:lpstr>Roboto Medium</vt:lpstr>
      <vt:lpstr>Calibri</vt:lpstr>
      <vt:lpstr>Office Theme</vt:lpstr>
      <vt:lpstr>Parallax</vt:lpstr>
      <vt:lpstr>BLUE TEAM</vt:lpstr>
      <vt:lpstr>Table of Contents</vt:lpstr>
      <vt:lpstr>Alerts Implemented</vt:lpstr>
      <vt:lpstr>Excessive HTTP Errors</vt:lpstr>
      <vt:lpstr>HTTP Request Size Monitor</vt:lpstr>
      <vt:lpstr>CPU Usage Monitor</vt:lpstr>
      <vt:lpstr>Hardening</vt:lpstr>
      <vt:lpstr>Weak Passwords on Target 1</vt:lpstr>
      <vt:lpstr>rcpbind on Target 1</vt:lpstr>
      <vt:lpstr>NetBIOS (Samba) on Target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TEAM</dc:title>
  <dc:creator>jennz</dc:creator>
  <cp:lastModifiedBy>jennz</cp:lastModifiedBy>
  <cp:revision>7</cp:revision>
  <dcterms:created xsi:type="dcterms:W3CDTF">2020-09-19T01:09:14Z</dcterms:created>
  <dcterms:modified xsi:type="dcterms:W3CDTF">2020-09-19T01:23:29Z</dcterms:modified>
</cp:coreProperties>
</file>