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d4a9a1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d4a9a1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12774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12774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1277400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127740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127740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127740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1277400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1277400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ce84ea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ce84ea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ce84ea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ce84ea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d4a9a1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d4a9a1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d4a9a1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d4a9a1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775" y="2194100"/>
            <a:ext cx="8520600" cy="10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Line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92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Jenna Dorsey, Nishta Patel, Marie Gilbert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19" y="499100"/>
            <a:ext cx="5779706" cy="32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 rot="-643411">
            <a:off x="140238" y="280223"/>
            <a:ext cx="2460367" cy="4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75" y="564255"/>
            <a:ext cx="5978822" cy="40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38" y="845813"/>
            <a:ext cx="6595926" cy="34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 rot="-643411">
            <a:off x="140238" y="280223"/>
            <a:ext cx="2460367" cy="4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Disconnect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38" y="845813"/>
            <a:ext cx="6595926" cy="34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 rot="-643411">
            <a:off x="140238" y="280223"/>
            <a:ext cx="2460367" cy="4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Disconnect</a:t>
            </a:r>
            <a:endParaRPr b="1" sz="3000"/>
          </a:p>
        </p:txBody>
      </p:sp>
      <p:sp>
        <p:nvSpPr>
          <p:cNvPr id="69" name="Google Shape;69;p15"/>
          <p:cNvSpPr txBox="1"/>
          <p:nvPr/>
        </p:nvSpPr>
        <p:spPr>
          <a:xfrm>
            <a:off x="3605113" y="176325"/>
            <a:ext cx="1933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Untimely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38" y="845813"/>
            <a:ext cx="6595926" cy="34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 rot="-595234">
            <a:off x="140184" y="280285"/>
            <a:ext cx="2460490" cy="471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Disconnect</a:t>
            </a:r>
            <a:endParaRPr b="1" sz="3000"/>
          </a:p>
        </p:txBody>
      </p:sp>
      <p:sp>
        <p:nvSpPr>
          <p:cNvPr id="76" name="Google Shape;76;p16"/>
          <p:cNvSpPr txBox="1"/>
          <p:nvPr/>
        </p:nvSpPr>
        <p:spPr>
          <a:xfrm>
            <a:off x="3605113" y="176325"/>
            <a:ext cx="1933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Untimely</a:t>
            </a:r>
            <a:endParaRPr b="1" sz="3000"/>
          </a:p>
        </p:txBody>
      </p:sp>
      <p:sp>
        <p:nvSpPr>
          <p:cNvPr id="77" name="Google Shape;77;p16"/>
          <p:cNvSpPr txBox="1"/>
          <p:nvPr/>
        </p:nvSpPr>
        <p:spPr>
          <a:xfrm rot="626300">
            <a:off x="7130397" y="311828"/>
            <a:ext cx="1554832" cy="647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Privacy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38" y="845813"/>
            <a:ext cx="6595926" cy="34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 rot="-595234">
            <a:off x="140184" y="280285"/>
            <a:ext cx="2460490" cy="471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Disconnect</a:t>
            </a:r>
            <a:endParaRPr b="1" sz="3000"/>
          </a:p>
        </p:txBody>
      </p:sp>
      <p:sp>
        <p:nvSpPr>
          <p:cNvPr id="84" name="Google Shape;84;p17"/>
          <p:cNvSpPr txBox="1"/>
          <p:nvPr/>
        </p:nvSpPr>
        <p:spPr>
          <a:xfrm>
            <a:off x="3605113" y="176325"/>
            <a:ext cx="1933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Untimely</a:t>
            </a:r>
            <a:endParaRPr b="1" sz="3000"/>
          </a:p>
        </p:txBody>
      </p:sp>
      <p:sp>
        <p:nvSpPr>
          <p:cNvPr id="85" name="Google Shape;85;p17"/>
          <p:cNvSpPr txBox="1"/>
          <p:nvPr/>
        </p:nvSpPr>
        <p:spPr>
          <a:xfrm rot="626300">
            <a:off x="7130397" y="311828"/>
            <a:ext cx="1554832" cy="647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Privacy</a:t>
            </a:r>
            <a:endParaRPr b="1" sz="3000"/>
          </a:p>
        </p:txBody>
      </p:sp>
      <p:sp>
        <p:nvSpPr>
          <p:cNvPr id="86" name="Google Shape;86;p17"/>
          <p:cNvSpPr txBox="1"/>
          <p:nvPr/>
        </p:nvSpPr>
        <p:spPr>
          <a:xfrm rot="788130">
            <a:off x="432557" y="4325274"/>
            <a:ext cx="1133970" cy="6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Link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38" y="845813"/>
            <a:ext cx="6595926" cy="34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 rot="-595234">
            <a:off x="140184" y="280285"/>
            <a:ext cx="2460490" cy="471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Disconnect</a:t>
            </a:r>
            <a:endParaRPr b="1" sz="3000"/>
          </a:p>
        </p:txBody>
      </p:sp>
      <p:sp>
        <p:nvSpPr>
          <p:cNvPr id="93" name="Google Shape;93;p18"/>
          <p:cNvSpPr txBox="1"/>
          <p:nvPr/>
        </p:nvSpPr>
        <p:spPr>
          <a:xfrm>
            <a:off x="3605113" y="176325"/>
            <a:ext cx="1933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Untimely</a:t>
            </a:r>
            <a:endParaRPr b="1" sz="3000"/>
          </a:p>
        </p:txBody>
      </p:sp>
      <p:sp>
        <p:nvSpPr>
          <p:cNvPr id="94" name="Google Shape;94;p18"/>
          <p:cNvSpPr txBox="1"/>
          <p:nvPr/>
        </p:nvSpPr>
        <p:spPr>
          <a:xfrm rot="626300">
            <a:off x="7130397" y="311828"/>
            <a:ext cx="1554832" cy="647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Privacy</a:t>
            </a:r>
            <a:endParaRPr b="1" sz="3000"/>
          </a:p>
        </p:txBody>
      </p:sp>
      <p:sp>
        <p:nvSpPr>
          <p:cNvPr id="95" name="Google Shape;95;p18"/>
          <p:cNvSpPr txBox="1"/>
          <p:nvPr/>
        </p:nvSpPr>
        <p:spPr>
          <a:xfrm rot="788130">
            <a:off x="432557" y="4325274"/>
            <a:ext cx="1133970" cy="6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Link</a:t>
            </a:r>
            <a:endParaRPr b="1" sz="3000"/>
          </a:p>
        </p:txBody>
      </p:sp>
      <p:sp>
        <p:nvSpPr>
          <p:cNvPr id="96" name="Google Shape;96;p18"/>
          <p:cNvSpPr txBox="1"/>
          <p:nvPr/>
        </p:nvSpPr>
        <p:spPr>
          <a:xfrm>
            <a:off x="3717325" y="4442100"/>
            <a:ext cx="1821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Efficient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38" y="845813"/>
            <a:ext cx="6595926" cy="34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 rot="-595234">
            <a:off x="140184" y="280285"/>
            <a:ext cx="2460490" cy="471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Disconnect</a:t>
            </a:r>
            <a:endParaRPr b="1" sz="3000"/>
          </a:p>
        </p:txBody>
      </p:sp>
      <p:sp>
        <p:nvSpPr>
          <p:cNvPr id="103" name="Google Shape;103;p19"/>
          <p:cNvSpPr txBox="1"/>
          <p:nvPr/>
        </p:nvSpPr>
        <p:spPr>
          <a:xfrm>
            <a:off x="3605113" y="176325"/>
            <a:ext cx="1933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Untimely</a:t>
            </a:r>
            <a:endParaRPr b="1" sz="3000"/>
          </a:p>
        </p:txBody>
      </p:sp>
      <p:sp>
        <p:nvSpPr>
          <p:cNvPr id="104" name="Google Shape;104;p19"/>
          <p:cNvSpPr txBox="1"/>
          <p:nvPr/>
        </p:nvSpPr>
        <p:spPr>
          <a:xfrm rot="626300">
            <a:off x="7130397" y="311828"/>
            <a:ext cx="1554832" cy="647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Privacy</a:t>
            </a:r>
            <a:endParaRPr b="1" sz="3000"/>
          </a:p>
        </p:txBody>
      </p:sp>
      <p:sp>
        <p:nvSpPr>
          <p:cNvPr id="105" name="Google Shape;105;p19"/>
          <p:cNvSpPr txBox="1"/>
          <p:nvPr/>
        </p:nvSpPr>
        <p:spPr>
          <a:xfrm rot="788130">
            <a:off x="432557" y="4325274"/>
            <a:ext cx="1133970" cy="6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Link</a:t>
            </a:r>
            <a:endParaRPr b="1" sz="3000"/>
          </a:p>
        </p:txBody>
      </p:sp>
      <p:sp>
        <p:nvSpPr>
          <p:cNvPr id="106" name="Google Shape;106;p19"/>
          <p:cNvSpPr txBox="1"/>
          <p:nvPr/>
        </p:nvSpPr>
        <p:spPr>
          <a:xfrm>
            <a:off x="3717325" y="4442100"/>
            <a:ext cx="1821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Efficient</a:t>
            </a:r>
            <a:endParaRPr b="1" sz="3000"/>
          </a:p>
        </p:txBody>
      </p:sp>
      <p:sp>
        <p:nvSpPr>
          <p:cNvPr id="107" name="Google Shape;107;p19"/>
          <p:cNvSpPr txBox="1"/>
          <p:nvPr/>
        </p:nvSpPr>
        <p:spPr>
          <a:xfrm rot="-725184">
            <a:off x="6550227" y="4266690"/>
            <a:ext cx="2583263" cy="373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Convenience 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38" y="845813"/>
            <a:ext cx="6595926" cy="345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 rot="-595234">
            <a:off x="140184" y="280285"/>
            <a:ext cx="2460490" cy="471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Disconnect</a:t>
            </a:r>
            <a:endParaRPr b="1" sz="3000"/>
          </a:p>
        </p:txBody>
      </p:sp>
      <p:sp>
        <p:nvSpPr>
          <p:cNvPr id="114" name="Google Shape;114;p20"/>
          <p:cNvSpPr txBox="1"/>
          <p:nvPr/>
        </p:nvSpPr>
        <p:spPr>
          <a:xfrm>
            <a:off x="3605113" y="176325"/>
            <a:ext cx="1933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Untimely</a:t>
            </a:r>
            <a:endParaRPr b="1" sz="3000"/>
          </a:p>
        </p:txBody>
      </p:sp>
      <p:sp>
        <p:nvSpPr>
          <p:cNvPr id="115" name="Google Shape;115;p20"/>
          <p:cNvSpPr txBox="1"/>
          <p:nvPr/>
        </p:nvSpPr>
        <p:spPr>
          <a:xfrm rot="626300">
            <a:off x="7130397" y="311828"/>
            <a:ext cx="1554832" cy="647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Privacy</a:t>
            </a:r>
            <a:endParaRPr b="1" sz="3000"/>
          </a:p>
        </p:txBody>
      </p:sp>
      <p:sp>
        <p:nvSpPr>
          <p:cNvPr id="116" name="Google Shape;116;p20"/>
          <p:cNvSpPr txBox="1"/>
          <p:nvPr/>
        </p:nvSpPr>
        <p:spPr>
          <a:xfrm rot="788130">
            <a:off x="432557" y="4325274"/>
            <a:ext cx="1133970" cy="6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Link</a:t>
            </a:r>
            <a:endParaRPr b="1" sz="3000"/>
          </a:p>
        </p:txBody>
      </p:sp>
      <p:sp>
        <p:nvSpPr>
          <p:cNvPr id="117" name="Google Shape;117;p20"/>
          <p:cNvSpPr txBox="1"/>
          <p:nvPr/>
        </p:nvSpPr>
        <p:spPr>
          <a:xfrm>
            <a:off x="3717325" y="4442100"/>
            <a:ext cx="1821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Efficient</a:t>
            </a:r>
            <a:endParaRPr b="1" sz="3000"/>
          </a:p>
        </p:txBody>
      </p:sp>
      <p:sp>
        <p:nvSpPr>
          <p:cNvPr id="118" name="Google Shape;118;p20"/>
          <p:cNvSpPr txBox="1"/>
          <p:nvPr/>
        </p:nvSpPr>
        <p:spPr>
          <a:xfrm rot="-725184">
            <a:off x="6550227" y="4266690"/>
            <a:ext cx="2583263" cy="373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Convenience </a:t>
            </a:r>
            <a:endParaRPr b="1" sz="3000"/>
          </a:p>
        </p:txBody>
      </p:sp>
      <p:sp>
        <p:nvSpPr>
          <p:cNvPr id="119" name="Google Shape;119;p20"/>
          <p:cNvSpPr/>
          <p:nvPr/>
        </p:nvSpPr>
        <p:spPr>
          <a:xfrm>
            <a:off x="514525" y="0"/>
            <a:ext cx="8227200" cy="5143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4" y="839263"/>
            <a:ext cx="2819325" cy="29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154" y="839250"/>
            <a:ext cx="2819325" cy="29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54" y="839238"/>
            <a:ext cx="2819325" cy="29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0" y="1418950"/>
            <a:ext cx="2615550" cy="19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2038" y="1011963"/>
            <a:ext cx="2615549" cy="261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9513" y="1126000"/>
            <a:ext cx="2969600" cy="2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