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Beers &amp; breweries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Reannan</a:t>
            </a:r>
            <a:r>
              <a:rPr lang="en-US" dirty="0" smtClean="0"/>
              <a:t> McDaniel &amp; Jenna Ford</a:t>
            </a:r>
          </a:p>
          <a:p>
            <a:r>
              <a:rPr lang="en-US" dirty="0" smtClean="0"/>
              <a:t>6/20/2019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2191552"/>
            <a:ext cx="5798610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5085" y="2495549"/>
            <a:ext cx="2228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10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Michigan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Oregon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Pennsylvania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Wisconsin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7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Most Popular Beers  ABV &amp; IBU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180" y="2222500"/>
            <a:ext cx="5582389" cy="402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9" y="2210572"/>
            <a:ext cx="5586984" cy="40362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488668"/>
            <a:ext cx="899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Popularity is determined by the number of beers of each type being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1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</a:t>
            </a:r>
            <a:r>
              <a:rPr lang="en-US" dirty="0" err="1" smtClean="0"/>
              <a:t>abv</a:t>
            </a:r>
            <a:r>
              <a:rPr lang="en-US" dirty="0" smtClean="0"/>
              <a:t> &amp;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0" r="1"/>
          <a:stretch/>
        </p:blipFill>
        <p:spPr>
          <a:xfrm>
            <a:off x="2933700" y="2057401"/>
            <a:ext cx="6324600" cy="46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Most Popular Breweries  </a:t>
            </a:r>
            <a:r>
              <a:rPr lang="en-US" dirty="0" err="1" smtClean="0"/>
              <a:t>abv</a:t>
            </a:r>
            <a:r>
              <a:rPr lang="en-US" dirty="0" smtClean="0"/>
              <a:t> &amp;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692" y="2213073"/>
            <a:ext cx="5573115" cy="4024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96"/>
          <a:stretch/>
        </p:blipFill>
        <p:spPr>
          <a:xfrm>
            <a:off x="358425" y="2194560"/>
            <a:ext cx="5586984" cy="4042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952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Popularity is determined by the number of beers being produced by each brewery.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3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</a:t>
            </a:r>
            <a:br>
              <a:rPr lang="en-US" dirty="0" smtClean="0"/>
            </a:br>
            <a:r>
              <a:rPr lang="en-US" dirty="0" smtClean="0"/>
              <a:t>Ounces and ABV/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00" y="2422825"/>
            <a:ext cx="5611609" cy="402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09" y="2400301"/>
            <a:ext cx="5614416" cy="40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0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beer styles by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36" y="2057401"/>
            <a:ext cx="6916329" cy="47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26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</TotalTime>
  <Words>82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Beers &amp; breweries</vt:lpstr>
      <vt:lpstr>Breweries by state</vt:lpstr>
      <vt:lpstr>Top 10 Most Popular Beers  ABV &amp; IBU</vt:lpstr>
      <vt:lpstr>Relationship between abv &amp; ibu</vt:lpstr>
      <vt:lpstr>10 Most Popular Breweries  abv &amp; ibu</vt:lpstr>
      <vt:lpstr>Relationship between Ounces and ABV/ibu</vt:lpstr>
      <vt:lpstr>Top 10 beer styles by state</vt:lpstr>
    </vt:vector>
  </TitlesOfParts>
  <Company>BNSF Railway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</dc:title>
  <dc:creator>Ford, Jenna A</dc:creator>
  <cp:lastModifiedBy>Ford, Jenna A</cp:lastModifiedBy>
  <cp:revision>5</cp:revision>
  <dcterms:created xsi:type="dcterms:W3CDTF">2019-06-20T02:12:12Z</dcterms:created>
  <dcterms:modified xsi:type="dcterms:W3CDTF">2019-06-20T03:42:33Z</dcterms:modified>
</cp:coreProperties>
</file>