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567518-7C46-4CF6-AF23-C029D1B50A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59A423-30BF-44B6-8D5F-949417585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D3A7-7073-4640-9AC2-140BFC7B4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Pink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7275-1C00-451B-B1DA-CE4F5E780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Pink Paradise Plateau Apartments</a:t>
            </a:r>
          </a:p>
        </p:txBody>
      </p:sp>
    </p:spTree>
    <p:extLst>
      <p:ext uri="{BB962C8B-B14F-4D97-AF65-F5344CB8AC3E}">
        <p14:creationId xmlns:p14="http://schemas.microsoft.com/office/powerpoint/2010/main" val="110439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89A6-2974-4666-B430-9D24A7CE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D09B-4E72-414B-9D58-1A26D8E4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Residents</a:t>
            </a:r>
          </a:p>
          <a:p>
            <a:r>
              <a:rPr lang="en-US" dirty="0" err="1"/>
              <a:t>Resident_Pets</a:t>
            </a:r>
            <a:endParaRPr lang="en-US" dirty="0"/>
          </a:p>
          <a:p>
            <a:r>
              <a:rPr lang="en-US" dirty="0"/>
              <a:t>Employees</a:t>
            </a:r>
          </a:p>
          <a:p>
            <a:r>
              <a:rPr lang="en-US" dirty="0"/>
              <a:t>Invoices</a:t>
            </a:r>
          </a:p>
          <a:p>
            <a:r>
              <a:rPr lang="en-US" dirty="0" err="1"/>
              <a:t>Resident_Vehicles</a:t>
            </a:r>
            <a:endParaRPr lang="en-US" dirty="0"/>
          </a:p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588636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Pink Team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Team</dc:title>
  <dc:creator>Lovett, Jenna</dc:creator>
  <cp:lastModifiedBy>Lovett, Jenna</cp:lastModifiedBy>
  <cp:revision>2</cp:revision>
  <dcterms:created xsi:type="dcterms:W3CDTF">2018-10-24T18:18:55Z</dcterms:created>
  <dcterms:modified xsi:type="dcterms:W3CDTF">2018-10-24T18:28:44Z</dcterms:modified>
</cp:coreProperties>
</file>