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1075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3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0231AB-8097-4DED-BEEC-D174DB0D6F3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0E4D67-8760-407E-A0F0-B3B29443F7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3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F76C1-69E7-4D0A-8B63-8B5EB6920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63" y="106512"/>
            <a:ext cx="6641537" cy="415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E536B-7F69-4CBC-B41F-E8DA289189CA}"/>
              </a:ext>
            </a:extLst>
          </p:cNvPr>
          <p:cNvSpPr txBox="1"/>
          <p:nvPr/>
        </p:nvSpPr>
        <p:spPr>
          <a:xfrm>
            <a:off x="2819400" y="4920343"/>
            <a:ext cx="665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Tyler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Hodzen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Troy Purvis, Jenna Lovett</a:t>
            </a:r>
          </a:p>
        </p:txBody>
      </p:sp>
    </p:spTree>
    <p:extLst>
      <p:ext uri="{BB962C8B-B14F-4D97-AF65-F5344CB8AC3E}">
        <p14:creationId xmlns:p14="http://schemas.microsoft.com/office/powerpoint/2010/main" val="19026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5825-EFDF-4C69-A971-0A3E42A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0675-98CF-41FB-A728-CCD2AFE7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8912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Simulates an administrative-focused database for an apartment complex</a:t>
            </a:r>
          </a:p>
          <a:p>
            <a:r>
              <a:rPr lang="en-US" sz="2400" dirty="0"/>
              <a:t>Includes data regarding apartments, contracts, residents,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8DA97-66D9-4B62-9E0E-AD287361BBB8}"/>
              </a:ext>
            </a:extLst>
          </p:cNvPr>
          <p:cNvSpPr txBox="1"/>
          <p:nvPr/>
        </p:nvSpPr>
        <p:spPr>
          <a:xfrm>
            <a:off x="7837714" y="2547257"/>
            <a:ext cx="155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data model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5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D71A-C357-4F44-8207-38FDEAA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D01B-1F05-4F31-AF60-28E4CF9E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MS SQL Server + Visual Studio (C#/VB) = Windows Form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8D4CE-F5D1-4832-A55B-F67AFAD5118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"/>
          <a:stretch/>
        </p:blipFill>
        <p:spPr bwMode="auto">
          <a:xfrm>
            <a:off x="1036320" y="2367818"/>
            <a:ext cx="3991394" cy="391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BCD58-8BA0-4782-8149-1E40844F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31" y="2367818"/>
            <a:ext cx="6269888" cy="12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5266E-B8C2-4129-A50D-CEE297F1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2" y="370114"/>
            <a:ext cx="5291433" cy="573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8C0E28-F94D-4381-A3DD-A1DF2B337E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2429"/>
            <a:ext cx="6014448" cy="300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1846F-3529-4034-9503-64DA4406F7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30" y="311353"/>
            <a:ext cx="6469138" cy="566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ECFFF-54C1-4D26-8C5F-5429416AED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1" y="180724"/>
            <a:ext cx="4725080" cy="6038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10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60C34-9A6D-496F-85BB-C3598543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97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71585-51DD-4BD6-A342-F9985E6B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68573"/>
            <a:ext cx="10210800" cy="36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8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50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Project Narrative</vt:lpstr>
      <vt:lpstr>Software Stack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Lovett, Jenna</dc:creator>
  <cp:lastModifiedBy>Lovett, Jenna</cp:lastModifiedBy>
  <cp:revision>4</cp:revision>
  <dcterms:created xsi:type="dcterms:W3CDTF">2018-11-28T00:16:09Z</dcterms:created>
  <dcterms:modified xsi:type="dcterms:W3CDTF">2018-11-28T00:35:02Z</dcterms:modified>
</cp:coreProperties>
</file>