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5168-CCA2-4D59-A216-9F79B0819D3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3E7A-334C-487B-99EB-05F62BC2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5E129-3C7B-41FB-991E-29C27818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16" y="1122363"/>
            <a:ext cx="8350368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DE2AA-4B12-46D5-AF9C-A605D2B2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16" y="3602038"/>
            <a:ext cx="8350368" cy="1655762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18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6D8FF-B801-40C7-9177-CBE40B9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30D1-81B7-423E-AFC6-1B49E4A5F2C6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38A4-EC0A-4B01-93EE-99388CF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B9363-67E3-44F8-8F6B-732F0AC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C9D68-E1BC-4AEA-86C1-4077F1DB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189" y="365125"/>
            <a:ext cx="101899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A53AF-BF76-47CB-91DF-D13E6D51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6816" y="365125"/>
            <a:ext cx="68234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C8249-D298-4204-A26C-98F8475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849A-1049-4009-9D95-DE67798B87FF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FB25-42ED-47B1-B6EF-CBAF492B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FB615-27C8-4183-9DBA-4FC3C15C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D177-94AA-49B3-984E-BB43D2DB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39A2-346A-4145-B073-326241BA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EDE12-CC21-4343-ACF5-954E8100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7A97-53F8-4A4F-ADB7-205D3A3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D1B01-E6F5-4AB7-86F8-C4A5A6C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1E17E-FC88-438F-9B11-CAC758F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DC103-9461-4482-AED1-BC2766135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6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2518C-9E88-4154-8B04-5E79A784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29F5A-82F7-47D4-9558-5A20D28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113-B071-4B76-B24F-987429C76D9A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24537-4A7C-4840-9DA2-60DC8ABE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4BD5B-806A-46BA-AFAA-C07AB07B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7EE9-CE9F-4436-A01C-F9D31A5E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32" y="365127"/>
            <a:ext cx="8352751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2E1A5-C414-4DA2-86A9-3897AE9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33" y="1352866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BD3DB-90E2-4CCF-9510-DFF51306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816" y="2176778"/>
            <a:ext cx="4101366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F9732-8FB7-41FC-B311-9E3F130FC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7959" y="1334625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84C54-2210-4F07-8CDF-C1E67806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6778"/>
            <a:ext cx="4100175" cy="40128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93FF4-9448-4777-90E6-490A534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1E5-BD17-4FDA-8F0E-7FF6F9DFFCC1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31430-8602-4C8F-B502-22F4668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1361A-4342-49AF-B787-B486F89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AF64-36E7-42D9-933F-0177FFD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D651E6-878F-416A-B0A5-1137498D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499-F116-4591-B376-A1F8205CA0BA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7621C-29C0-4E4E-8FCD-5208617C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4C7FB-B989-4F47-9F4F-9172F97A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3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D61C6-C7E8-4264-8AEB-B78EB3B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36B-038B-4DEB-9488-7BFFE560890F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9AE7F-B408-487B-AECD-526C5F06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3335A-AC18-4BE8-94D7-1B68693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7207-5BD3-48B3-B6D5-0655C79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A28E-0E10-42CA-8E44-05D6026E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F402-4B7B-4C87-845C-644826FD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5EEB6-E769-4D3C-8A73-CEFC6EAE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335C-02D0-40D2-BDA9-64299012CA3F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07508-9DB6-4551-8C79-B469E6B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25FAE-80DC-42DA-9054-C60CB0EE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6CA4-6C2A-441F-9981-4AC7605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06BC-B078-4D49-AC88-FA02D3C1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C98D9-6337-4A06-90B7-EE5B90C5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6DDD1-B667-45D2-84F1-6214C03B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4732-8770-4E3C-B50D-92F41EC87823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808DB-180F-4174-8BD5-E12A9D3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95016-F0F8-42D7-869C-85DD9D6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4CC4D-D686-47FD-992C-2D4918EB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683C3-0AC4-4CE3-9593-7259360E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CEFF6-13AC-4BFC-8DE3-A7D6334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AE07-E455-4B4B-A607-5066C63E8E77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83461-F955-4144-84BC-01DB0F61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6603-93D6-40DA-9BC6-85680C4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40B75-FFAF-44B0-87FA-5CB00EDD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60" y="365126"/>
            <a:ext cx="8343124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B74CB-2985-4A50-864E-6A90143A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16" y="1349150"/>
            <a:ext cx="8350368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3E67C-EFC6-4AD6-AFF8-2EE767E6B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16" y="634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294D3-56C3-43D9-BD93-519944F6B549}" type="datetime1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1FFBB-6441-4FFE-A18C-1A38E7EB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DB1A7-DA23-4AC2-8213-57B29E78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356351"/>
            <a:ext cx="228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37C2E83-BEE0-4592-95B4-A14D46E3DD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B168-2495-4D55-9AC0-96206AA1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实验一：编译运行</a:t>
            </a:r>
            <a:r>
              <a:rPr lang="en-US" altLang="zh-CN" dirty="0"/>
              <a:t>Linux</a:t>
            </a:r>
            <a:r>
              <a:rPr lang="zh-CN" altLang="en-US" dirty="0"/>
              <a:t>内核并使用</a:t>
            </a:r>
            <a:r>
              <a:rPr lang="en-US" altLang="zh-CN" dirty="0" err="1"/>
              <a:t>gdb</a:t>
            </a:r>
            <a:r>
              <a:rPr lang="zh-CN" altLang="en-US" dirty="0"/>
              <a:t>进行调试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8505B-0D17-497D-979F-0F16ECBE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/>
              <a:t>助教：吴加禹、李佳伟、唐凯成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田成锦、汪睿、游翎璟</a:t>
            </a:r>
          </a:p>
        </p:txBody>
      </p:sp>
    </p:spTree>
    <p:extLst>
      <p:ext uri="{BB962C8B-B14F-4D97-AF65-F5344CB8AC3E}">
        <p14:creationId xmlns:p14="http://schemas.microsoft.com/office/powerpoint/2010/main" val="32295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使用</a:t>
            </a:r>
            <a:r>
              <a:rPr lang="en-US" altLang="zh-CN" dirty="0" err="1"/>
              <a:t>busybox</a:t>
            </a:r>
            <a:r>
              <a:rPr lang="zh-CN" altLang="en-US" dirty="0"/>
              <a:t>制作根文件系统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0"/>
            <a:ext cx="8350368" cy="554494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准备根文件系统</a:t>
            </a:r>
            <a:r>
              <a:rPr lang="zh-CN" altLang="en-US" sz="1800" dirty="0"/>
              <a:t>（</a:t>
            </a:r>
            <a:r>
              <a:rPr lang="en-US" altLang="zh-CN" sz="1800" dirty="0"/>
              <a:t> 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busybox</a:t>
            </a:r>
            <a:r>
              <a:rPr lang="zh-CN" altLang="en-US" sz="2000" dirty="0"/>
              <a:t>的</a:t>
            </a:r>
            <a:r>
              <a:rPr lang="en-US" altLang="zh-CN" sz="2000" dirty="0"/>
              <a:t>_install</a:t>
            </a:r>
            <a:r>
              <a:rPr lang="zh-CN" altLang="en-US" sz="2000" dirty="0"/>
              <a:t>目录下）</a:t>
            </a:r>
            <a:endParaRPr lang="en-US" altLang="zh-CN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dev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mknod</a:t>
            </a:r>
            <a:r>
              <a:rPr lang="en-US" altLang="zh-CN" sz="2000" dirty="0"/>
              <a:t> dev/console c 5 1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mknod</a:t>
            </a:r>
            <a:r>
              <a:rPr lang="en-US" altLang="zh-CN" sz="2000" dirty="0"/>
              <a:t> dev/ram b 1 0</a:t>
            </a:r>
          </a:p>
          <a:p>
            <a:pPr lvl="1"/>
            <a:r>
              <a:rPr lang="zh-CN" altLang="en-US" sz="2000" dirty="0"/>
              <a:t>创建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文件写入以下内容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endParaRPr lang="en-US" altLang="zh-CN" sz="2000" dirty="0"/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/>
              <a:t>echo "INIT SCRIPT“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 err="1"/>
              <a:t>mkdir</a:t>
            </a:r>
            <a:r>
              <a:rPr lang="en-US" altLang="zh-CN" sz="2000" dirty="0"/>
              <a:t> /proc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 err="1"/>
              <a:t>mkdir</a:t>
            </a:r>
            <a:r>
              <a:rPr lang="en-US" altLang="zh-CN" sz="2000" dirty="0"/>
              <a:t> /sys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/>
              <a:t>mount -t proc none /proc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/>
              <a:t>mount -t </a:t>
            </a:r>
            <a:r>
              <a:rPr lang="en-US" altLang="zh-CN" sz="2000" dirty="0" err="1"/>
              <a:t>sysfs</a:t>
            </a:r>
            <a:r>
              <a:rPr lang="en-US" altLang="zh-CN" sz="2000" dirty="0"/>
              <a:t> none /sys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 err="1"/>
              <a:t>mkdir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tmp</a:t>
            </a:r>
            <a:endParaRPr lang="en-US" altLang="zh-CN" sz="2000" dirty="0"/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/>
              <a:t>mount -t </a:t>
            </a:r>
            <a:r>
              <a:rPr lang="en-US" altLang="zh-CN" sz="2000" dirty="0" err="1"/>
              <a:t>tmpfs</a:t>
            </a:r>
            <a:r>
              <a:rPr lang="en-US" altLang="zh-CN" sz="2000" dirty="0"/>
              <a:t> none /</a:t>
            </a:r>
            <a:r>
              <a:rPr lang="en-US" altLang="zh-CN" sz="2000" dirty="0" err="1"/>
              <a:t>tmp</a:t>
            </a:r>
            <a:endParaRPr lang="en-US" altLang="zh-CN" sz="2000" dirty="0"/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/>
              <a:t>echo -e "\</a:t>
            </a:r>
            <a:r>
              <a:rPr lang="en-US" altLang="zh-CN" sz="2000" dirty="0" err="1"/>
              <a:t>nThis</a:t>
            </a:r>
            <a:r>
              <a:rPr lang="en-US" altLang="zh-CN" sz="2000" dirty="0"/>
              <a:t> boot took $(cut -d' ' -f1 /proc/uptime) seconds\n"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000" dirty="0"/>
              <a:t>exec /bin/</a:t>
            </a:r>
            <a:r>
              <a:rPr lang="en-US" altLang="zh-CN" sz="2000" dirty="0" err="1"/>
              <a:t>sh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7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使用</a:t>
            </a:r>
            <a:r>
              <a:rPr lang="en-US" altLang="zh-CN" dirty="0" err="1"/>
              <a:t>busybox</a:t>
            </a:r>
            <a:r>
              <a:rPr lang="zh-CN" altLang="en-US" dirty="0"/>
              <a:t>制作根文件系统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准备根文件系统</a:t>
            </a:r>
            <a:r>
              <a:rPr lang="zh-CN" altLang="en-US" sz="2000" dirty="0"/>
              <a:t>（</a:t>
            </a:r>
            <a:r>
              <a:rPr lang="en-US" altLang="zh-CN" sz="2000" dirty="0"/>
              <a:t> 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busybox</a:t>
            </a:r>
            <a:r>
              <a:rPr lang="zh-CN" altLang="en-US" sz="2000" dirty="0"/>
              <a:t>的</a:t>
            </a:r>
            <a:r>
              <a:rPr lang="en-US" altLang="zh-CN" sz="2000" dirty="0"/>
              <a:t>_install</a:t>
            </a:r>
            <a:r>
              <a:rPr lang="zh-CN" altLang="en-US" sz="2000" dirty="0"/>
              <a:t>目录下）</a:t>
            </a:r>
            <a:endParaRPr lang="en-US" altLang="zh-CN" sz="2000" dirty="0"/>
          </a:p>
          <a:p>
            <a:pPr lvl="1"/>
            <a:r>
              <a:rPr lang="en-US" altLang="zh-CN" sz="2000" dirty="0"/>
              <a:t>find . -print0 | </a:t>
            </a:r>
            <a:r>
              <a:rPr lang="en-US" altLang="zh-CN" sz="2000" dirty="0" err="1"/>
              <a:t>cpio</a:t>
            </a:r>
            <a:r>
              <a:rPr lang="en-US" altLang="zh-CN" sz="2000" dirty="0"/>
              <a:t> --null -</a:t>
            </a:r>
            <a:r>
              <a:rPr lang="en-US" altLang="zh-CN" sz="2000" dirty="0" err="1"/>
              <a:t>ov</a:t>
            </a:r>
            <a:r>
              <a:rPr lang="en-US" altLang="zh-CN" sz="2000" dirty="0"/>
              <a:t> --format=</a:t>
            </a:r>
            <a:r>
              <a:rPr lang="en-US" altLang="zh-CN" sz="2000" dirty="0" err="1"/>
              <a:t>newc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gzip</a:t>
            </a:r>
            <a:r>
              <a:rPr lang="en-US" altLang="zh-CN" sz="2000" dirty="0"/>
              <a:t> -9 &gt; </a:t>
            </a:r>
            <a:r>
              <a:rPr lang="en-US" altLang="zh-CN" sz="2000" dirty="0">
                <a:solidFill>
                  <a:srgbClr val="FF0000"/>
                </a:solidFill>
              </a:rPr>
              <a:t>PATH-TO-</a:t>
            </a:r>
            <a:r>
              <a:rPr lang="en-US" altLang="zh-CN" sz="2000" dirty="0" err="1">
                <a:solidFill>
                  <a:srgbClr val="FF0000"/>
                </a:solidFill>
              </a:rPr>
              <a:t>defined_by_you</a:t>
            </a:r>
            <a:r>
              <a:rPr lang="en-US" altLang="zh-CN" sz="2000" dirty="0"/>
              <a:t>/initramfs-busybox-x86.cpio.gz</a:t>
            </a: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运行</a:t>
            </a:r>
            <a:endParaRPr lang="en-US" altLang="zh-CN" sz="2400" dirty="0"/>
          </a:p>
          <a:p>
            <a:pPr lvl="1"/>
            <a:r>
              <a:rPr lang="en-US" altLang="zh-CN" sz="1800" dirty="0"/>
              <a:t>qemu-system-i386 -s -kernel </a:t>
            </a:r>
            <a:r>
              <a:rPr lang="en-US" altLang="zh-CN" sz="1800" dirty="0">
                <a:solidFill>
                  <a:srgbClr val="FF0000"/>
                </a:solidFill>
              </a:rPr>
              <a:t>PATH-TO-linux2.6.26</a:t>
            </a:r>
            <a:r>
              <a:rPr lang="en-US" altLang="zh-CN" sz="1800" dirty="0"/>
              <a:t>/arch/x86/boot/</a:t>
            </a:r>
            <a:r>
              <a:rPr lang="en-US" altLang="zh-CN" sz="1800" dirty="0" err="1"/>
              <a:t>bzImage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initrd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PATH-TO-</a:t>
            </a:r>
            <a:r>
              <a:rPr lang="en-US" altLang="zh-CN" sz="1800" dirty="0" err="1">
                <a:solidFill>
                  <a:srgbClr val="FF0000"/>
                </a:solidFill>
              </a:rPr>
              <a:t>defined_by_you</a:t>
            </a:r>
            <a:r>
              <a:rPr lang="en-US" altLang="zh-CN" sz="1800" dirty="0"/>
              <a:t>/initramfs-busybox-x86.cpio.gz --append "root=/dev/ram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7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使用</a:t>
            </a:r>
            <a:r>
              <a:rPr lang="en-US" altLang="zh-CN" dirty="0" err="1"/>
              <a:t>busybox</a:t>
            </a:r>
            <a:r>
              <a:rPr lang="zh-CN" altLang="en-US" dirty="0"/>
              <a:t>制作根文件系统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在上一步得到的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命令行中练习以下</a:t>
            </a:r>
            <a:r>
              <a:rPr lang="en-US" altLang="zh-CN" sz="2400" dirty="0"/>
              <a:t>Linux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lvl="1"/>
            <a:r>
              <a:rPr lang="en-US" altLang="zh-CN" sz="2000" dirty="0"/>
              <a:t>ls</a:t>
            </a:r>
            <a:r>
              <a:rPr lang="zh-CN" altLang="en-US" sz="2000" dirty="0"/>
              <a:t>、</a:t>
            </a:r>
            <a:r>
              <a:rPr lang="en-US" altLang="zh-CN" sz="2000" dirty="0"/>
              <a:t>touch</a:t>
            </a:r>
            <a:r>
              <a:rPr lang="zh-CN" altLang="en-US" sz="2000" dirty="0"/>
              <a:t>、</a:t>
            </a:r>
            <a:r>
              <a:rPr lang="en-US" altLang="zh-CN" sz="2000" dirty="0"/>
              <a:t>cat</a:t>
            </a:r>
            <a:r>
              <a:rPr lang="zh-CN" altLang="en-US" sz="2000" dirty="0"/>
              <a:t>、</a:t>
            </a:r>
            <a:r>
              <a:rPr lang="en-US" altLang="zh-CN" sz="2000" dirty="0"/>
              <a:t>echo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mkdir</a:t>
            </a:r>
            <a:r>
              <a:rPr lang="zh-CN" altLang="en-US" sz="2000" dirty="0"/>
              <a:t>、</a:t>
            </a:r>
            <a:r>
              <a:rPr lang="en-US" altLang="zh-CN" sz="2000" dirty="0"/>
              <a:t>mv</a:t>
            </a:r>
            <a:r>
              <a:rPr lang="zh-CN" altLang="en-US" sz="2000" dirty="0"/>
              <a:t>、</a:t>
            </a:r>
            <a:r>
              <a:rPr lang="en-US" altLang="zh-CN" sz="2000" dirty="0"/>
              <a:t>cd</a:t>
            </a:r>
            <a:r>
              <a:rPr lang="zh-CN" altLang="en-US" sz="2000" dirty="0"/>
              <a:t>、</a:t>
            </a:r>
            <a:r>
              <a:rPr lang="en-US" altLang="zh-CN" sz="2000" dirty="0"/>
              <a:t>cp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r>
              <a:rPr lang="en-US" altLang="zh-CN" sz="2000" dirty="0"/>
              <a:t>ls   	 	 # </a:t>
            </a:r>
            <a:r>
              <a:rPr lang="zh-CN" altLang="en-US" sz="2000" dirty="0"/>
              <a:t>查看当前目录下的所有文件</a:t>
            </a:r>
            <a:r>
              <a:rPr lang="en-US" altLang="zh-CN" sz="2000" dirty="0"/>
              <a:t>/</a:t>
            </a:r>
            <a:r>
              <a:rPr lang="zh-CN" altLang="en-US" sz="2000" dirty="0"/>
              <a:t>文件夹</a:t>
            </a:r>
          </a:p>
          <a:p>
            <a:pPr lvl="2"/>
            <a:r>
              <a:rPr lang="en-US" altLang="zh-CN" sz="2000" dirty="0"/>
              <a:t>ls -l 	   # </a:t>
            </a:r>
            <a:r>
              <a:rPr lang="zh-CN" altLang="en-US" sz="2000" dirty="0"/>
              <a:t>查看当前目录下的所有文件</a:t>
            </a:r>
            <a:r>
              <a:rPr lang="en-US" altLang="zh-CN" sz="2000" dirty="0"/>
              <a:t>/</a:t>
            </a:r>
            <a:r>
              <a:rPr lang="zh-CN" altLang="en-US" sz="2000" dirty="0"/>
              <a:t>文件夹的详细信息</a:t>
            </a:r>
          </a:p>
          <a:p>
            <a:pPr lvl="2"/>
            <a:r>
              <a:rPr lang="en-US" altLang="zh-CN" sz="2000" dirty="0"/>
              <a:t>touch 1.txt   	# </a:t>
            </a:r>
            <a:r>
              <a:rPr lang="zh-CN" altLang="en-US" sz="2000" dirty="0"/>
              <a:t>创建</a:t>
            </a:r>
            <a:r>
              <a:rPr lang="en-US" altLang="zh-CN" sz="2000" dirty="0"/>
              <a:t>1.txt</a:t>
            </a:r>
          </a:p>
          <a:p>
            <a:pPr lvl="2"/>
            <a:r>
              <a:rPr lang="en-US" altLang="zh-CN" sz="2000" dirty="0"/>
              <a:t>echo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am 1.txt &gt; 1.txt  	# </a:t>
            </a:r>
            <a:r>
              <a:rPr lang="zh-CN" altLang="en-US" sz="2000" dirty="0"/>
              <a:t>向</a:t>
            </a:r>
            <a:r>
              <a:rPr lang="en-US" altLang="zh-CN" sz="2000" dirty="0"/>
              <a:t>1.txt</a:t>
            </a:r>
            <a:r>
              <a:rPr lang="zh-CN" altLang="en-US" sz="2000" dirty="0"/>
              <a:t>写入内容</a:t>
            </a:r>
          </a:p>
          <a:p>
            <a:pPr lvl="2"/>
            <a:r>
              <a:rPr lang="en-US" altLang="zh-CN" sz="2000" dirty="0"/>
              <a:t>cat 1.txt 	 # </a:t>
            </a:r>
            <a:r>
              <a:rPr lang="zh-CN" altLang="en-US" sz="2000" dirty="0"/>
              <a:t>查看</a:t>
            </a:r>
            <a:r>
              <a:rPr lang="en-US" altLang="zh-CN" sz="2000" dirty="0"/>
              <a:t>1.txt</a:t>
            </a:r>
            <a:r>
              <a:rPr lang="zh-CN" altLang="en-US" sz="2000" dirty="0"/>
              <a:t>内容</a:t>
            </a:r>
          </a:p>
          <a:p>
            <a:pPr lvl="2"/>
            <a:r>
              <a:rPr lang="en-US" altLang="zh-CN" sz="2000" dirty="0" err="1"/>
              <a:t>mkdir</a:t>
            </a:r>
            <a:r>
              <a:rPr lang="en-US" altLang="zh-CN" sz="2000" dirty="0"/>
              <a:t> 1 	  # </a:t>
            </a:r>
            <a:r>
              <a:rPr lang="zh-CN" altLang="en-US" sz="2000" dirty="0"/>
              <a:t>创建目录</a:t>
            </a:r>
            <a:r>
              <a:rPr lang="en-US" altLang="zh-CN" sz="2000" dirty="0"/>
              <a:t>1</a:t>
            </a:r>
          </a:p>
          <a:p>
            <a:pPr lvl="2"/>
            <a:r>
              <a:rPr lang="en-US" altLang="zh-CN" sz="2000" dirty="0"/>
              <a:t>mv 1.txt 1 	# </a:t>
            </a:r>
            <a:r>
              <a:rPr lang="zh-CN" altLang="en-US" sz="2000" dirty="0"/>
              <a:t>将</a:t>
            </a:r>
            <a:r>
              <a:rPr lang="en-US" altLang="zh-CN" sz="2000" dirty="0"/>
              <a:t>1.txt</a:t>
            </a:r>
            <a:r>
              <a:rPr lang="zh-CN" altLang="en-US" sz="2000" dirty="0"/>
              <a:t>移动到目录</a:t>
            </a:r>
            <a:r>
              <a:rPr lang="en-US" altLang="zh-CN" sz="2000" dirty="0"/>
              <a:t>1</a:t>
            </a:r>
          </a:p>
          <a:p>
            <a:pPr lvl="2"/>
            <a:r>
              <a:rPr lang="en-US" altLang="zh-CN" sz="2000" dirty="0"/>
              <a:t>cd 1    		# </a:t>
            </a:r>
            <a:r>
              <a:rPr lang="zh-CN" altLang="en-US" sz="2000" dirty="0"/>
              <a:t>打开目录</a:t>
            </a:r>
            <a:r>
              <a:rPr lang="en-US" altLang="zh-CN" sz="2000" dirty="0"/>
              <a:t>1</a:t>
            </a:r>
          </a:p>
          <a:p>
            <a:pPr lvl="2"/>
            <a:r>
              <a:rPr lang="en-US" altLang="zh-CN" sz="2000" dirty="0"/>
              <a:t>cp 1.txt 2.txt	# </a:t>
            </a:r>
            <a:r>
              <a:rPr lang="zh-CN" altLang="en-US" sz="2000" dirty="0"/>
              <a:t>将</a:t>
            </a:r>
            <a:r>
              <a:rPr lang="en-US" altLang="zh-CN" sz="2000" dirty="0"/>
              <a:t>1.txt</a:t>
            </a:r>
            <a:r>
              <a:rPr lang="zh-CN" altLang="en-US" sz="2000" dirty="0"/>
              <a:t>复制到</a:t>
            </a:r>
            <a:r>
              <a:rPr lang="en-US" altLang="zh-CN" sz="2000" dirty="0"/>
              <a:t>2.txt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4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调试内核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gdb</a:t>
            </a:r>
            <a:r>
              <a:rPr lang="zh-CN" altLang="en-US" sz="2400" dirty="0"/>
              <a:t>是什么？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gdb</a:t>
            </a:r>
            <a:r>
              <a:rPr lang="zh-CN" altLang="en-US" sz="2000" dirty="0"/>
              <a:t>是一款终端环境下的调试工具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 err="1"/>
              <a:t>gdb</a:t>
            </a:r>
            <a:r>
              <a:rPr lang="zh-CN" altLang="en-US" sz="2400" dirty="0"/>
              <a:t>怎么用？</a:t>
            </a:r>
            <a:endParaRPr lang="en-US" altLang="zh-CN" sz="2400" dirty="0"/>
          </a:p>
          <a:p>
            <a:pPr lvl="1"/>
            <a:r>
              <a:rPr lang="zh-CN" altLang="en-US" sz="2000" dirty="0"/>
              <a:t>以调试普通</a:t>
            </a:r>
            <a:r>
              <a:rPr lang="en-US" altLang="zh-CN" sz="2000" dirty="0"/>
              <a:t>C</a:t>
            </a:r>
            <a:r>
              <a:rPr lang="zh-CN" altLang="en-US" sz="2000" dirty="0"/>
              <a:t>程序为例</a:t>
            </a:r>
            <a:endParaRPr lang="en-US" altLang="zh-CN" sz="2000" dirty="0"/>
          </a:p>
          <a:p>
            <a:pPr lvl="2"/>
            <a:r>
              <a:rPr lang="zh-CN" altLang="en-US" sz="2000" dirty="0"/>
              <a:t>编译程序时加入</a:t>
            </a:r>
            <a:r>
              <a:rPr lang="en-US" altLang="zh-CN" sz="2000" dirty="0"/>
              <a:t>-g</a:t>
            </a:r>
            <a:r>
              <a:rPr lang="zh-CN" altLang="en-US" sz="2000" dirty="0"/>
              <a:t>选项，如：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-g -o test </a:t>
            </a:r>
            <a:r>
              <a:rPr lang="en-US" altLang="zh-CN" sz="2000" dirty="0" err="1"/>
              <a:t>test.c</a:t>
            </a:r>
            <a:endParaRPr lang="en-US" altLang="zh-CN" sz="2000" dirty="0"/>
          </a:p>
          <a:p>
            <a:pPr lvl="2"/>
            <a:r>
              <a:rPr lang="zh-CN" altLang="en-US" sz="2000" dirty="0"/>
              <a:t>运行</a:t>
            </a:r>
            <a:r>
              <a:rPr lang="en-US" altLang="zh-CN" sz="2000" dirty="0" err="1"/>
              <a:t>gdb</a:t>
            </a:r>
            <a:r>
              <a:rPr lang="zh-CN" altLang="en-US" sz="2000" dirty="0"/>
              <a:t>调试程序：</a:t>
            </a:r>
            <a:r>
              <a:rPr lang="en-US" altLang="zh-CN" sz="2000" dirty="0" err="1"/>
              <a:t>gdb</a:t>
            </a:r>
            <a:r>
              <a:rPr lang="en-US" altLang="zh-CN" sz="2000" dirty="0"/>
              <a:t> test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5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调试内核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gdb</a:t>
            </a:r>
            <a:r>
              <a:rPr lang="zh-CN" altLang="en-US" sz="2400" dirty="0"/>
              <a:t>常用命令如下</a:t>
            </a:r>
            <a:endParaRPr lang="en-US" altLang="zh-CN" sz="2400" dirty="0"/>
          </a:p>
          <a:p>
            <a:pPr lvl="1"/>
            <a:r>
              <a:rPr lang="en-US" altLang="zh-CN" sz="2000" dirty="0"/>
              <a:t>r/run               # </a:t>
            </a:r>
            <a:r>
              <a:rPr lang="zh-CN" altLang="en-US" sz="2000" dirty="0"/>
              <a:t>开始执行程序</a:t>
            </a:r>
          </a:p>
          <a:p>
            <a:pPr lvl="1"/>
            <a:r>
              <a:rPr lang="en-US" altLang="zh-CN" sz="2000" dirty="0"/>
              <a:t>b/break &lt;location&gt;   # </a:t>
            </a:r>
            <a:r>
              <a:rPr lang="zh-CN" altLang="en-US" sz="2000" dirty="0"/>
              <a:t>在</a:t>
            </a:r>
            <a:r>
              <a:rPr lang="en-US" altLang="zh-CN" sz="2000" dirty="0"/>
              <a:t>location</a:t>
            </a:r>
            <a:r>
              <a:rPr lang="zh-CN" altLang="en-US" sz="2000" dirty="0"/>
              <a:t>处添加断点，</a:t>
            </a:r>
            <a:r>
              <a:rPr lang="en-US" altLang="zh-CN" sz="2000" dirty="0"/>
              <a:t>location</a:t>
            </a:r>
            <a:r>
              <a:rPr lang="zh-CN" altLang="en-US" sz="2000" dirty="0"/>
              <a:t>：代码行或函数名</a:t>
            </a:r>
          </a:p>
          <a:p>
            <a:pPr lvl="1"/>
            <a:r>
              <a:rPr lang="en-US" altLang="zh-CN" sz="2000" dirty="0"/>
              <a:t>c/continue       # </a:t>
            </a:r>
            <a:r>
              <a:rPr lang="zh-CN" altLang="en-US" sz="2000" dirty="0"/>
              <a:t>继续执行到下一个断点或程序结束</a:t>
            </a:r>
          </a:p>
          <a:p>
            <a:pPr lvl="1"/>
            <a:r>
              <a:rPr lang="en-US" altLang="zh-CN" sz="2000" dirty="0"/>
              <a:t>n/next             # </a:t>
            </a:r>
            <a:r>
              <a:rPr lang="zh-CN" altLang="en-US" sz="2000" dirty="0"/>
              <a:t>运行下一行代码</a:t>
            </a:r>
          </a:p>
          <a:p>
            <a:pPr lvl="1"/>
            <a:r>
              <a:rPr lang="en-US" altLang="zh-CN" sz="2000" dirty="0"/>
              <a:t>list     	     # </a:t>
            </a:r>
            <a:r>
              <a:rPr lang="zh-CN" altLang="en-US" sz="2000" dirty="0"/>
              <a:t>显示当前行代码</a:t>
            </a:r>
          </a:p>
          <a:p>
            <a:pPr lvl="1"/>
            <a:r>
              <a:rPr lang="en-US" altLang="zh-CN" sz="2000" dirty="0"/>
              <a:t>p/print &lt;expression&gt;   # </a:t>
            </a:r>
            <a:r>
              <a:rPr lang="zh-CN" altLang="en-US" sz="2000" dirty="0"/>
              <a:t>查看表达式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的值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9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调试内核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qemu</a:t>
            </a:r>
            <a:r>
              <a:rPr lang="zh-CN" altLang="en-US" sz="2400" dirty="0"/>
              <a:t>中加入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调试选项</a:t>
            </a:r>
            <a:endParaRPr lang="en-US" altLang="zh-CN" sz="2400" dirty="0"/>
          </a:p>
          <a:p>
            <a:pPr lvl="1"/>
            <a:r>
              <a:rPr lang="en-US" altLang="zh-CN" sz="1800" dirty="0"/>
              <a:t>qemu-system-i386 -s -S -kernel PATH-TO-linux-2.6.26/arch/x86/boot/</a:t>
            </a:r>
            <a:r>
              <a:rPr lang="en-US" altLang="zh-CN" sz="1800" dirty="0" err="1"/>
              <a:t>bzImage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initrd</a:t>
            </a:r>
            <a:r>
              <a:rPr lang="en-US" altLang="zh-CN" sz="1800" dirty="0"/>
              <a:t> PATH-TO-</a:t>
            </a:r>
            <a:r>
              <a:rPr lang="en-US" altLang="zh-CN" sz="1800" dirty="0" err="1"/>
              <a:t>defined_by_you</a:t>
            </a:r>
            <a:r>
              <a:rPr lang="en-US" altLang="zh-CN" sz="1800" dirty="0"/>
              <a:t>/initramfs-busybox-x86.cpio.gz -</a:t>
            </a:r>
            <a:r>
              <a:rPr lang="en-US" altLang="zh-CN" sz="1800" dirty="0" err="1"/>
              <a:t>nographic</a:t>
            </a:r>
            <a:r>
              <a:rPr lang="en-US" altLang="zh-CN" sz="1800" dirty="0"/>
              <a:t> –append "root=/dev/ram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console=ttyS0“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此时窗口会等待</a:t>
            </a:r>
            <a:r>
              <a:rPr lang="en-US" altLang="zh-CN" sz="2000" dirty="0" err="1"/>
              <a:t>gdb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r>
              <a:rPr lang="zh-CN" altLang="en-US" sz="2400" dirty="0"/>
              <a:t>建立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 server</a:t>
            </a:r>
            <a:r>
              <a:rPr lang="zh-CN" altLang="en-US" sz="2400" dirty="0"/>
              <a:t>之间的链接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gdb</a:t>
            </a:r>
            <a:endParaRPr lang="en-US" altLang="zh-CN" sz="2000" dirty="0"/>
          </a:p>
          <a:p>
            <a:pPr lvl="1"/>
            <a:r>
              <a:rPr lang="en-US" altLang="zh-CN" sz="2000" dirty="0"/>
              <a:t>target remote:1234   #</a:t>
            </a:r>
            <a:r>
              <a:rPr lang="zh-CN" altLang="en-US" sz="2000" dirty="0"/>
              <a:t> 建立</a:t>
            </a:r>
            <a:r>
              <a:rPr lang="en-US" altLang="zh-CN" sz="2000" dirty="0" err="1"/>
              <a:t>gdb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gdb</a:t>
            </a:r>
            <a:r>
              <a:rPr lang="en-US" altLang="zh-CN" sz="2000" dirty="0"/>
              <a:t> server</a:t>
            </a:r>
            <a:r>
              <a:rPr lang="zh-CN" altLang="en-US" sz="2000" dirty="0"/>
              <a:t>间的连接</a:t>
            </a:r>
          </a:p>
          <a:p>
            <a:pPr lvl="1"/>
            <a:r>
              <a:rPr lang="en-US" altLang="zh-CN" sz="2000" dirty="0"/>
              <a:t>c          #</a:t>
            </a:r>
            <a:r>
              <a:rPr lang="zh-CN" altLang="en-US" sz="2000" dirty="0"/>
              <a:t>继续运行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</a:t>
            </a:r>
            <a:r>
              <a:rPr lang="zh-CN" altLang="en-US" sz="2000" dirty="0"/>
              <a:t>由于没有加载符号表，不方便设置断点，下面介绍如何断点调试</a:t>
            </a:r>
            <a:r>
              <a:rPr lang="en-US" altLang="zh-CN" sz="2000" dirty="0"/>
              <a:t>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9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调试内核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加载符号表，并进行断点调试（</a:t>
            </a:r>
            <a:r>
              <a:rPr lang="zh-CN" altLang="en-US" sz="1800" dirty="0"/>
              <a:t>查看</a:t>
            </a:r>
            <a:r>
              <a:rPr lang="en-US" altLang="zh-CN" sz="1800" dirty="0" err="1"/>
              <a:t>vmlinux</a:t>
            </a:r>
            <a:r>
              <a:rPr lang="zh-CN" altLang="en-US" sz="1800" dirty="0"/>
              <a:t>的符号用</a:t>
            </a:r>
            <a:r>
              <a:rPr lang="en-US" altLang="zh-CN" sz="1800" dirty="0"/>
              <a:t>nm</a:t>
            </a:r>
            <a:r>
              <a:rPr lang="zh-CN" altLang="en-US" sz="1800" dirty="0"/>
              <a:t>命令）</a:t>
            </a:r>
            <a:endParaRPr lang="en-US" altLang="zh-CN" sz="24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 err="1"/>
              <a:t>gdb</a:t>
            </a:r>
            <a:r>
              <a:rPr lang="zh-CN" altLang="en-US" sz="2000" dirty="0"/>
              <a:t>中加载符号表</a:t>
            </a:r>
            <a:endParaRPr lang="en-US" altLang="zh-CN" sz="2000" dirty="0"/>
          </a:p>
          <a:p>
            <a:pPr lvl="2"/>
            <a:r>
              <a:rPr lang="en-US" altLang="zh-CN" sz="1800" dirty="0"/>
              <a:t>file   </a:t>
            </a:r>
            <a:r>
              <a:rPr lang="en-US" altLang="zh-CN" sz="1800" dirty="0">
                <a:solidFill>
                  <a:srgbClr val="FF0000"/>
                </a:solidFill>
              </a:rPr>
              <a:t>PATH-TO-linux-2.6.26</a:t>
            </a:r>
            <a:r>
              <a:rPr lang="en-US" altLang="zh-CN" sz="1800" dirty="0"/>
              <a:t>/</a:t>
            </a:r>
            <a:r>
              <a:rPr lang="en-US" altLang="zh-CN" sz="1800" dirty="0" err="1"/>
              <a:t>vmlinux</a:t>
            </a:r>
            <a:endParaRPr lang="en-US" altLang="zh-CN" sz="1800" dirty="0"/>
          </a:p>
          <a:p>
            <a:pPr lvl="1"/>
            <a:r>
              <a:rPr lang="zh-CN" altLang="en-US" sz="2200" dirty="0"/>
              <a:t>设置断点</a:t>
            </a:r>
            <a:endParaRPr lang="en-US" altLang="zh-CN" sz="2200" dirty="0"/>
          </a:p>
          <a:p>
            <a:pPr lvl="2"/>
            <a:r>
              <a:rPr lang="en-US" altLang="zh-CN" sz="1800" dirty="0"/>
              <a:t>break </a:t>
            </a:r>
            <a:r>
              <a:rPr lang="en-US" altLang="zh-CN" sz="1800" dirty="0" err="1"/>
              <a:t>start_kernel</a:t>
            </a:r>
            <a:endParaRPr lang="en-US" altLang="zh-CN" sz="1800" dirty="0"/>
          </a:p>
          <a:p>
            <a:pPr lvl="1"/>
            <a:r>
              <a:rPr lang="zh-CN" altLang="en-US" sz="2200" dirty="0"/>
              <a:t>执行到断点</a:t>
            </a:r>
            <a:endParaRPr lang="en-US" altLang="zh-CN" sz="2200" dirty="0"/>
          </a:p>
          <a:p>
            <a:pPr lvl="2"/>
            <a:r>
              <a:rPr lang="en-US" altLang="zh-CN" sz="1800" dirty="0"/>
              <a:t>c</a:t>
            </a:r>
          </a:p>
          <a:p>
            <a:pPr lvl="2">
              <a:spcBef>
                <a:spcPts val="0"/>
              </a:spcBef>
            </a:pPr>
            <a:endParaRPr lang="en-US" altLang="zh-CN" sz="900" dirty="0"/>
          </a:p>
          <a:p>
            <a:r>
              <a:rPr lang="zh-CN" altLang="en-US" sz="2400" dirty="0"/>
              <a:t>若要显示断点处的源代码，需在编译内核时提供相关支持</a:t>
            </a:r>
            <a:endParaRPr lang="en-US" altLang="zh-CN" sz="2400" dirty="0"/>
          </a:p>
          <a:p>
            <a:pPr lvl="1"/>
            <a:r>
              <a:rPr lang="zh-CN" altLang="en-US" sz="2000" dirty="0"/>
              <a:t>配置</a:t>
            </a:r>
            <a:r>
              <a:rPr lang="en-US" altLang="zh-CN" sz="2000" dirty="0"/>
              <a:t>Linux</a:t>
            </a:r>
            <a:r>
              <a:rPr lang="zh-CN" altLang="en-US" sz="2000" dirty="0"/>
              <a:t>编译选项，使之携带调试信息</a:t>
            </a:r>
            <a:endParaRPr lang="en-US" altLang="zh-CN" sz="2000" dirty="0"/>
          </a:p>
          <a:p>
            <a:pPr lvl="2"/>
            <a:r>
              <a:rPr lang="en-US" altLang="zh-CN" sz="2000" dirty="0"/>
              <a:t>make </a:t>
            </a:r>
            <a:r>
              <a:rPr lang="en-US" altLang="zh-CN" sz="2000" dirty="0" err="1"/>
              <a:t>menuconfig</a:t>
            </a:r>
            <a:r>
              <a:rPr lang="en-US" altLang="zh-CN" sz="2000" dirty="0"/>
              <a:t> </a:t>
            </a:r>
          </a:p>
          <a:p>
            <a:pPr lvl="3"/>
            <a:r>
              <a:rPr lang="en-US" altLang="zh-CN" sz="1800" dirty="0"/>
              <a:t>kernel hacking --&gt; </a:t>
            </a:r>
            <a:r>
              <a:rPr lang="en-US" altLang="zh-CN" sz="2000" dirty="0"/>
              <a:t>[*] compile the kernel with debug info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4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现场验收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中运行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利用</a:t>
            </a:r>
            <a:r>
              <a:rPr lang="en-US" altLang="zh-CN" sz="2200" dirty="0" err="1"/>
              <a:t>gdb</a:t>
            </a:r>
            <a:r>
              <a:rPr lang="zh-CN" altLang="en-US" sz="2200" dirty="0"/>
              <a:t>在内核中设置</a:t>
            </a:r>
            <a:r>
              <a:rPr lang="en-US" altLang="zh-CN" sz="2200" dirty="0"/>
              <a:t>1~2</a:t>
            </a:r>
            <a:r>
              <a:rPr lang="zh-CN" altLang="en-US" sz="2200" dirty="0"/>
              <a:t>个断点，查看断点处源代码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上述操作完成后，在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窗口的命令行中，根据助教要求，演示使用</a:t>
            </a:r>
            <a:r>
              <a:rPr lang="en-US" altLang="zh-CN" sz="2000" dirty="0"/>
              <a:t>Linux</a:t>
            </a:r>
            <a:r>
              <a:rPr lang="zh-CN" altLang="en-US" sz="2000" dirty="0"/>
              <a:t>基本命令完成相关操作。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报告提交方式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451620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将实验报告、源代码打包为压缩包提交</a:t>
            </a:r>
            <a:endParaRPr lang="en-US" altLang="zh-CN" sz="2400" dirty="0"/>
          </a:p>
          <a:p>
            <a:r>
              <a:rPr lang="zh-CN" altLang="en-US" sz="2400" dirty="0"/>
              <a:t>提交至邮箱：</a:t>
            </a:r>
            <a:r>
              <a:rPr lang="en-US" altLang="zh-CN" sz="2400" dirty="0"/>
              <a:t>ustc_os2019@163.com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邮件主题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文件名称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压缩包名称 </a:t>
            </a:r>
            <a:r>
              <a:rPr lang="zh-CN" altLang="en-US" dirty="0"/>
              <a:t>均采用以下格式命名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x-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：代表第</a:t>
            </a:r>
            <a:r>
              <a:rPr lang="en-US" altLang="zh-CN" sz="2400" dirty="0"/>
              <a:t>x</a:t>
            </a:r>
            <a:r>
              <a:rPr lang="zh-CN" altLang="en-US" sz="2400" dirty="0"/>
              <a:t>次实验）</a:t>
            </a:r>
            <a:endParaRPr lang="en-US" altLang="zh-CN" sz="2400" dirty="0"/>
          </a:p>
          <a:p>
            <a:pPr lvl="3"/>
            <a:r>
              <a:rPr lang="zh-CN" altLang="en-US" sz="2200" dirty="0"/>
              <a:t>例如张三的第</a:t>
            </a:r>
            <a:r>
              <a:rPr lang="en-US" altLang="zh-CN" sz="2200" dirty="0"/>
              <a:t>1</a:t>
            </a:r>
            <a:r>
              <a:rPr lang="zh-CN" altLang="en-US" sz="2200" dirty="0"/>
              <a:t>次实验命名为“</a:t>
            </a:r>
            <a:r>
              <a:rPr lang="en-US" altLang="zh-CN" sz="2200" dirty="0"/>
              <a:t>1-PB17011010-</a:t>
            </a:r>
            <a:r>
              <a:rPr lang="zh-CN" altLang="en-US" sz="2200" dirty="0"/>
              <a:t>张三”</a:t>
            </a:r>
            <a:endParaRPr lang="en-US" altLang="zh-CN" sz="22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未按照规范命名的邮件会被忽略、删除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（第一次实验没有修改源代码，只需提交报告即可）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8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C835-8770-4978-8C59-4524E23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288C-3F3F-4C68-8B5C-073B46EE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熟悉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系统运行环境</a:t>
            </a:r>
          </a:p>
          <a:p>
            <a:r>
              <a:rPr lang="zh-CN" altLang="en-US" sz="2400" dirty="0"/>
              <a:t>制作根文件系统</a:t>
            </a:r>
          </a:p>
          <a:p>
            <a:r>
              <a:rPr lang="zh-CN" altLang="en-US" sz="2400" dirty="0"/>
              <a:t>掌握</a:t>
            </a:r>
            <a:r>
              <a:rPr lang="en-US" altLang="zh-CN" sz="2400" dirty="0"/>
              <a:t>Linux</a:t>
            </a:r>
            <a:r>
              <a:rPr lang="zh-CN" altLang="en-US" sz="2400" dirty="0"/>
              <a:t>内核编译方法</a:t>
            </a:r>
          </a:p>
          <a:p>
            <a:r>
              <a:rPr lang="zh-CN" altLang="en-US" sz="2400" dirty="0"/>
              <a:t>学习如何使用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调试内核</a:t>
            </a:r>
          </a:p>
          <a:p>
            <a:r>
              <a:rPr lang="zh-CN" altLang="en-US" sz="2400" dirty="0"/>
              <a:t>熟悉</a:t>
            </a:r>
            <a:r>
              <a:rPr lang="en-US" altLang="zh-CN" sz="2400" dirty="0"/>
              <a:t>Linux</a:t>
            </a:r>
            <a:r>
              <a:rPr lang="zh-CN" altLang="en-US" sz="2400" dirty="0"/>
              <a:t>下常用的文件操作指令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8DE3-C203-44A0-BA26-322ADFEE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3EDA6-ECE9-4227-A1A9-6A93F8F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9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35AE-F8E8-463E-88B0-43B05D9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652CD-4CB7-472F-849B-D03047BB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主机：</a:t>
            </a:r>
            <a:r>
              <a:rPr lang="en-US" altLang="zh-CN" dirty="0"/>
              <a:t>Ubuntu  i386  14.04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调试的</a:t>
            </a:r>
            <a:r>
              <a:rPr lang="en-US" altLang="zh-CN" dirty="0"/>
              <a:t>Linux</a:t>
            </a:r>
            <a:r>
              <a:rPr lang="zh-CN" altLang="en-US" dirty="0"/>
              <a:t>内核版本：</a:t>
            </a:r>
            <a:r>
              <a:rPr lang="en-US" altLang="zh-CN" dirty="0"/>
              <a:t>2.6.26</a:t>
            </a:r>
          </a:p>
          <a:p>
            <a:r>
              <a:rPr lang="zh-CN" altLang="en-US" dirty="0"/>
              <a:t>（注意</a:t>
            </a:r>
            <a:r>
              <a:rPr lang="en-US" altLang="zh-CN" dirty="0"/>
              <a:t>2.6.26</a:t>
            </a:r>
            <a:r>
              <a:rPr lang="zh-CN" altLang="en-US" dirty="0"/>
              <a:t>不是主机</a:t>
            </a:r>
            <a:r>
              <a:rPr lang="en-US" altLang="zh-CN" dirty="0"/>
              <a:t>ubuntu</a:t>
            </a:r>
            <a:r>
              <a:rPr lang="zh-CN" altLang="en-US" dirty="0"/>
              <a:t>的内核版本）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6495-AF62-43C4-9FBC-7E4E76D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A84C2-11AD-41F6-8B4D-AFC8051D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准备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linux-2.6.26.tar.gz</a:t>
            </a:r>
            <a:r>
              <a:rPr lang="zh-CN" altLang="en-US" dirty="0"/>
              <a:t>，解压缩</a:t>
            </a:r>
            <a:endParaRPr lang="en-US" altLang="zh-CN" dirty="0"/>
          </a:p>
          <a:p>
            <a:pPr lvl="1"/>
            <a:r>
              <a:rPr lang="en-US" altLang="zh-CN" sz="1800" dirty="0" err="1"/>
              <a:t>wget</a:t>
            </a:r>
            <a:r>
              <a:rPr lang="en-US" altLang="zh-CN" sz="1800" dirty="0"/>
              <a:t> https://mirrors.edge.kernel.org/pub/linux/kernel/v2.6/linux-2.6.26.tar.gz</a:t>
            </a:r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zvxf</a:t>
            </a:r>
            <a:r>
              <a:rPr lang="en-US" altLang="zh-CN" dirty="0"/>
              <a:t> linux-2.6.26.tar.gz</a:t>
            </a:r>
          </a:p>
          <a:p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en-US" altLang="zh-CN" dirty="0"/>
              <a:t>cd linux-2.6.26</a:t>
            </a:r>
          </a:p>
          <a:p>
            <a:pPr lvl="1"/>
            <a:r>
              <a:rPr lang="en-US" altLang="zh-CN" dirty="0"/>
              <a:t>make i386_defconfig</a:t>
            </a:r>
          </a:p>
          <a:p>
            <a:pPr lvl="1"/>
            <a:r>
              <a:rPr lang="en-US" altLang="zh-CN" dirty="0"/>
              <a:t>make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9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准备</a:t>
            </a:r>
            <a:r>
              <a:rPr lang="en-US" altLang="zh-CN" dirty="0" err="1"/>
              <a:t>qemu</a:t>
            </a:r>
            <a:endParaRPr lang="en-US" altLang="zh-CN" dirty="0"/>
          </a:p>
          <a:p>
            <a:r>
              <a:rPr lang="zh-CN" altLang="en-US" dirty="0"/>
              <a:t>下载安装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qemu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8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制作根文件系统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准备一个应用程序，使用静态链接将其编译为可执行文件，命名为</a:t>
            </a:r>
            <a:r>
              <a:rPr lang="en-US" altLang="zh-CN" sz="2400" dirty="0" err="1"/>
              <a:t>init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gcc</a:t>
            </a:r>
            <a:r>
              <a:rPr lang="en-US" altLang="zh-CN" sz="2000" dirty="0"/>
              <a:t> -static -o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xxx.c</a:t>
            </a:r>
            <a:endParaRPr lang="en-US" altLang="zh-CN" sz="2000" dirty="0"/>
          </a:p>
          <a:p>
            <a:r>
              <a:rPr lang="zh-CN" altLang="en-US" sz="2400" dirty="0"/>
              <a:t>建立目标根目录映像</a:t>
            </a:r>
            <a:endParaRPr lang="en-US" altLang="zh-CN" sz="2400" dirty="0"/>
          </a:p>
          <a:p>
            <a:pPr lvl="1"/>
            <a:r>
              <a:rPr lang="en-US" altLang="zh-CN" sz="2000" dirty="0"/>
              <a:t>dd if=/dev/zero of=myinitrd4M.img bs=4096 count=1024</a:t>
            </a:r>
          </a:p>
          <a:p>
            <a:pPr lvl="1"/>
            <a:r>
              <a:rPr lang="en-US" altLang="zh-CN" sz="2000" dirty="0"/>
              <a:t>mkfs.ext3 myinitrd4M.img</a:t>
            </a:r>
          </a:p>
          <a:p>
            <a:pPr lvl="1"/>
            <a:r>
              <a:rPr lang="en-US" altLang="zh-CN" sz="2000" dirty="0" err="1"/>
              <a:t>mkdir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rootfs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mount -o loop myinitrd4M.img </a:t>
            </a:r>
            <a:r>
              <a:rPr lang="en-US" altLang="zh-CN" sz="2000" dirty="0" err="1"/>
              <a:t>rootfs</a:t>
            </a:r>
            <a:endParaRPr lang="en-US" altLang="zh-CN" sz="2000" dirty="0"/>
          </a:p>
          <a:p>
            <a:r>
              <a:rPr lang="zh-CN" altLang="en-US" sz="2400" dirty="0"/>
              <a:t>将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拷贝到目标根目录下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cp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rootfs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制作根文件系统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准备</a:t>
            </a:r>
            <a:r>
              <a:rPr lang="en-US" altLang="zh-CN" sz="2400" dirty="0"/>
              <a:t>dev</a:t>
            </a:r>
            <a:r>
              <a:rPr lang="zh-CN" altLang="en-US" sz="2400" dirty="0"/>
              <a:t>目录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rootfs</a:t>
            </a:r>
            <a:r>
              <a:rPr lang="en-US" altLang="zh-CN" sz="2000" dirty="0"/>
              <a:t>/dev</a:t>
            </a:r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mknod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rootfs</a:t>
            </a:r>
            <a:r>
              <a:rPr lang="en-US" altLang="zh-CN" sz="2000" dirty="0"/>
              <a:t>/dev/console c 5 1</a:t>
            </a:r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mknod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rootfs</a:t>
            </a:r>
            <a:r>
              <a:rPr lang="en-US" altLang="zh-CN" sz="2000" dirty="0"/>
              <a:t>/dev/ram b 1 0</a:t>
            </a:r>
          </a:p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rootfs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启动系统</a:t>
            </a:r>
            <a:endParaRPr lang="en-US" altLang="zh-CN" sz="2000" dirty="0"/>
          </a:p>
          <a:p>
            <a:pPr lvl="1"/>
            <a:r>
              <a:rPr lang="en-US" altLang="zh-CN" sz="1800" dirty="0"/>
              <a:t>qemu-system-i386 -kernel </a:t>
            </a:r>
            <a:r>
              <a:rPr lang="en-US" altLang="zh-CN" sz="1800" dirty="0">
                <a:solidFill>
                  <a:srgbClr val="FF0000"/>
                </a:solidFill>
              </a:rPr>
              <a:t>PATH-TO-linux-2.6.26</a:t>
            </a:r>
            <a:r>
              <a:rPr lang="en-US" altLang="zh-CN" sz="1800" dirty="0"/>
              <a:t>/arch/x86/boot/</a:t>
            </a:r>
            <a:r>
              <a:rPr lang="en-US" altLang="zh-CN" sz="1800" dirty="0" err="1"/>
              <a:t>bzImage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initrd</a:t>
            </a:r>
            <a:r>
              <a:rPr lang="en-US" altLang="zh-CN" sz="1800" dirty="0"/>
              <a:t> myinitrd4M.img -append “root=/dev/ram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”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制作根文件系统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实验结果</a:t>
            </a:r>
            <a:endParaRPr lang="en-US" altLang="zh-CN" sz="2400" dirty="0"/>
          </a:p>
          <a:p>
            <a:pPr lvl="1"/>
            <a:r>
              <a:rPr lang="zh-CN" altLang="en-US" sz="2000" dirty="0"/>
              <a:t>可以在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窗口看到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的输出结果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400" dirty="0"/>
              <a:t>提示</a:t>
            </a:r>
            <a:endParaRPr lang="en-US" altLang="zh-CN" sz="2400" dirty="0"/>
          </a:p>
          <a:p>
            <a:pPr lvl="1"/>
            <a:r>
              <a:rPr lang="zh-CN" altLang="en-US" sz="2000" dirty="0"/>
              <a:t>你可能要用以下指令终止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进程：</a:t>
            </a:r>
            <a:endParaRPr lang="en-US" altLang="zh-CN" sz="2000" dirty="0"/>
          </a:p>
          <a:p>
            <a:pPr lvl="2"/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qemu</a:t>
            </a:r>
            <a:r>
              <a:rPr lang="en-US" altLang="zh-CN" sz="1800" dirty="0"/>
              <a:t> | grep -v grep | </a:t>
            </a:r>
            <a:r>
              <a:rPr lang="en-US" altLang="zh-CN" sz="1800" dirty="0" err="1"/>
              <a:t>awk</a:t>
            </a:r>
            <a:r>
              <a:rPr lang="en-US" altLang="zh-CN" sz="1800" dirty="0"/>
              <a:t> '{print $2}' | </a:t>
            </a:r>
            <a:r>
              <a:rPr lang="en-US" altLang="zh-CN" sz="1800" dirty="0" err="1"/>
              <a:t>xargs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sudo</a:t>
            </a:r>
            <a:r>
              <a:rPr lang="en-US" altLang="zh-CN" sz="1800" dirty="0"/>
              <a:t> kill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8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使用</a:t>
            </a:r>
            <a:r>
              <a:rPr lang="en-US" altLang="zh-CN" dirty="0" err="1"/>
              <a:t>busybox</a:t>
            </a:r>
            <a:r>
              <a:rPr lang="zh-CN" altLang="en-US" dirty="0"/>
              <a:t>制作根文件系统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下载</a:t>
            </a:r>
            <a:r>
              <a:rPr lang="en-US" altLang="zh-CN" dirty="0" err="1"/>
              <a:t>busybox</a:t>
            </a:r>
            <a:endParaRPr lang="en-US" altLang="zh-CN" dirty="0"/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https://busybox.net/downloads/busybox-1.30.1.tar.bz2</a:t>
            </a:r>
            <a:endParaRPr lang="zh-CN" altLang="en-US" dirty="0"/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jxvf</a:t>
            </a:r>
            <a:r>
              <a:rPr lang="en-US" altLang="zh-CN" dirty="0"/>
              <a:t> busybox-1.30.1.tar.bz2</a:t>
            </a:r>
            <a:endParaRPr lang="zh-CN" altLang="en-US" dirty="0"/>
          </a:p>
          <a:p>
            <a:pPr lvl="1"/>
            <a:r>
              <a:rPr lang="en-US" altLang="zh-CN" dirty="0"/>
              <a:t>cd busybox-1.30.1</a:t>
            </a:r>
          </a:p>
          <a:p>
            <a:r>
              <a:rPr lang="zh-CN" altLang="en-US" dirty="0"/>
              <a:t>编译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make </a:t>
            </a:r>
            <a:r>
              <a:rPr lang="en-US" altLang="zh-CN" dirty="0" err="1"/>
              <a:t>defconfig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make </a:t>
            </a:r>
            <a:r>
              <a:rPr lang="en-US" altLang="zh-CN" dirty="0" err="1"/>
              <a:t>menuconfig</a:t>
            </a:r>
            <a:r>
              <a:rPr lang="en-US" altLang="zh-CN" dirty="0"/>
              <a:t>  #</a:t>
            </a:r>
            <a:r>
              <a:rPr lang="zh-CN" altLang="en-US" dirty="0"/>
              <a:t>修改配置如下：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Settings –&gt;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Build Options</a:t>
            </a:r>
          </a:p>
          <a:p>
            <a:pPr lvl="4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[*] Build static binary</a:t>
            </a:r>
            <a:r>
              <a:rPr lang="zh-CN" altLang="en-US" sz="2400" dirty="0"/>
              <a:t>（</a:t>
            </a:r>
            <a:r>
              <a:rPr lang="en-US" altLang="zh-CN" sz="2400" dirty="0"/>
              <a:t>no share libs</a:t>
            </a:r>
            <a:r>
              <a:rPr lang="zh-CN" altLang="en-US" sz="2400" dirty="0"/>
              <a:t>）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(-m32 -march=i386) Additional CFLAGS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(-m32) Additional LDFLAGS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What kind of applet links to install –&gt; (X) as soft-links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make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make install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3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1071</Words>
  <Application>Microsoft Office PowerPoint</Application>
  <PresentationFormat>全屏显示(4:3)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Times New Roman</vt:lpstr>
      <vt:lpstr>Wingdings</vt:lpstr>
      <vt:lpstr>Office 主题​​</vt:lpstr>
      <vt:lpstr>实验一：编译运行Linux内核并使用gdb进行调试</vt:lpstr>
      <vt:lpstr>实验目的</vt:lpstr>
      <vt:lpstr>实验环境</vt:lpstr>
      <vt:lpstr>实验内容——环境准备</vt:lpstr>
      <vt:lpstr>实验内容——环境准备</vt:lpstr>
      <vt:lpstr>实验内容——1.制作根文件系统</vt:lpstr>
      <vt:lpstr>实验内容——1.制作根文件系统</vt:lpstr>
      <vt:lpstr>实验内容——1.制作根文件系统</vt:lpstr>
      <vt:lpstr>实验内容——1.使用busybox制作根文件系统</vt:lpstr>
      <vt:lpstr>实验内容——1.使用busybox制作根文件系统</vt:lpstr>
      <vt:lpstr>实验内容——1.使用busybox制作根文件系统</vt:lpstr>
      <vt:lpstr>实验内容——1.使用busybox制作根文件系统</vt:lpstr>
      <vt:lpstr>实验内容——2.使用gdb调试内核</vt:lpstr>
      <vt:lpstr>实验内容——2.使用gdb调试内核</vt:lpstr>
      <vt:lpstr>实验内容——2.使用gdb调试内核</vt:lpstr>
      <vt:lpstr>实验内容——2.使用gdb调试内核</vt:lpstr>
      <vt:lpstr>验收方式</vt:lpstr>
      <vt:lpstr>报告提交方式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lee.jiawei@qq.com</dc:creator>
  <cp:lastModifiedBy>lee.jiawei@qq.com</cp:lastModifiedBy>
  <cp:revision>68</cp:revision>
  <dcterms:created xsi:type="dcterms:W3CDTF">2019-03-20T04:13:36Z</dcterms:created>
  <dcterms:modified xsi:type="dcterms:W3CDTF">2019-03-25T07:56:41Z</dcterms:modified>
</cp:coreProperties>
</file>