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85" r:id="rId3"/>
    <p:sldId id="300" r:id="rId4"/>
    <p:sldId id="541" r:id="rId5"/>
    <p:sldId id="54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70" autoAdjust="0"/>
  </p:normalViewPr>
  <p:slideViewPr>
    <p:cSldViewPr snapToGrid="0">
      <p:cViewPr varScale="1">
        <p:scale>
          <a:sx n="86" d="100"/>
          <a:sy n="86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B46A-BF06-447A-9102-330CCB8ECC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ABB0-6A69-48FD-9022-600CF240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连接显示器时，出现输入信号超出范围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ABB0-6A69-48FD-9022-600CF24073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7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/>
          <a:lstStyle>
            <a:lvl1pPr algn="ctr">
              <a:defRPr b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5075"/>
            <a:ext cx="7886700" cy="4913524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3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2019/4/4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8453" y="6356351"/>
            <a:ext cx="3206597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24ECED-F89F-46E3-8A04-70CD0B66E698}"/>
              </a:ext>
            </a:extLst>
          </p:cNvPr>
          <p:cNvCxnSpPr>
            <a:cxnSpLocks/>
          </p:cNvCxnSpPr>
          <p:nvPr userDrawn="1"/>
        </p:nvCxnSpPr>
        <p:spPr>
          <a:xfrm>
            <a:off x="352540" y="6345334"/>
            <a:ext cx="841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76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fld id="{95D7326C-6D2E-4F75-9B7E-10BF8A609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3273"/>
            <a:ext cx="7886700" cy="458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等线" panose="02010600030101010101" pitchFamily="2" charset="-122"/>
        <a:buChar char="-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3B66-5534-4F82-9531-922F1070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01755"/>
            <a:ext cx="7772400" cy="1408208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Lab4 Notes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A2AB3-CEB4-462E-8144-446170DE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242917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zjx@ustc.edu.cn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2019.4.25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65" name="直接连接符 39">
            <a:extLst>
              <a:ext uri="{FF2B5EF4-FFF2-40B4-BE49-F238E27FC236}">
                <a16:creationId xmlns:a16="http://schemas.microsoft.com/office/drawing/2014/main" id="{AE48C668-1D0D-4620-8623-B36A32DBC671}"/>
              </a:ext>
            </a:extLst>
          </p:cNvPr>
          <p:cNvCxnSpPr>
            <a:cxnSpLocks/>
          </p:cNvCxnSpPr>
          <p:nvPr/>
        </p:nvCxnSpPr>
        <p:spPr bwMode="auto">
          <a:xfrm>
            <a:off x="7039110" y="5365543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文本框 44">
            <a:extLst>
              <a:ext uri="{FF2B5EF4-FFF2-40B4-BE49-F238E27FC236}">
                <a16:creationId xmlns:a16="http://schemas.microsoft.com/office/drawing/2014/main" id="{865C9463-E836-44BB-8CE1-8E1AF535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616" y="5567793"/>
            <a:ext cx="70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HFP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显示区域和定时参数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19462" name="组合 42004">
            <a:extLst>
              <a:ext uri="{FF2B5EF4-FFF2-40B4-BE49-F238E27FC236}">
                <a16:creationId xmlns:a16="http://schemas.microsoft.com/office/drawing/2014/main" id="{A5AD8558-519E-4C92-994E-48F34E01164D}"/>
              </a:ext>
            </a:extLst>
          </p:cNvPr>
          <p:cNvGrpSpPr>
            <a:grpSpLocks/>
          </p:cNvGrpSpPr>
          <p:nvPr/>
        </p:nvGrpSpPr>
        <p:grpSpPr bwMode="auto">
          <a:xfrm>
            <a:off x="2991229" y="1895598"/>
            <a:ext cx="4281241" cy="2947987"/>
            <a:chOff x="3203120" y="2754759"/>
            <a:chExt cx="4280983" cy="2212801"/>
          </a:xfrm>
        </p:grpSpPr>
        <p:sp>
          <p:nvSpPr>
            <p:cNvPr id="19511" name="矩形 7">
              <a:extLst>
                <a:ext uri="{FF2B5EF4-FFF2-40B4-BE49-F238E27FC236}">
                  <a16:creationId xmlns:a16="http://schemas.microsoft.com/office/drawing/2014/main" id="{8BC621B4-D6B3-4555-A918-7D865BF33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20" y="2754759"/>
              <a:ext cx="4280983" cy="221280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081CCE-9C7F-44C9-A7A4-08B3311407B8}"/>
                </a:ext>
              </a:extLst>
            </p:cNvPr>
            <p:cNvSpPr txBox="1"/>
            <p:nvPr/>
          </p:nvSpPr>
          <p:spPr bwMode="auto">
            <a:xfrm>
              <a:off x="3785697" y="3071725"/>
              <a:ext cx="2866852" cy="14847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cs typeface="Arial" panose="020B0604020202020204" pitchFamily="34" charset="0"/>
                </a:rPr>
                <a:t>有效显示区域</a:t>
              </a:r>
            </a:p>
          </p:txBody>
        </p:sp>
      </p:grpSp>
      <p:cxnSp>
        <p:nvCxnSpPr>
          <p:cNvPr id="19502" name="直接连接符 71">
            <a:extLst>
              <a:ext uri="{FF2B5EF4-FFF2-40B4-BE49-F238E27FC236}">
                <a16:creationId xmlns:a16="http://schemas.microsoft.com/office/drawing/2014/main" id="{669B0FE7-2AA6-4968-80C2-D512C0A28754}"/>
              </a:ext>
            </a:extLst>
          </p:cNvPr>
          <p:cNvCxnSpPr>
            <a:cxnSpLocks/>
          </p:cNvCxnSpPr>
          <p:nvPr/>
        </p:nvCxnSpPr>
        <p:spPr bwMode="auto">
          <a:xfrm>
            <a:off x="2291141" y="5365543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直接连接符 72">
            <a:extLst>
              <a:ext uri="{FF2B5EF4-FFF2-40B4-BE49-F238E27FC236}">
                <a16:creationId xmlns:a16="http://schemas.microsoft.com/office/drawing/2014/main" id="{C40B873D-3B53-449E-81C5-454CD06CFFD7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7866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直接连接符 75">
            <a:extLst>
              <a:ext uri="{FF2B5EF4-FFF2-40B4-BE49-F238E27FC236}">
                <a16:creationId xmlns:a16="http://schemas.microsoft.com/office/drawing/2014/main" id="{9FCB0B6A-B7A7-4713-AAA8-00D260B2C1D2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365543"/>
            <a:ext cx="4047881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直接连接符 77">
            <a:extLst>
              <a:ext uri="{FF2B5EF4-FFF2-40B4-BE49-F238E27FC236}">
                <a16:creationId xmlns:a16="http://schemas.microsoft.com/office/drawing/2014/main" id="{65FB826D-29CA-4425-A9F5-C3E55454A7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91229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直接连接符 78">
            <a:extLst>
              <a:ext uri="{FF2B5EF4-FFF2-40B4-BE49-F238E27FC236}">
                <a16:creationId xmlns:a16="http://schemas.microsoft.com/office/drawing/2014/main" id="{F477341B-774F-496F-A283-FFF641B8B20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7866" y="5710030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直接连接符 72">
            <a:extLst>
              <a:ext uri="{FF2B5EF4-FFF2-40B4-BE49-F238E27FC236}">
                <a16:creationId xmlns:a16="http://schemas.microsoft.com/office/drawing/2014/main" id="{DE1884D0-5B80-4B06-A085-A35A4C6F8CDE}"/>
              </a:ext>
            </a:extLst>
          </p:cNvPr>
          <p:cNvCxnSpPr>
            <a:cxnSpLocks/>
          </p:cNvCxnSpPr>
          <p:nvPr/>
        </p:nvCxnSpPr>
        <p:spPr bwMode="auto">
          <a:xfrm flipV="1">
            <a:off x="7042285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直接连接符 77">
            <a:extLst>
              <a:ext uri="{FF2B5EF4-FFF2-40B4-BE49-F238E27FC236}">
                <a16:creationId xmlns:a16="http://schemas.microsoft.com/office/drawing/2014/main" id="{6BED4D56-6114-4871-84FB-2A2FA7BBE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5648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直接连接符 78">
            <a:extLst>
              <a:ext uri="{FF2B5EF4-FFF2-40B4-BE49-F238E27FC236}">
                <a16:creationId xmlns:a16="http://schemas.microsoft.com/office/drawing/2014/main" id="{AF8443A1-FFA2-4B8D-A9C3-1C927B7F2AF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2285" y="5710030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直接连接符 71">
            <a:extLst>
              <a:ext uri="{FF2B5EF4-FFF2-40B4-BE49-F238E27FC236}">
                <a16:creationId xmlns:a16="http://schemas.microsoft.com/office/drawing/2014/main" id="{A93E56D1-F5A7-45C3-86F4-534EBEE8B593}"/>
              </a:ext>
            </a:extLst>
          </p:cNvPr>
          <p:cNvCxnSpPr>
            <a:cxnSpLocks/>
          </p:cNvCxnSpPr>
          <p:nvPr/>
        </p:nvCxnSpPr>
        <p:spPr bwMode="auto">
          <a:xfrm>
            <a:off x="7275648" y="5365543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直接连接符 26">
            <a:extLst>
              <a:ext uri="{FF2B5EF4-FFF2-40B4-BE49-F238E27FC236}">
                <a16:creationId xmlns:a16="http://schemas.microsoft.com/office/drawing/2014/main" id="{62545236-FBC1-4151-BC28-D9621FCA3784}"/>
              </a:ext>
            </a:extLst>
          </p:cNvPr>
          <p:cNvCxnSpPr>
            <a:cxnSpLocks/>
          </p:cNvCxnSpPr>
          <p:nvPr/>
        </p:nvCxnSpPr>
        <p:spPr bwMode="auto">
          <a:xfrm>
            <a:off x="6440866" y="4448298"/>
            <a:ext cx="0" cy="17415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连接符 41">
            <a:extLst>
              <a:ext uri="{FF2B5EF4-FFF2-40B4-BE49-F238E27FC236}">
                <a16:creationId xmlns:a16="http://schemas.microsoft.com/office/drawing/2014/main" id="{74C4200F-2D6F-4203-939A-943F5BF8E2F0}"/>
              </a:ext>
            </a:extLst>
          </p:cNvPr>
          <p:cNvCxnSpPr>
            <a:cxnSpLocks/>
          </p:cNvCxnSpPr>
          <p:nvPr/>
        </p:nvCxnSpPr>
        <p:spPr bwMode="auto">
          <a:xfrm>
            <a:off x="2991229" y="4918062"/>
            <a:ext cx="0" cy="127178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接连接符 42">
            <a:extLst>
              <a:ext uri="{FF2B5EF4-FFF2-40B4-BE49-F238E27FC236}">
                <a16:creationId xmlns:a16="http://schemas.microsoft.com/office/drawing/2014/main" id="{833927C1-A0D9-49FC-9800-C9F49BFC1568}"/>
              </a:ext>
            </a:extLst>
          </p:cNvPr>
          <p:cNvCxnSpPr>
            <a:cxnSpLocks/>
          </p:cNvCxnSpPr>
          <p:nvPr/>
        </p:nvCxnSpPr>
        <p:spPr bwMode="auto">
          <a:xfrm>
            <a:off x="3573841" y="4448298"/>
            <a:ext cx="0" cy="174154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文本框 41992">
            <a:extLst>
              <a:ext uri="{FF2B5EF4-FFF2-40B4-BE49-F238E27FC236}">
                <a16:creationId xmlns:a16="http://schemas.microsoft.com/office/drawing/2014/main" id="{AC5A4FB6-6694-4D9A-85C5-78377323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997" y="5568743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HBP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19470" name="直接箭头连接符 41994">
            <a:extLst>
              <a:ext uri="{FF2B5EF4-FFF2-40B4-BE49-F238E27FC236}">
                <a16:creationId xmlns:a16="http://schemas.microsoft.com/office/drawing/2014/main" id="{803E3B0F-3D95-4889-B787-CED35E5F70F6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898943"/>
            <a:ext cx="5826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接箭头连接符 51">
            <a:extLst>
              <a:ext uri="{FF2B5EF4-FFF2-40B4-BE49-F238E27FC236}">
                <a16:creationId xmlns:a16="http://schemas.microsoft.com/office/drawing/2014/main" id="{F613E50B-90F3-4B75-9AEC-149506BA79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272473" y="5898943"/>
            <a:ext cx="469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直接箭头连接符 54">
            <a:extLst>
              <a:ext uri="{FF2B5EF4-FFF2-40B4-BE49-F238E27FC236}">
                <a16:creationId xmlns:a16="http://schemas.microsoft.com/office/drawing/2014/main" id="{08807AB6-8A59-4238-BF49-01675E613B0A}"/>
              </a:ext>
            </a:extLst>
          </p:cNvPr>
          <p:cNvCxnSpPr>
            <a:cxnSpLocks/>
          </p:cNvCxnSpPr>
          <p:nvPr/>
        </p:nvCxnSpPr>
        <p:spPr bwMode="auto">
          <a:xfrm>
            <a:off x="6440866" y="5898943"/>
            <a:ext cx="60141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直接连接符 56">
            <a:extLst>
              <a:ext uri="{FF2B5EF4-FFF2-40B4-BE49-F238E27FC236}">
                <a16:creationId xmlns:a16="http://schemas.microsoft.com/office/drawing/2014/main" id="{894D2AC2-D79D-41A7-ABA2-8383CD7AD14C}"/>
              </a:ext>
            </a:extLst>
          </p:cNvPr>
          <p:cNvCxnSpPr>
            <a:cxnSpLocks/>
          </p:cNvCxnSpPr>
          <p:nvPr/>
        </p:nvCxnSpPr>
        <p:spPr bwMode="auto">
          <a:xfrm>
            <a:off x="7274060" y="4918062"/>
            <a:ext cx="0" cy="113328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文本框 58">
            <a:extLst>
              <a:ext uri="{FF2B5EF4-FFF2-40B4-BE49-F238E27FC236}">
                <a16:creationId xmlns:a16="http://schemas.microsoft.com/office/drawing/2014/main" id="{AF3C5D12-F188-413B-9224-536B4838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660" y="5554455"/>
            <a:ext cx="10588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HSPW</a:t>
            </a:r>
            <a:endParaRPr lang="zh-CN" altLang="en-US" sz="1800">
              <a:cs typeface="Arial" panose="020B0604020202020204" pitchFamily="34" charset="0"/>
            </a:endParaRPr>
          </a:p>
        </p:txBody>
      </p:sp>
      <p:grpSp>
        <p:nvGrpSpPr>
          <p:cNvPr id="19477" name="组合 2">
            <a:extLst>
              <a:ext uri="{FF2B5EF4-FFF2-40B4-BE49-F238E27FC236}">
                <a16:creationId xmlns:a16="http://schemas.microsoft.com/office/drawing/2014/main" id="{61B26A32-09B1-49B2-A0E0-9D5BB2C40B25}"/>
              </a:ext>
            </a:extLst>
          </p:cNvPr>
          <p:cNvGrpSpPr>
            <a:grpSpLocks/>
          </p:cNvGrpSpPr>
          <p:nvPr/>
        </p:nvGrpSpPr>
        <p:grpSpPr bwMode="auto">
          <a:xfrm>
            <a:off x="1524379" y="1389185"/>
            <a:ext cx="344487" cy="3797300"/>
            <a:chOff x="1408099" y="1447801"/>
            <a:chExt cx="344378" cy="3796628"/>
          </a:xfrm>
        </p:grpSpPr>
        <p:cxnSp>
          <p:nvCxnSpPr>
            <p:cNvPr id="19493" name="直接连接符 71">
              <a:extLst>
                <a:ext uri="{FF2B5EF4-FFF2-40B4-BE49-F238E27FC236}">
                  <a16:creationId xmlns:a16="http://schemas.microsoft.com/office/drawing/2014/main" id="{CA370C56-7B88-4980-9DE8-9E7F7EB7D16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3738" y="1616540"/>
              <a:ext cx="33747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4" name="直接连接符 72">
              <a:extLst>
                <a:ext uri="{FF2B5EF4-FFF2-40B4-BE49-F238E27FC236}">
                  <a16:creationId xmlns:a16="http://schemas.microsoft.com/office/drawing/2014/main" id="{71FA1597-E7D0-4A48-9A5E-8821FABB552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1613090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5" name="直接连接符 75">
              <a:extLst>
                <a:ext uri="{FF2B5EF4-FFF2-40B4-BE49-F238E27FC236}">
                  <a16:creationId xmlns:a16="http://schemas.microsoft.com/office/drawing/2014/main" id="{417B2781-AA58-432B-8DC3-F5EE3530E1C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0380" y="3346115"/>
              <a:ext cx="27841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77">
              <a:extLst>
                <a:ext uri="{FF2B5EF4-FFF2-40B4-BE49-F238E27FC236}">
                  <a16:creationId xmlns:a16="http://schemas.microsoft.com/office/drawing/2014/main" id="{E4BD7E75-B329-4724-9BD4-4F14C28D248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1781829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直接连接符 78">
              <a:extLst>
                <a:ext uri="{FF2B5EF4-FFF2-40B4-BE49-F238E27FC236}">
                  <a16:creationId xmlns:a16="http://schemas.microsoft.com/office/drawing/2014/main" id="{B559FDC6-83F0-4A59-8B7A-A96765391CE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730" y="1869648"/>
              <a:ext cx="16873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直接连接符 72">
              <a:extLst>
                <a:ext uri="{FF2B5EF4-FFF2-40B4-BE49-F238E27FC236}">
                  <a16:creationId xmlns:a16="http://schemas.microsoft.com/office/drawing/2014/main" id="{E9916ED1-044A-40EF-A22E-7ACC87176D4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4566023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直接连接符 77">
              <a:extLst>
                <a:ext uri="{FF2B5EF4-FFF2-40B4-BE49-F238E27FC236}">
                  <a16:creationId xmlns:a16="http://schemas.microsoft.com/office/drawing/2014/main" id="{C3B24127-71F0-4EC7-8CBB-CCF294FFBC6C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4734762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直接连接符 78">
              <a:extLst>
                <a:ext uri="{FF2B5EF4-FFF2-40B4-BE49-F238E27FC236}">
                  <a16:creationId xmlns:a16="http://schemas.microsoft.com/office/drawing/2014/main" id="{08DA5F25-2B0A-4AD6-B0C8-79C669B16F1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730" y="4822581"/>
              <a:ext cx="16873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直接连接符 71">
              <a:extLst>
                <a:ext uri="{FF2B5EF4-FFF2-40B4-BE49-F238E27FC236}">
                  <a16:creationId xmlns:a16="http://schemas.microsoft.com/office/drawing/2014/main" id="{9EF128AD-E06B-49D8-B7DC-E21CF880A13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3738" y="5075690"/>
              <a:ext cx="33747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9478" name="直接连接符 71">
            <a:extLst>
              <a:ext uri="{FF2B5EF4-FFF2-40B4-BE49-F238E27FC236}">
                <a16:creationId xmlns:a16="http://schemas.microsoft.com/office/drawing/2014/main" id="{7AFC1CD4-6BC3-4DAC-A60D-9F77405092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4295898"/>
            <a:ext cx="24124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直接连接符 72">
            <a:extLst>
              <a:ext uri="{FF2B5EF4-FFF2-40B4-BE49-F238E27FC236}">
                <a16:creationId xmlns:a16="http://schemas.microsoft.com/office/drawing/2014/main" id="{5154FBF7-E9A9-49B9-816E-0ACCECDD92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4676898"/>
            <a:ext cx="83610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直接连接符 73">
            <a:extLst>
              <a:ext uri="{FF2B5EF4-FFF2-40B4-BE49-F238E27FC236}">
                <a16:creationId xmlns:a16="http://schemas.microsoft.com/office/drawing/2014/main" id="{34AF06D1-C7B0-439F-9D8A-6255FD97B372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1895598"/>
            <a:ext cx="18409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直接连接符 74">
            <a:extLst>
              <a:ext uri="{FF2B5EF4-FFF2-40B4-BE49-F238E27FC236}">
                <a16:creationId xmlns:a16="http://schemas.microsoft.com/office/drawing/2014/main" id="{653CDCAD-21CC-4D46-A1CE-A548F6A28D41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2317873"/>
            <a:ext cx="24124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文本框 75">
            <a:extLst>
              <a:ext uri="{FF2B5EF4-FFF2-40B4-BE49-F238E27FC236}">
                <a16:creationId xmlns:a16="http://schemas.microsoft.com/office/drawing/2014/main" id="{5429F683-C927-498F-B9A7-16F53CDF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13" y="1989261"/>
            <a:ext cx="461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VBP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83" name="文本框 76">
            <a:extLst>
              <a:ext uri="{FF2B5EF4-FFF2-40B4-BE49-F238E27FC236}">
                <a16:creationId xmlns:a16="http://schemas.microsoft.com/office/drawing/2014/main" id="{EA2A45F8-12B6-457E-97FB-8993E74A0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042" y="4351183"/>
            <a:ext cx="44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VFP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19484" name="直接箭头连接符 77">
            <a:extLst>
              <a:ext uri="{FF2B5EF4-FFF2-40B4-BE49-F238E27FC236}">
                <a16:creationId xmlns:a16="http://schemas.microsoft.com/office/drawing/2014/main" id="{A3B0E03C-F9EC-41B0-BC29-101D5B6FE6E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040104" y="2106736"/>
            <a:ext cx="4222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直接箭头连接符 80">
            <a:extLst>
              <a:ext uri="{FF2B5EF4-FFF2-40B4-BE49-F238E27FC236}">
                <a16:creationId xmlns:a16="http://schemas.microsoft.com/office/drawing/2014/main" id="{A804FE98-CE52-4EA4-B61F-5523C4EBB5F4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81379" y="5016623"/>
            <a:ext cx="3397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直接箭头连接符 81">
            <a:extLst>
              <a:ext uri="{FF2B5EF4-FFF2-40B4-BE49-F238E27FC236}">
                <a16:creationId xmlns:a16="http://schemas.microsoft.com/office/drawing/2014/main" id="{2123B76D-96EF-4937-8A24-7464923A8122}"/>
              </a:ext>
            </a:extLst>
          </p:cNvPr>
          <p:cNvCxnSpPr>
            <a:cxnSpLocks/>
          </p:cNvCxnSpPr>
          <p:nvPr/>
        </p:nvCxnSpPr>
        <p:spPr bwMode="auto">
          <a:xfrm>
            <a:off x="1251242" y="4305423"/>
            <a:ext cx="0" cy="374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直接连接符 82">
            <a:extLst>
              <a:ext uri="{FF2B5EF4-FFF2-40B4-BE49-F238E27FC236}">
                <a16:creationId xmlns:a16="http://schemas.microsoft.com/office/drawing/2014/main" id="{62E5B0C9-9342-4FFB-BC59-437450999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4846760"/>
            <a:ext cx="18409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0" name="文本框 83">
            <a:extLst>
              <a:ext uri="{FF2B5EF4-FFF2-40B4-BE49-F238E27FC236}">
                <a16:creationId xmlns:a16="http://schemas.microsoft.com/office/drawing/2014/main" id="{3F6D0F57-DD60-4B43-AABF-41048DF9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27" y="5247614"/>
            <a:ext cx="679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VSPW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91" name="文本框 94">
            <a:extLst>
              <a:ext uri="{FF2B5EF4-FFF2-40B4-BE49-F238E27FC236}">
                <a16:creationId xmlns:a16="http://schemas.microsoft.com/office/drawing/2014/main" id="{06A9EDB1-052E-46F6-9C77-869E8108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654" y="5460793"/>
            <a:ext cx="679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HSync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9492" name="文本框 95">
            <a:extLst>
              <a:ext uri="{FF2B5EF4-FFF2-40B4-BE49-F238E27FC236}">
                <a16:creationId xmlns:a16="http://schemas.microsoft.com/office/drawing/2014/main" id="{D2AF18FB-5163-460A-B5C2-2179C972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29" y="1263773"/>
            <a:ext cx="66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VSync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57" name="文本框 41992">
            <a:extLst>
              <a:ext uri="{FF2B5EF4-FFF2-40B4-BE49-F238E27FC236}">
                <a16:creationId xmlns:a16="http://schemas.microsoft.com/office/drawing/2014/main" id="{924F08F6-D09A-4F9C-B8B9-659665AD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0" y="196448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23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58" name="文本框 41992">
            <a:extLst>
              <a:ext uri="{FF2B5EF4-FFF2-40B4-BE49-F238E27FC236}">
                <a16:creationId xmlns:a16="http://schemas.microsoft.com/office/drawing/2014/main" id="{7FC8D852-E611-4812-B908-6FF735BE5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258" y="6005238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64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59" name="文本框 41992">
            <a:extLst>
              <a:ext uri="{FF2B5EF4-FFF2-40B4-BE49-F238E27FC236}">
                <a16:creationId xmlns:a16="http://schemas.microsoft.com/office/drawing/2014/main" id="{6EEC0924-6138-41A9-B142-EF6BB013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29" y="3149901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600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0" name="文本框 41992">
            <a:extLst>
              <a:ext uri="{FF2B5EF4-FFF2-40B4-BE49-F238E27FC236}">
                <a16:creationId xmlns:a16="http://schemas.microsoft.com/office/drawing/2014/main" id="{22889D83-112F-44D4-8948-C6E83028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75" y="433532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37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1" name="文本框 41992">
            <a:extLst>
              <a:ext uri="{FF2B5EF4-FFF2-40B4-BE49-F238E27FC236}">
                <a16:creationId xmlns:a16="http://schemas.microsoft.com/office/drawing/2014/main" id="{663265FE-1724-4B47-81FA-5413FA8B3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23" y="462984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2" name="文本框 41992">
            <a:extLst>
              <a:ext uri="{FF2B5EF4-FFF2-40B4-BE49-F238E27FC236}">
                <a16:creationId xmlns:a16="http://schemas.microsoft.com/office/drawing/2014/main" id="{225DAABD-79DE-403D-8032-91002EE3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640" y="5988875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800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3" name="文本框 41992">
            <a:extLst>
              <a:ext uri="{FF2B5EF4-FFF2-40B4-BE49-F238E27FC236}">
                <a16:creationId xmlns:a16="http://schemas.microsoft.com/office/drawing/2014/main" id="{19396D58-54E7-4BFF-A7AD-6E5A05CD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801" y="601340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56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4" name="文本框 41992">
            <a:extLst>
              <a:ext uri="{FF2B5EF4-FFF2-40B4-BE49-F238E27FC236}">
                <a16:creationId xmlns:a16="http://schemas.microsoft.com/office/drawing/2014/main" id="{32456186-F832-4C94-8302-B1C1395B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441" y="6013409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120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03E908-F9C6-4C6D-9D0B-00ECEBD08784}"/>
              </a:ext>
            </a:extLst>
          </p:cNvPr>
          <p:cNvSpPr/>
          <p:nvPr/>
        </p:nvSpPr>
        <p:spPr>
          <a:xfrm>
            <a:off x="3055222" y="119571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800" kern="100" dirty="0"/>
              <a:t>（ </a:t>
            </a:r>
            <a:r>
              <a:rPr lang="en-US" altLang="zh-CN" sz="2800" kern="100" dirty="0"/>
              <a:t>800 x 600 @72 </a:t>
            </a:r>
            <a:r>
              <a:rPr lang="zh-CN" altLang="en-US" sz="2800" kern="100" dirty="0"/>
              <a:t>）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77">
            <a:extLst>
              <a:ext uri="{FF2B5EF4-FFF2-40B4-BE49-F238E27FC236}">
                <a16:creationId xmlns:a16="http://schemas.microsoft.com/office/drawing/2014/main" id="{B0D0D9B1-EDFF-4EFB-89FE-5DBC03BC7111}"/>
              </a:ext>
            </a:extLst>
          </p:cNvPr>
          <p:cNvCxnSpPr>
            <a:cxnSpLocks/>
          </p:cNvCxnSpPr>
          <p:nvPr/>
        </p:nvCxnSpPr>
        <p:spPr bwMode="auto">
          <a:xfrm>
            <a:off x="2150020" y="1895598"/>
            <a:ext cx="0" cy="294798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文本框 41992">
            <a:extLst>
              <a:ext uri="{FF2B5EF4-FFF2-40B4-BE49-F238E27FC236}">
                <a16:creationId xmlns:a16="http://schemas.microsoft.com/office/drawing/2014/main" id="{487AE3BF-8131-469F-BC2E-389605FA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83" y="3134383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666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70" name="直接箭头连接符 41994">
            <a:extLst>
              <a:ext uri="{FF2B5EF4-FFF2-40B4-BE49-F238E27FC236}">
                <a16:creationId xmlns:a16="http://schemas.microsoft.com/office/drawing/2014/main" id="{7773B750-0482-469C-A6FD-388FA9A9D386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212725"/>
            <a:ext cx="428124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文本框 41992">
            <a:extLst>
              <a:ext uri="{FF2B5EF4-FFF2-40B4-BE49-F238E27FC236}">
                <a16:creationId xmlns:a16="http://schemas.microsoft.com/office/drawing/2014/main" id="{BF8B3865-4352-43AD-80CE-485406E1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375" y="4918062"/>
            <a:ext cx="512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1040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74" name="直接箭头连接符 41994">
            <a:extLst>
              <a:ext uri="{FF2B5EF4-FFF2-40B4-BE49-F238E27FC236}">
                <a16:creationId xmlns:a16="http://schemas.microsoft.com/office/drawing/2014/main" id="{E0E13458-5969-4AD0-84C0-23B75F21DA43}"/>
              </a:ext>
            </a:extLst>
          </p:cNvPr>
          <p:cNvCxnSpPr>
            <a:cxnSpLocks/>
          </p:cNvCxnSpPr>
          <p:nvPr/>
        </p:nvCxnSpPr>
        <p:spPr bwMode="auto">
          <a:xfrm>
            <a:off x="3573841" y="5898398"/>
            <a:ext cx="2867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文本框 41992">
            <a:extLst>
              <a:ext uri="{FF2B5EF4-FFF2-40B4-BE49-F238E27FC236}">
                <a16:creationId xmlns:a16="http://schemas.microsoft.com/office/drawing/2014/main" id="{DB6AC34C-E0C6-46F8-B5C1-4EAAEBD6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674" y="5579855"/>
            <a:ext cx="4873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HEN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89" name="直接箭头连接符 81">
            <a:extLst>
              <a:ext uri="{FF2B5EF4-FFF2-40B4-BE49-F238E27FC236}">
                <a16:creationId xmlns:a16="http://schemas.microsoft.com/office/drawing/2014/main" id="{CFC80B3A-8ECB-4BDD-B95E-8B232CDC31B8}"/>
              </a:ext>
            </a:extLst>
          </p:cNvPr>
          <p:cNvCxnSpPr>
            <a:cxnSpLocks/>
          </p:cNvCxnSpPr>
          <p:nvPr/>
        </p:nvCxnSpPr>
        <p:spPr bwMode="auto">
          <a:xfrm>
            <a:off x="1251241" y="2317873"/>
            <a:ext cx="0" cy="197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文本框 41992">
            <a:extLst>
              <a:ext uri="{FF2B5EF4-FFF2-40B4-BE49-F238E27FC236}">
                <a16:creationId xmlns:a16="http://schemas.microsoft.com/office/drawing/2014/main" id="{67DE00E2-2E3A-43FB-AA68-0FE683C5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33" y="3149114"/>
            <a:ext cx="47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VEN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F2447-2D8D-4ABF-A3B9-6435DA5EE0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15AE6-502B-4A4F-B0D2-18FC2895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791AA-58D2-4576-B03E-9D1E692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6E68E-D7C7-4D3D-A823-513A5197556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cxnSp>
        <p:nvCxnSpPr>
          <p:cNvPr id="25609" name="直接连接符 75">
            <a:extLst>
              <a:ext uri="{FF2B5EF4-FFF2-40B4-BE49-F238E27FC236}">
                <a16:creationId xmlns:a16="http://schemas.microsoft.com/office/drawing/2014/main" id="{EAF0915D-676D-4170-A160-6104AE0C5DE7}"/>
              </a:ext>
            </a:extLst>
          </p:cNvPr>
          <p:cNvCxnSpPr>
            <a:cxnSpLocks/>
          </p:cNvCxnSpPr>
          <p:nvPr/>
        </p:nvCxnSpPr>
        <p:spPr bwMode="auto">
          <a:xfrm>
            <a:off x="919593" y="1163947"/>
            <a:ext cx="2423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直接连接符 76">
            <a:extLst>
              <a:ext uri="{FF2B5EF4-FFF2-40B4-BE49-F238E27FC236}">
                <a16:creationId xmlns:a16="http://schemas.microsoft.com/office/drawing/2014/main" id="{9C972C7D-3659-46AC-BAE0-1BF7181528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1935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直接连接符 79">
            <a:extLst>
              <a:ext uri="{FF2B5EF4-FFF2-40B4-BE49-F238E27FC236}">
                <a16:creationId xmlns:a16="http://schemas.microsoft.com/office/drawing/2014/main" id="{2AEE8ADE-B8F0-44F5-B5D1-1DFF6B62F2C6}"/>
              </a:ext>
            </a:extLst>
          </p:cNvPr>
          <p:cNvCxnSpPr>
            <a:cxnSpLocks/>
          </p:cNvCxnSpPr>
          <p:nvPr/>
        </p:nvCxnSpPr>
        <p:spPr bwMode="auto">
          <a:xfrm>
            <a:off x="1287707" y="1163947"/>
            <a:ext cx="6288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直接连接符 81">
            <a:extLst>
              <a:ext uri="{FF2B5EF4-FFF2-40B4-BE49-F238E27FC236}">
                <a16:creationId xmlns:a16="http://schemas.microsoft.com/office/drawing/2014/main" id="{D47379DF-4153-451E-A32F-4A04A1F2B8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7707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直接连接符 82">
            <a:extLst>
              <a:ext uri="{FF2B5EF4-FFF2-40B4-BE49-F238E27FC236}">
                <a16:creationId xmlns:a16="http://schemas.microsoft.com/office/drawing/2014/main" id="{6924098B-026E-409A-93D4-6EC3A538102E}"/>
              </a:ext>
            </a:extLst>
          </p:cNvPr>
          <p:cNvCxnSpPr>
            <a:cxnSpLocks/>
          </p:cNvCxnSpPr>
          <p:nvPr/>
        </p:nvCxnSpPr>
        <p:spPr bwMode="auto">
          <a:xfrm>
            <a:off x="1161935" y="150836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直接连接符 88">
            <a:extLst>
              <a:ext uri="{FF2B5EF4-FFF2-40B4-BE49-F238E27FC236}">
                <a16:creationId xmlns:a16="http://schemas.microsoft.com/office/drawing/2014/main" id="{9B7CC3A3-A8C6-417A-833A-D5BE1DD208D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6568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直接连接符 75">
            <a:extLst>
              <a:ext uri="{FF2B5EF4-FFF2-40B4-BE49-F238E27FC236}">
                <a16:creationId xmlns:a16="http://schemas.microsoft.com/office/drawing/2014/main" id="{0A883BBF-2135-4D45-87CE-809887530178}"/>
              </a:ext>
            </a:extLst>
          </p:cNvPr>
          <p:cNvCxnSpPr>
            <a:cxnSpLocks/>
          </p:cNvCxnSpPr>
          <p:nvPr/>
        </p:nvCxnSpPr>
        <p:spPr bwMode="auto">
          <a:xfrm>
            <a:off x="2042341" y="1163947"/>
            <a:ext cx="13190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直接连接符 77">
            <a:extLst>
              <a:ext uri="{FF2B5EF4-FFF2-40B4-BE49-F238E27FC236}">
                <a16:creationId xmlns:a16="http://schemas.microsoft.com/office/drawing/2014/main" id="{5B279AC8-55FD-4E5C-BB2B-E2B9DFDDF45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2341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直接连接符 78">
            <a:extLst>
              <a:ext uri="{FF2B5EF4-FFF2-40B4-BE49-F238E27FC236}">
                <a16:creationId xmlns:a16="http://schemas.microsoft.com/office/drawing/2014/main" id="{138CF384-BF4A-4DF3-B968-134252F25FFF}"/>
              </a:ext>
            </a:extLst>
          </p:cNvPr>
          <p:cNvCxnSpPr>
            <a:cxnSpLocks/>
          </p:cNvCxnSpPr>
          <p:nvPr/>
        </p:nvCxnSpPr>
        <p:spPr bwMode="auto">
          <a:xfrm>
            <a:off x="1916568" y="150836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直接连接符 75">
            <a:extLst>
              <a:ext uri="{FF2B5EF4-FFF2-40B4-BE49-F238E27FC236}">
                <a16:creationId xmlns:a16="http://schemas.microsoft.com/office/drawing/2014/main" id="{6790DC8C-3B3D-453D-8C25-C80678481E43}"/>
              </a:ext>
            </a:extLst>
          </p:cNvPr>
          <p:cNvCxnSpPr>
            <a:cxnSpLocks/>
          </p:cNvCxnSpPr>
          <p:nvPr/>
        </p:nvCxnSpPr>
        <p:spPr bwMode="auto">
          <a:xfrm>
            <a:off x="2678871" y="1163947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直接连接符 76">
            <a:extLst>
              <a:ext uri="{FF2B5EF4-FFF2-40B4-BE49-F238E27FC236}">
                <a16:creationId xmlns:a16="http://schemas.microsoft.com/office/drawing/2014/main" id="{5B0F05FA-C385-42C9-BBA6-A629630290F7}"/>
              </a:ext>
            </a:extLst>
          </p:cNvPr>
          <p:cNvCxnSpPr>
            <a:cxnSpLocks/>
          </p:cNvCxnSpPr>
          <p:nvPr/>
        </p:nvCxnSpPr>
        <p:spPr bwMode="auto">
          <a:xfrm flipV="1">
            <a:off x="2804643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直接连接符 79">
            <a:extLst>
              <a:ext uri="{FF2B5EF4-FFF2-40B4-BE49-F238E27FC236}">
                <a16:creationId xmlns:a16="http://schemas.microsoft.com/office/drawing/2014/main" id="{E9A85560-D114-4EC7-8AB1-F6A0AB920DDA}"/>
              </a:ext>
            </a:extLst>
          </p:cNvPr>
          <p:cNvCxnSpPr>
            <a:cxnSpLocks/>
          </p:cNvCxnSpPr>
          <p:nvPr/>
        </p:nvCxnSpPr>
        <p:spPr bwMode="auto">
          <a:xfrm>
            <a:off x="2930416" y="1163947"/>
            <a:ext cx="6288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直接连接符 81">
            <a:extLst>
              <a:ext uri="{FF2B5EF4-FFF2-40B4-BE49-F238E27FC236}">
                <a16:creationId xmlns:a16="http://schemas.microsoft.com/office/drawing/2014/main" id="{9816ED87-2E42-4E9F-A395-E7254F2F93C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0416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直接连接符 82">
            <a:extLst>
              <a:ext uri="{FF2B5EF4-FFF2-40B4-BE49-F238E27FC236}">
                <a16:creationId xmlns:a16="http://schemas.microsoft.com/office/drawing/2014/main" id="{3EE53E43-B1E0-49E1-BD17-7CC0DA1748BF}"/>
              </a:ext>
            </a:extLst>
          </p:cNvPr>
          <p:cNvCxnSpPr>
            <a:cxnSpLocks/>
          </p:cNvCxnSpPr>
          <p:nvPr/>
        </p:nvCxnSpPr>
        <p:spPr bwMode="auto">
          <a:xfrm>
            <a:off x="2804643" y="150836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直接连接符 88">
            <a:extLst>
              <a:ext uri="{FF2B5EF4-FFF2-40B4-BE49-F238E27FC236}">
                <a16:creationId xmlns:a16="http://schemas.microsoft.com/office/drawing/2014/main" id="{A818790B-9ECA-4ABD-808A-D8E893FED9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9277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直接连接符 77">
            <a:extLst>
              <a:ext uri="{FF2B5EF4-FFF2-40B4-BE49-F238E27FC236}">
                <a16:creationId xmlns:a16="http://schemas.microsoft.com/office/drawing/2014/main" id="{ED72AF58-862F-4495-A393-64B7567590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685049" y="116394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直接连接符 78">
            <a:extLst>
              <a:ext uri="{FF2B5EF4-FFF2-40B4-BE49-F238E27FC236}">
                <a16:creationId xmlns:a16="http://schemas.microsoft.com/office/drawing/2014/main" id="{0BFD1CBB-93B5-4DE5-A219-0C78D8C021AE}"/>
              </a:ext>
            </a:extLst>
          </p:cNvPr>
          <p:cNvCxnSpPr>
            <a:cxnSpLocks/>
          </p:cNvCxnSpPr>
          <p:nvPr/>
        </p:nvCxnSpPr>
        <p:spPr bwMode="auto">
          <a:xfrm>
            <a:off x="3559277" y="150836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直接连接符 75">
            <a:extLst>
              <a:ext uri="{FF2B5EF4-FFF2-40B4-BE49-F238E27FC236}">
                <a16:creationId xmlns:a16="http://schemas.microsoft.com/office/drawing/2014/main" id="{8C8C08D8-AA79-4DDB-A613-051BF7C7587B}"/>
              </a:ext>
            </a:extLst>
          </p:cNvPr>
          <p:cNvCxnSpPr>
            <a:cxnSpLocks/>
          </p:cNvCxnSpPr>
          <p:nvPr/>
        </p:nvCxnSpPr>
        <p:spPr bwMode="auto">
          <a:xfrm>
            <a:off x="8259101" y="1883586"/>
            <a:ext cx="42769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直接连接符 76">
            <a:extLst>
              <a:ext uri="{FF2B5EF4-FFF2-40B4-BE49-F238E27FC236}">
                <a16:creationId xmlns:a16="http://schemas.microsoft.com/office/drawing/2014/main" id="{EA6C90E7-2058-4EF6-B0B9-0C03C2409C1F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6037" y="187243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直接连接符 79">
            <a:extLst>
              <a:ext uri="{FF2B5EF4-FFF2-40B4-BE49-F238E27FC236}">
                <a16:creationId xmlns:a16="http://schemas.microsoft.com/office/drawing/2014/main" id="{09A1A4A8-C80A-485C-9C33-AD8E286BB074}"/>
              </a:ext>
            </a:extLst>
          </p:cNvPr>
          <p:cNvCxnSpPr>
            <a:cxnSpLocks/>
          </p:cNvCxnSpPr>
          <p:nvPr/>
        </p:nvCxnSpPr>
        <p:spPr bwMode="auto">
          <a:xfrm>
            <a:off x="2804643" y="1872437"/>
            <a:ext cx="148363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直接连接符 81">
            <a:extLst>
              <a:ext uri="{FF2B5EF4-FFF2-40B4-BE49-F238E27FC236}">
                <a16:creationId xmlns:a16="http://schemas.microsoft.com/office/drawing/2014/main" id="{9744BC9B-8534-4D3E-9B24-12E6CFA66A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804643" y="187243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直接连接符 82">
            <a:extLst>
              <a:ext uri="{FF2B5EF4-FFF2-40B4-BE49-F238E27FC236}">
                <a16:creationId xmlns:a16="http://schemas.microsoft.com/office/drawing/2014/main" id="{83BDB39F-5632-465A-B203-64A2F3A6E167}"/>
              </a:ext>
            </a:extLst>
          </p:cNvPr>
          <p:cNvCxnSpPr>
            <a:cxnSpLocks/>
          </p:cNvCxnSpPr>
          <p:nvPr/>
        </p:nvCxnSpPr>
        <p:spPr bwMode="auto">
          <a:xfrm>
            <a:off x="1166037" y="2216856"/>
            <a:ext cx="163860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直接连接符 75">
            <a:extLst>
              <a:ext uri="{FF2B5EF4-FFF2-40B4-BE49-F238E27FC236}">
                <a16:creationId xmlns:a16="http://schemas.microsoft.com/office/drawing/2014/main" id="{1CA04A92-141B-4B41-B812-82FDD8088918}"/>
              </a:ext>
            </a:extLst>
          </p:cNvPr>
          <p:cNvCxnSpPr>
            <a:cxnSpLocks/>
          </p:cNvCxnSpPr>
          <p:nvPr/>
        </p:nvCxnSpPr>
        <p:spPr bwMode="auto">
          <a:xfrm>
            <a:off x="4360257" y="1179357"/>
            <a:ext cx="82946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直接连接符 79">
            <a:extLst>
              <a:ext uri="{FF2B5EF4-FFF2-40B4-BE49-F238E27FC236}">
                <a16:creationId xmlns:a16="http://schemas.microsoft.com/office/drawing/2014/main" id="{136D52C9-FF39-4EF5-A942-58147A73CCCD}"/>
              </a:ext>
            </a:extLst>
          </p:cNvPr>
          <p:cNvCxnSpPr>
            <a:cxnSpLocks/>
          </p:cNvCxnSpPr>
          <p:nvPr/>
        </p:nvCxnSpPr>
        <p:spPr bwMode="auto">
          <a:xfrm>
            <a:off x="3685049" y="1171270"/>
            <a:ext cx="62732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直接连接符 79">
            <a:extLst>
              <a:ext uri="{FF2B5EF4-FFF2-40B4-BE49-F238E27FC236}">
                <a16:creationId xmlns:a16="http://schemas.microsoft.com/office/drawing/2014/main" id="{4DF287C6-5B55-42E7-B552-88541D16B8DB}"/>
              </a:ext>
            </a:extLst>
          </p:cNvPr>
          <p:cNvCxnSpPr>
            <a:cxnSpLocks/>
          </p:cNvCxnSpPr>
          <p:nvPr/>
        </p:nvCxnSpPr>
        <p:spPr bwMode="auto">
          <a:xfrm>
            <a:off x="5252602" y="1179357"/>
            <a:ext cx="6288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直接连接符 88">
            <a:extLst>
              <a:ext uri="{FF2B5EF4-FFF2-40B4-BE49-F238E27FC236}">
                <a16:creationId xmlns:a16="http://schemas.microsoft.com/office/drawing/2014/main" id="{E6C9A684-DE52-421F-8CC9-0C1DE42D5C3F}"/>
              </a:ext>
            </a:extLst>
          </p:cNvPr>
          <p:cNvCxnSpPr>
            <a:cxnSpLocks/>
          </p:cNvCxnSpPr>
          <p:nvPr/>
        </p:nvCxnSpPr>
        <p:spPr bwMode="auto">
          <a:xfrm flipV="1">
            <a:off x="5881463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直接连接符 77">
            <a:extLst>
              <a:ext uri="{FF2B5EF4-FFF2-40B4-BE49-F238E27FC236}">
                <a16:creationId xmlns:a16="http://schemas.microsoft.com/office/drawing/2014/main" id="{9B9663C9-C66B-4E6A-A8A4-114ADD2FEF16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7236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直接连接符 78">
            <a:extLst>
              <a:ext uri="{FF2B5EF4-FFF2-40B4-BE49-F238E27FC236}">
                <a16:creationId xmlns:a16="http://schemas.microsoft.com/office/drawing/2014/main" id="{3F65DE70-7DAE-455A-BDB3-39923B339D31}"/>
              </a:ext>
            </a:extLst>
          </p:cNvPr>
          <p:cNvCxnSpPr>
            <a:cxnSpLocks/>
          </p:cNvCxnSpPr>
          <p:nvPr/>
        </p:nvCxnSpPr>
        <p:spPr bwMode="auto">
          <a:xfrm>
            <a:off x="5881463" y="152377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直接连接符 79">
            <a:extLst>
              <a:ext uri="{FF2B5EF4-FFF2-40B4-BE49-F238E27FC236}">
                <a16:creationId xmlns:a16="http://schemas.microsoft.com/office/drawing/2014/main" id="{9428049E-C961-4701-B19B-61AD2D209DB5}"/>
              </a:ext>
            </a:extLst>
          </p:cNvPr>
          <p:cNvCxnSpPr>
            <a:cxnSpLocks/>
          </p:cNvCxnSpPr>
          <p:nvPr/>
        </p:nvCxnSpPr>
        <p:spPr bwMode="auto">
          <a:xfrm>
            <a:off x="6004168" y="1179357"/>
            <a:ext cx="6288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直接连接符 79">
            <a:extLst>
              <a:ext uri="{FF2B5EF4-FFF2-40B4-BE49-F238E27FC236}">
                <a16:creationId xmlns:a16="http://schemas.microsoft.com/office/drawing/2014/main" id="{EB1FD21B-30EA-4C5A-B4EC-CD2E381CE797}"/>
              </a:ext>
            </a:extLst>
          </p:cNvPr>
          <p:cNvCxnSpPr>
            <a:cxnSpLocks/>
          </p:cNvCxnSpPr>
          <p:nvPr/>
        </p:nvCxnSpPr>
        <p:spPr bwMode="auto">
          <a:xfrm>
            <a:off x="5236739" y="1872437"/>
            <a:ext cx="138375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直接连接符 76">
            <a:extLst>
              <a:ext uri="{FF2B5EF4-FFF2-40B4-BE49-F238E27FC236}">
                <a16:creationId xmlns:a16="http://schemas.microsoft.com/office/drawing/2014/main" id="{C5177F9B-08BC-40B3-9CE0-69154056A99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5361" y="187243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直接连接符 81">
            <a:extLst>
              <a:ext uri="{FF2B5EF4-FFF2-40B4-BE49-F238E27FC236}">
                <a16:creationId xmlns:a16="http://schemas.microsoft.com/office/drawing/2014/main" id="{4ED09DD7-64B0-4B1F-B7FC-5DAFFFA18DAA}"/>
              </a:ext>
            </a:extLst>
          </p:cNvPr>
          <p:cNvCxnSpPr>
            <a:cxnSpLocks/>
          </p:cNvCxnSpPr>
          <p:nvPr/>
        </p:nvCxnSpPr>
        <p:spPr bwMode="auto">
          <a:xfrm flipV="1">
            <a:off x="8259101" y="187243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直接连接符 82">
            <a:extLst>
              <a:ext uri="{FF2B5EF4-FFF2-40B4-BE49-F238E27FC236}">
                <a16:creationId xmlns:a16="http://schemas.microsoft.com/office/drawing/2014/main" id="{588EAC31-E79A-409D-A987-748FFD9A393B}"/>
              </a:ext>
            </a:extLst>
          </p:cNvPr>
          <p:cNvCxnSpPr>
            <a:cxnSpLocks/>
          </p:cNvCxnSpPr>
          <p:nvPr/>
        </p:nvCxnSpPr>
        <p:spPr bwMode="auto">
          <a:xfrm>
            <a:off x="6620494" y="2216856"/>
            <a:ext cx="163860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直接连接符 75">
            <a:extLst>
              <a:ext uri="{FF2B5EF4-FFF2-40B4-BE49-F238E27FC236}">
                <a16:creationId xmlns:a16="http://schemas.microsoft.com/office/drawing/2014/main" id="{A45CACBA-5594-43B4-AEA8-96BC773BD1C4}"/>
              </a:ext>
            </a:extLst>
          </p:cNvPr>
          <p:cNvCxnSpPr>
            <a:cxnSpLocks/>
          </p:cNvCxnSpPr>
          <p:nvPr/>
        </p:nvCxnSpPr>
        <p:spPr bwMode="auto">
          <a:xfrm>
            <a:off x="919592" y="1883586"/>
            <a:ext cx="24234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直接连接符 76">
            <a:extLst>
              <a:ext uri="{FF2B5EF4-FFF2-40B4-BE49-F238E27FC236}">
                <a16:creationId xmlns:a16="http://schemas.microsoft.com/office/drawing/2014/main" id="{0FDBE61A-1B32-49A6-B694-516C578DA18D}"/>
              </a:ext>
            </a:extLst>
          </p:cNvPr>
          <p:cNvCxnSpPr>
            <a:cxnSpLocks/>
          </p:cNvCxnSpPr>
          <p:nvPr/>
        </p:nvCxnSpPr>
        <p:spPr bwMode="auto">
          <a:xfrm flipV="1">
            <a:off x="6634112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直接连接符 79">
            <a:extLst>
              <a:ext uri="{FF2B5EF4-FFF2-40B4-BE49-F238E27FC236}">
                <a16:creationId xmlns:a16="http://schemas.microsoft.com/office/drawing/2014/main" id="{A190C8F2-697E-4975-8CE3-7D5AEC5DB946}"/>
              </a:ext>
            </a:extLst>
          </p:cNvPr>
          <p:cNvCxnSpPr>
            <a:cxnSpLocks/>
          </p:cNvCxnSpPr>
          <p:nvPr/>
        </p:nvCxnSpPr>
        <p:spPr bwMode="auto">
          <a:xfrm>
            <a:off x="6759884" y="1179357"/>
            <a:ext cx="6288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直接连接符 81">
            <a:extLst>
              <a:ext uri="{FF2B5EF4-FFF2-40B4-BE49-F238E27FC236}">
                <a16:creationId xmlns:a16="http://schemas.microsoft.com/office/drawing/2014/main" id="{A13C6CF4-73A4-4004-A9C6-8547A64C5296}"/>
              </a:ext>
            </a:extLst>
          </p:cNvPr>
          <p:cNvCxnSpPr>
            <a:cxnSpLocks/>
          </p:cNvCxnSpPr>
          <p:nvPr/>
        </p:nvCxnSpPr>
        <p:spPr bwMode="auto">
          <a:xfrm flipV="1">
            <a:off x="6759884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直接连接符 82">
            <a:extLst>
              <a:ext uri="{FF2B5EF4-FFF2-40B4-BE49-F238E27FC236}">
                <a16:creationId xmlns:a16="http://schemas.microsoft.com/office/drawing/2014/main" id="{6951AF40-CAAE-42D1-BE42-204300BEE617}"/>
              </a:ext>
            </a:extLst>
          </p:cNvPr>
          <p:cNvCxnSpPr>
            <a:cxnSpLocks/>
          </p:cNvCxnSpPr>
          <p:nvPr/>
        </p:nvCxnSpPr>
        <p:spPr bwMode="auto">
          <a:xfrm>
            <a:off x="6634112" y="152377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直接连接符 88">
            <a:extLst>
              <a:ext uri="{FF2B5EF4-FFF2-40B4-BE49-F238E27FC236}">
                <a16:creationId xmlns:a16="http://schemas.microsoft.com/office/drawing/2014/main" id="{EE2A7E8F-9252-4CF3-9BC0-5F3D6D5A6140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8746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直接连接符 75">
            <a:extLst>
              <a:ext uri="{FF2B5EF4-FFF2-40B4-BE49-F238E27FC236}">
                <a16:creationId xmlns:a16="http://schemas.microsoft.com/office/drawing/2014/main" id="{081B0D12-4B20-4A72-8792-AB6B9FFA0A8E}"/>
              </a:ext>
            </a:extLst>
          </p:cNvPr>
          <p:cNvCxnSpPr>
            <a:cxnSpLocks/>
          </p:cNvCxnSpPr>
          <p:nvPr/>
        </p:nvCxnSpPr>
        <p:spPr bwMode="auto">
          <a:xfrm>
            <a:off x="7514518" y="1179357"/>
            <a:ext cx="25768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直接连接符 77">
            <a:extLst>
              <a:ext uri="{FF2B5EF4-FFF2-40B4-BE49-F238E27FC236}">
                <a16:creationId xmlns:a16="http://schemas.microsoft.com/office/drawing/2014/main" id="{725992C6-04C5-47BA-8FC6-5878A1AE0B55}"/>
              </a:ext>
            </a:extLst>
          </p:cNvPr>
          <p:cNvCxnSpPr>
            <a:cxnSpLocks/>
          </p:cNvCxnSpPr>
          <p:nvPr/>
        </p:nvCxnSpPr>
        <p:spPr bwMode="auto">
          <a:xfrm flipV="1">
            <a:off x="7514518" y="1179357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直接连接符 78">
            <a:extLst>
              <a:ext uri="{FF2B5EF4-FFF2-40B4-BE49-F238E27FC236}">
                <a16:creationId xmlns:a16="http://schemas.microsoft.com/office/drawing/2014/main" id="{0B6B97FF-6F96-4F50-B844-9EC90A220A55}"/>
              </a:ext>
            </a:extLst>
          </p:cNvPr>
          <p:cNvCxnSpPr>
            <a:cxnSpLocks/>
          </p:cNvCxnSpPr>
          <p:nvPr/>
        </p:nvCxnSpPr>
        <p:spPr bwMode="auto">
          <a:xfrm>
            <a:off x="7388746" y="1523776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直接连接符 75">
            <a:extLst>
              <a:ext uri="{FF2B5EF4-FFF2-40B4-BE49-F238E27FC236}">
                <a16:creationId xmlns:a16="http://schemas.microsoft.com/office/drawing/2014/main" id="{26EE7B03-2A08-4002-8746-11E53770071B}"/>
              </a:ext>
            </a:extLst>
          </p:cNvPr>
          <p:cNvCxnSpPr>
            <a:cxnSpLocks/>
          </p:cNvCxnSpPr>
          <p:nvPr/>
        </p:nvCxnSpPr>
        <p:spPr bwMode="auto">
          <a:xfrm>
            <a:off x="8004611" y="1179357"/>
            <a:ext cx="25154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直接连接符 76">
            <a:extLst>
              <a:ext uri="{FF2B5EF4-FFF2-40B4-BE49-F238E27FC236}">
                <a16:creationId xmlns:a16="http://schemas.microsoft.com/office/drawing/2014/main" id="{43693BA7-C86F-45D4-8FFB-24413CF7BE0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56156" y="1179356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直接连接符 79">
            <a:extLst>
              <a:ext uri="{FF2B5EF4-FFF2-40B4-BE49-F238E27FC236}">
                <a16:creationId xmlns:a16="http://schemas.microsoft.com/office/drawing/2014/main" id="{3AE09AEE-D47C-4DF4-BC8D-C134B1500330}"/>
              </a:ext>
            </a:extLst>
          </p:cNvPr>
          <p:cNvCxnSpPr>
            <a:cxnSpLocks/>
          </p:cNvCxnSpPr>
          <p:nvPr/>
        </p:nvCxnSpPr>
        <p:spPr bwMode="auto">
          <a:xfrm>
            <a:off x="8381928" y="1179356"/>
            <a:ext cx="29295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直接连接符 81">
            <a:extLst>
              <a:ext uri="{FF2B5EF4-FFF2-40B4-BE49-F238E27FC236}">
                <a16:creationId xmlns:a16="http://schemas.microsoft.com/office/drawing/2014/main" id="{4B1164ED-6DD6-419A-A35C-1947ED611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1928" y="1179356"/>
            <a:ext cx="0" cy="3444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直接连接符 82">
            <a:extLst>
              <a:ext uri="{FF2B5EF4-FFF2-40B4-BE49-F238E27FC236}">
                <a16:creationId xmlns:a16="http://schemas.microsoft.com/office/drawing/2014/main" id="{D20206B5-0357-465E-A020-A18196C4DCFF}"/>
              </a:ext>
            </a:extLst>
          </p:cNvPr>
          <p:cNvCxnSpPr>
            <a:cxnSpLocks/>
          </p:cNvCxnSpPr>
          <p:nvPr/>
        </p:nvCxnSpPr>
        <p:spPr bwMode="auto">
          <a:xfrm>
            <a:off x="8256156" y="1523775"/>
            <a:ext cx="1257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直接连接符 75">
            <a:extLst>
              <a:ext uri="{FF2B5EF4-FFF2-40B4-BE49-F238E27FC236}">
                <a16:creationId xmlns:a16="http://schemas.microsoft.com/office/drawing/2014/main" id="{849E9599-3E2B-427A-816D-68700C93F2C9}"/>
              </a:ext>
            </a:extLst>
          </p:cNvPr>
          <p:cNvCxnSpPr>
            <a:cxnSpLocks/>
          </p:cNvCxnSpPr>
          <p:nvPr/>
        </p:nvCxnSpPr>
        <p:spPr bwMode="auto">
          <a:xfrm>
            <a:off x="7773731" y="1179357"/>
            <a:ext cx="25154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直接连接符 79">
            <a:extLst>
              <a:ext uri="{FF2B5EF4-FFF2-40B4-BE49-F238E27FC236}">
                <a16:creationId xmlns:a16="http://schemas.microsoft.com/office/drawing/2014/main" id="{FC7617E5-0773-4B58-AC74-31C8A358F802}"/>
              </a:ext>
            </a:extLst>
          </p:cNvPr>
          <p:cNvCxnSpPr>
            <a:cxnSpLocks/>
          </p:cNvCxnSpPr>
          <p:nvPr/>
        </p:nvCxnSpPr>
        <p:spPr bwMode="auto">
          <a:xfrm>
            <a:off x="2254904" y="1163947"/>
            <a:ext cx="34484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直接连接符 75">
            <a:extLst>
              <a:ext uri="{FF2B5EF4-FFF2-40B4-BE49-F238E27FC236}">
                <a16:creationId xmlns:a16="http://schemas.microsoft.com/office/drawing/2014/main" id="{0BA3BD06-0828-44C0-B20C-C6FBF8A47660}"/>
              </a:ext>
            </a:extLst>
          </p:cNvPr>
          <p:cNvCxnSpPr>
            <a:cxnSpLocks/>
          </p:cNvCxnSpPr>
          <p:nvPr/>
        </p:nvCxnSpPr>
        <p:spPr bwMode="auto">
          <a:xfrm>
            <a:off x="4360257" y="1872437"/>
            <a:ext cx="82946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69" name="文本框 301">
            <a:extLst>
              <a:ext uri="{FF2B5EF4-FFF2-40B4-BE49-F238E27FC236}">
                <a16:creationId xmlns:a16="http://schemas.microsoft.com/office/drawing/2014/main" id="{DF1BEBAA-116F-4AB1-BFD3-DCD5481A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4192"/>
            <a:ext cx="396490" cy="27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pclk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25870" name="文本框 301">
            <a:extLst>
              <a:ext uri="{FF2B5EF4-FFF2-40B4-BE49-F238E27FC236}">
                <a16:creationId xmlns:a16="http://schemas.microsoft.com/office/drawing/2014/main" id="{8E9CC653-6C0C-48F4-9166-8C27DE0C8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0" y="1242311"/>
            <a:ext cx="235415" cy="27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cs typeface="Arial" panose="020B0604020202020204" pitchFamily="34" charset="0"/>
              </a:rPr>
              <a:t>hs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5871" name="文本框 301">
            <a:extLst>
              <a:ext uri="{FF2B5EF4-FFF2-40B4-BE49-F238E27FC236}">
                <a16:creationId xmlns:a16="http://schemas.microsoft.com/office/drawing/2014/main" id="{CF13CC5F-56BB-4533-8B0E-F5BD35916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88" y="1913283"/>
            <a:ext cx="223025" cy="27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vs</a:t>
            </a:r>
            <a:endParaRPr lang="zh-CN" altLang="en-US" sz="1800">
              <a:cs typeface="Arial" panose="020B0604020202020204" pitchFamily="34" charset="0"/>
            </a:endParaRPr>
          </a:p>
        </p:txBody>
      </p:sp>
      <p:cxnSp>
        <p:nvCxnSpPr>
          <p:cNvPr id="25872" name="直接连接符 479">
            <a:extLst>
              <a:ext uri="{FF2B5EF4-FFF2-40B4-BE49-F238E27FC236}">
                <a16:creationId xmlns:a16="http://schemas.microsoft.com/office/drawing/2014/main" id="{7135DCA9-4AEE-428A-A381-7619AFF6A750}"/>
              </a:ext>
            </a:extLst>
          </p:cNvPr>
          <p:cNvCxnSpPr>
            <a:cxnSpLocks/>
          </p:cNvCxnSpPr>
          <p:nvPr/>
        </p:nvCxnSpPr>
        <p:spPr bwMode="auto">
          <a:xfrm>
            <a:off x="1161934" y="733985"/>
            <a:ext cx="0" cy="148287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5873" name="直接连接符 481">
            <a:extLst>
              <a:ext uri="{FF2B5EF4-FFF2-40B4-BE49-F238E27FC236}">
                <a16:creationId xmlns:a16="http://schemas.microsoft.com/office/drawing/2014/main" id="{835E0B0D-E71E-436A-A29B-A50BB625A2AC}"/>
              </a:ext>
            </a:extLst>
          </p:cNvPr>
          <p:cNvCxnSpPr>
            <a:cxnSpLocks/>
          </p:cNvCxnSpPr>
          <p:nvPr/>
        </p:nvCxnSpPr>
        <p:spPr bwMode="auto">
          <a:xfrm>
            <a:off x="1916568" y="733985"/>
            <a:ext cx="0" cy="77438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5874" name="直接连接符 482">
            <a:extLst>
              <a:ext uri="{FF2B5EF4-FFF2-40B4-BE49-F238E27FC236}">
                <a16:creationId xmlns:a16="http://schemas.microsoft.com/office/drawing/2014/main" id="{F3AD5F7B-6B7C-4D79-A661-067F944412E2}"/>
              </a:ext>
            </a:extLst>
          </p:cNvPr>
          <p:cNvCxnSpPr>
            <a:cxnSpLocks/>
          </p:cNvCxnSpPr>
          <p:nvPr/>
        </p:nvCxnSpPr>
        <p:spPr bwMode="auto">
          <a:xfrm>
            <a:off x="6633030" y="1173238"/>
            <a:ext cx="0" cy="104361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5875" name="文本框 301">
            <a:extLst>
              <a:ext uri="{FF2B5EF4-FFF2-40B4-BE49-F238E27FC236}">
                <a16:creationId xmlns:a16="http://schemas.microsoft.com/office/drawing/2014/main" id="{FF3F47FB-3C4E-4B1E-B79E-B7D03168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373" y="80618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cs typeface="Arial" panose="020B0604020202020204" pitchFamily="34" charset="0"/>
              </a:rPr>
              <a:t>行周期</a:t>
            </a:r>
          </a:p>
        </p:txBody>
      </p:sp>
      <p:sp>
        <p:nvSpPr>
          <p:cNvPr id="25876" name="文本框 301">
            <a:extLst>
              <a:ext uri="{FF2B5EF4-FFF2-40B4-BE49-F238E27FC236}">
                <a16:creationId xmlns:a16="http://schemas.microsoft.com/office/drawing/2014/main" id="{0D299692-8D87-40E9-9083-18463001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224" y="149168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cs typeface="Arial" panose="020B0604020202020204" pitchFamily="34" charset="0"/>
              </a:rPr>
              <a:t>场周期</a:t>
            </a:r>
          </a:p>
        </p:txBody>
      </p:sp>
      <p:cxnSp>
        <p:nvCxnSpPr>
          <p:cNvPr id="25877" name="直接连接符 297">
            <a:extLst>
              <a:ext uri="{FF2B5EF4-FFF2-40B4-BE49-F238E27FC236}">
                <a16:creationId xmlns:a16="http://schemas.microsoft.com/office/drawing/2014/main" id="{D4AAA724-19F7-4C68-8B15-68DC387ED77A}"/>
              </a:ext>
            </a:extLst>
          </p:cNvPr>
          <p:cNvCxnSpPr>
            <a:cxnSpLocks/>
          </p:cNvCxnSpPr>
          <p:nvPr/>
        </p:nvCxnSpPr>
        <p:spPr bwMode="auto">
          <a:xfrm>
            <a:off x="4683833" y="1676146"/>
            <a:ext cx="194152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78" name="直接连接符 293">
            <a:extLst>
              <a:ext uri="{FF2B5EF4-FFF2-40B4-BE49-F238E27FC236}">
                <a16:creationId xmlns:a16="http://schemas.microsoft.com/office/drawing/2014/main" id="{C9B43A1D-E92D-4A40-ACA9-726C892ED2D3}"/>
              </a:ext>
            </a:extLst>
          </p:cNvPr>
          <p:cNvCxnSpPr>
            <a:cxnSpLocks/>
          </p:cNvCxnSpPr>
          <p:nvPr/>
        </p:nvCxnSpPr>
        <p:spPr bwMode="auto">
          <a:xfrm>
            <a:off x="1181457" y="1676146"/>
            <a:ext cx="246370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79" name="直接连接符 293">
            <a:extLst>
              <a:ext uri="{FF2B5EF4-FFF2-40B4-BE49-F238E27FC236}">
                <a16:creationId xmlns:a16="http://schemas.microsoft.com/office/drawing/2014/main" id="{5B8C98C2-089D-49FE-9F4A-4D58D0699752}"/>
              </a:ext>
            </a:extLst>
          </p:cNvPr>
          <p:cNvCxnSpPr>
            <a:cxnSpLocks/>
          </p:cNvCxnSpPr>
          <p:nvPr/>
        </p:nvCxnSpPr>
        <p:spPr bwMode="auto">
          <a:xfrm>
            <a:off x="1909785" y="958873"/>
            <a:ext cx="274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80" name="直接连接符 297">
            <a:extLst>
              <a:ext uri="{FF2B5EF4-FFF2-40B4-BE49-F238E27FC236}">
                <a16:creationId xmlns:a16="http://schemas.microsoft.com/office/drawing/2014/main" id="{AF6189F9-C423-4C3F-BDAE-CC0B284F3AE9}"/>
              </a:ext>
            </a:extLst>
          </p:cNvPr>
          <p:cNvCxnSpPr>
            <a:cxnSpLocks/>
          </p:cNvCxnSpPr>
          <p:nvPr/>
        </p:nvCxnSpPr>
        <p:spPr bwMode="auto">
          <a:xfrm>
            <a:off x="919592" y="958873"/>
            <a:ext cx="24234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81" name="直接连接符 502">
            <a:extLst>
              <a:ext uri="{FF2B5EF4-FFF2-40B4-BE49-F238E27FC236}">
                <a16:creationId xmlns:a16="http://schemas.microsoft.com/office/drawing/2014/main" id="{ACB0997B-3326-4ED5-B0B6-C6BEA84B2B86}"/>
              </a:ext>
            </a:extLst>
          </p:cNvPr>
          <p:cNvCxnSpPr>
            <a:cxnSpLocks/>
          </p:cNvCxnSpPr>
          <p:nvPr/>
        </p:nvCxnSpPr>
        <p:spPr bwMode="auto">
          <a:xfrm>
            <a:off x="2796975" y="1173238"/>
            <a:ext cx="0" cy="104361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5882" name="直接连接符 503">
            <a:extLst>
              <a:ext uri="{FF2B5EF4-FFF2-40B4-BE49-F238E27FC236}">
                <a16:creationId xmlns:a16="http://schemas.microsoft.com/office/drawing/2014/main" id="{460FCA54-3BCC-46FD-A34B-5AA69CCB000F}"/>
              </a:ext>
            </a:extLst>
          </p:cNvPr>
          <p:cNvCxnSpPr>
            <a:cxnSpLocks/>
          </p:cNvCxnSpPr>
          <p:nvPr/>
        </p:nvCxnSpPr>
        <p:spPr bwMode="auto">
          <a:xfrm>
            <a:off x="8259101" y="1161494"/>
            <a:ext cx="0" cy="104361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D626A2-1E0E-4A48-8161-53CE2F06ACBC}"/>
              </a:ext>
            </a:extLst>
          </p:cNvPr>
          <p:cNvGrpSpPr/>
          <p:nvPr/>
        </p:nvGrpSpPr>
        <p:grpSpPr>
          <a:xfrm>
            <a:off x="549650" y="3193987"/>
            <a:ext cx="8096116" cy="292451"/>
            <a:chOff x="549650" y="3193987"/>
            <a:chExt cx="8096116" cy="292451"/>
          </a:xfrm>
        </p:grpSpPr>
        <p:sp>
          <p:nvSpPr>
            <p:cNvPr id="25857" name="文本框 301">
              <a:extLst>
                <a:ext uri="{FF2B5EF4-FFF2-40B4-BE49-F238E27FC236}">
                  <a16:creationId xmlns:a16="http://schemas.microsoft.com/office/drawing/2014/main" id="{7866DD4E-DB1C-46EB-BAB0-A73A5863C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747" y="3209466"/>
              <a:ext cx="123903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0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58" name="文本框 301">
              <a:extLst>
                <a:ext uri="{FF2B5EF4-FFF2-40B4-BE49-F238E27FC236}">
                  <a16:creationId xmlns:a16="http://schemas.microsoft.com/office/drawing/2014/main" id="{C4AFDCAB-0816-4C34-9DD6-20F461999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299" y="3209466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799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59" name="文本框 301">
              <a:extLst>
                <a:ext uri="{FF2B5EF4-FFF2-40B4-BE49-F238E27FC236}">
                  <a16:creationId xmlns:a16="http://schemas.microsoft.com/office/drawing/2014/main" id="{116F356F-27B5-4A92-B8C1-17A8E02D1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030" y="3209466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855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0" name="文本框 301">
              <a:extLst>
                <a:ext uri="{FF2B5EF4-FFF2-40B4-BE49-F238E27FC236}">
                  <a16:creationId xmlns:a16="http://schemas.microsoft.com/office/drawing/2014/main" id="{98AE82F8-16B9-4028-8936-8E74AFC4C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170" y="3209466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975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1" name="文本框 301">
              <a:extLst>
                <a:ext uri="{FF2B5EF4-FFF2-40B4-BE49-F238E27FC236}">
                  <a16:creationId xmlns:a16="http://schemas.microsoft.com/office/drawing/2014/main" id="{8D4129F7-0FCF-4CDE-A535-D7D8CA19E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0153" y="3209466"/>
              <a:ext cx="495613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1039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7" name="文本框 301">
              <a:extLst>
                <a:ext uri="{FF2B5EF4-FFF2-40B4-BE49-F238E27FC236}">
                  <a16:creationId xmlns:a16="http://schemas.microsoft.com/office/drawing/2014/main" id="{8C9F90BE-FF60-4007-8582-1BA0539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255" y="3209439"/>
              <a:ext cx="14362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( </a:t>
              </a:r>
              <a:r>
                <a:rPr lang="zh-CN" altLang="en-US" sz="1800" dirty="0">
                  <a:cs typeface="Arial" panose="020B0604020202020204" pitchFamily="34" charset="0"/>
                </a:rPr>
                <a:t>单位：像素 </a:t>
              </a:r>
              <a:r>
                <a:rPr lang="en-US" altLang="zh-CN" sz="1800" dirty="0">
                  <a:cs typeface="Arial" panose="020B0604020202020204" pitchFamily="34" charset="0"/>
                </a:rPr>
                <a:t>)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25883" name="文本框 301">
              <a:extLst>
                <a:ext uri="{FF2B5EF4-FFF2-40B4-BE49-F238E27FC236}">
                  <a16:creationId xmlns:a16="http://schemas.microsoft.com/office/drawing/2014/main" id="{58010832-83B9-47E2-9C67-739AACF39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0" y="3193987"/>
              <a:ext cx="235415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hs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E5A35F-C0A2-4938-B11C-07F6A15B9639}"/>
              </a:ext>
            </a:extLst>
          </p:cNvPr>
          <p:cNvGrpSpPr/>
          <p:nvPr/>
        </p:nvGrpSpPr>
        <p:grpSpPr>
          <a:xfrm>
            <a:off x="543088" y="3606440"/>
            <a:ext cx="8110356" cy="301985"/>
            <a:chOff x="543088" y="3606440"/>
            <a:chExt cx="8110356" cy="301985"/>
          </a:xfrm>
        </p:grpSpPr>
        <p:sp>
          <p:nvSpPr>
            <p:cNvPr id="25862" name="文本框 301">
              <a:extLst>
                <a:ext uri="{FF2B5EF4-FFF2-40B4-BE49-F238E27FC236}">
                  <a16:creationId xmlns:a16="http://schemas.microsoft.com/office/drawing/2014/main" id="{865AFA7A-E488-4F6E-9467-C50F48CD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280" y="3631480"/>
              <a:ext cx="123903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0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3" name="文本框 301">
              <a:extLst>
                <a:ext uri="{FF2B5EF4-FFF2-40B4-BE49-F238E27FC236}">
                  <a16:creationId xmlns:a16="http://schemas.microsoft.com/office/drawing/2014/main" id="{88C6B475-B380-47F6-BAB3-A13E64EDA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978" y="3606442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599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25864" name="文本框 301">
              <a:extLst>
                <a:ext uri="{FF2B5EF4-FFF2-40B4-BE49-F238E27FC236}">
                  <a16:creationId xmlns:a16="http://schemas.microsoft.com/office/drawing/2014/main" id="{CAD8D288-8651-4094-BEE0-E5A205B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709" y="3606442"/>
              <a:ext cx="371709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636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5" name="文本框 301">
              <a:extLst>
                <a:ext uri="{FF2B5EF4-FFF2-40B4-BE49-F238E27FC236}">
                  <a16:creationId xmlns:a16="http://schemas.microsoft.com/office/drawing/2014/main" id="{1A4518A8-294D-4585-9F43-79536BE01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849" y="3606442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642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6" name="文本框 301">
              <a:extLst>
                <a:ext uri="{FF2B5EF4-FFF2-40B4-BE49-F238E27FC236}">
                  <a16:creationId xmlns:a16="http://schemas.microsoft.com/office/drawing/2014/main" id="{A56E8FE1-756F-4885-B414-48CF5E90B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1734" y="3606442"/>
              <a:ext cx="371710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665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5868" name="文本框 301">
              <a:extLst>
                <a:ext uri="{FF2B5EF4-FFF2-40B4-BE49-F238E27FC236}">
                  <a16:creationId xmlns:a16="http://schemas.microsoft.com/office/drawing/2014/main" id="{AAA05BDD-33E8-41AF-9EC9-4F087035E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401" y="3614820"/>
              <a:ext cx="1205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( </a:t>
              </a:r>
              <a:r>
                <a:rPr lang="zh-CN" altLang="en-US" sz="1800" dirty="0">
                  <a:cs typeface="Arial" panose="020B0604020202020204" pitchFamily="34" charset="0"/>
                </a:rPr>
                <a:t>单位：行 </a:t>
              </a:r>
              <a:r>
                <a:rPr lang="en-US" altLang="zh-CN" sz="1800" dirty="0">
                  <a:cs typeface="Arial" panose="020B0604020202020204" pitchFamily="34" charset="0"/>
                </a:rPr>
                <a:t>)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25884" name="文本框 301">
              <a:extLst>
                <a:ext uri="{FF2B5EF4-FFF2-40B4-BE49-F238E27FC236}">
                  <a16:creationId xmlns:a16="http://schemas.microsoft.com/office/drawing/2014/main" id="{89AFCE31-9038-4084-9772-01AC78D38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088" y="3606440"/>
              <a:ext cx="223025" cy="27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vs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635B5F3-E5E3-4B7A-A4D1-E9A3E193A826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94193"/>
          <a:ext cx="3905475" cy="3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3">
                  <a:extLst>
                    <a:ext uri="{9D8B030D-6E8A-4147-A177-3AD203B41FA5}">
                      <a16:colId xmlns:a16="http://schemas.microsoft.com/office/drawing/2014/main" val="346398014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57871669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5660283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43987030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84692322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2208683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6008228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6122437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92600770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6441367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24200559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032673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086046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16401984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44175402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00853130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1811537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52812757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25460208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2176785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20114127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66129208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9960936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8601962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73317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1473439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5688022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90809181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12882673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0610606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12104325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2818947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1279713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7981869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4611756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6109577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0893629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18875630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674775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9156461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37527996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984598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51149463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47234682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64714919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7012084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68924337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8805120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4604440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05432414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14458558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9786244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3435070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71412764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48653925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02014517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70863033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27149763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66836429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4895011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1500010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09653697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0030270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2525115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0516032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0738814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4992925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980844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2511581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8363650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4550090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71290836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7060329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60748004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96187333"/>
                    </a:ext>
                  </a:extLst>
                </a:gridCol>
              </a:tblGrid>
              <a:tr h="3397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79466"/>
                  </a:ext>
                </a:extLst>
              </a:tr>
            </a:tbl>
          </a:graphicData>
        </a:graphic>
      </p:graphicFrame>
      <p:graphicFrame>
        <p:nvGraphicFramePr>
          <p:cNvPr id="292" name="表格 291">
            <a:extLst>
              <a:ext uri="{FF2B5EF4-FFF2-40B4-BE49-F238E27FC236}">
                <a16:creationId xmlns:a16="http://schemas.microsoft.com/office/drawing/2014/main" id="{E9B0BE37-E8F9-4A82-8AE1-62893BF19082}"/>
              </a:ext>
            </a:extLst>
          </p:cNvPr>
          <p:cNvGraphicFramePr>
            <a:graphicFrameLocks noGrp="1"/>
          </p:cNvGraphicFramePr>
          <p:nvPr/>
        </p:nvGraphicFramePr>
        <p:xfrm>
          <a:off x="4766977" y="394193"/>
          <a:ext cx="3905475" cy="3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3">
                  <a:extLst>
                    <a:ext uri="{9D8B030D-6E8A-4147-A177-3AD203B41FA5}">
                      <a16:colId xmlns:a16="http://schemas.microsoft.com/office/drawing/2014/main" val="346398014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57871669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5660283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43987030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84692322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2208683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6008228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6122437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92600770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6441367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24200559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032673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086046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16401984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44175402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00853130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1811537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52812757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25460208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2176785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20114127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66129208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9960936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8601962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73317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11473439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5688022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90809181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12882673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0610606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12104325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82818947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1279713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7981869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4611756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6109577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60893629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18875630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674775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9156461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37527996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9845981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51149463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47234682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64714919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7012084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68924337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8805120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4604440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05432414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14458558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9786244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3435070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71412764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486539255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02014517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70863033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427149763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66836429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4895011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91500010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09653697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800302700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2525115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40516032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07388147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49929256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39808449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25115817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83636508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945500904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2712908361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3770603292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607480043"/>
                    </a:ext>
                  </a:extLst>
                </a:gridCol>
                <a:gridCol w="52073">
                  <a:extLst>
                    <a:ext uri="{9D8B030D-6E8A-4147-A177-3AD203B41FA5}">
                      <a16:colId xmlns:a16="http://schemas.microsoft.com/office/drawing/2014/main" val="1396187333"/>
                    </a:ext>
                  </a:extLst>
                </a:gridCol>
              </a:tblGrid>
              <a:tr h="3397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79466"/>
                  </a:ext>
                </a:extLst>
              </a:tr>
            </a:tbl>
          </a:graphicData>
        </a:graphic>
      </p:graphicFrame>
      <p:sp>
        <p:nvSpPr>
          <p:cNvPr id="25605" name="矩形 477">
            <a:extLst>
              <a:ext uri="{FF2B5EF4-FFF2-40B4-BE49-F238E27FC236}">
                <a16:creationId xmlns:a16="http://schemas.microsoft.com/office/drawing/2014/main" id="{D8576A97-C3CE-412E-9027-1C3C1F22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116465"/>
            <a:ext cx="4132263" cy="1076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always @(posedge pclk, negedge rstn) </a:t>
            </a:r>
            <a:endParaRPr lang="en-US" altLang="zh-CN" sz="1600" dirty="0"/>
          </a:p>
          <a:p>
            <a:r>
              <a:rPr lang="zh-CN" altLang="en-US" sz="1600" dirty="0"/>
              <a:t>    if (!rstn) hcnt &lt;= </a:t>
            </a:r>
            <a:r>
              <a:rPr lang="zh-CN" altLang="en-US" sz="1600" dirty="0">
                <a:solidFill>
                  <a:srgbClr val="0070C0"/>
                </a:solidFill>
              </a:rPr>
              <a:t>856</a:t>
            </a:r>
            <a:r>
              <a:rPr lang="zh-CN" altLang="en-US" sz="1600" dirty="0"/>
              <a:t>;</a:t>
            </a:r>
          </a:p>
          <a:p>
            <a:r>
              <a:rPr lang="zh-CN" altLang="en-US" sz="1600" dirty="0"/>
              <a:t>    else if (hcnt == </a:t>
            </a:r>
            <a:r>
              <a:rPr lang="zh-CN" altLang="en-US" sz="1600" dirty="0">
                <a:solidFill>
                  <a:srgbClr val="0070C0"/>
                </a:solidFill>
              </a:rPr>
              <a:t>1039</a:t>
            </a:r>
            <a:r>
              <a:rPr lang="zh-CN" altLang="en-US" sz="1600" dirty="0"/>
              <a:t>) hcnt &lt;= 0;</a:t>
            </a:r>
          </a:p>
          <a:p>
            <a:r>
              <a:rPr lang="zh-CN" altLang="en-US" sz="1600" dirty="0"/>
              <a:t>    else hcnt &lt;= hcnt + 1;</a:t>
            </a:r>
          </a:p>
        </p:txBody>
      </p:sp>
      <p:sp>
        <p:nvSpPr>
          <p:cNvPr id="25606" name="矩形 478">
            <a:extLst>
              <a:ext uri="{FF2B5EF4-FFF2-40B4-BE49-F238E27FC236}">
                <a16:creationId xmlns:a16="http://schemas.microsoft.com/office/drawing/2014/main" id="{83DC57AD-F188-400B-B36D-DD62A7B7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116466"/>
            <a:ext cx="3917038" cy="13086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always @(posedge pclk, negedge rstn) </a:t>
            </a:r>
            <a:endParaRPr lang="en-US" altLang="zh-CN" sz="1600" dirty="0"/>
          </a:p>
          <a:p>
            <a:r>
              <a:rPr lang="zh-CN" altLang="en-US" sz="1600" dirty="0"/>
              <a:t>    if (!rstn) vcnt &lt;= </a:t>
            </a:r>
            <a:r>
              <a:rPr lang="zh-CN" altLang="en-US" sz="1600" dirty="0">
                <a:solidFill>
                  <a:srgbClr val="0070C0"/>
                </a:solidFill>
              </a:rPr>
              <a:t>637</a:t>
            </a:r>
            <a:r>
              <a:rPr lang="zh-CN" altLang="en-US" sz="1600" dirty="0"/>
              <a:t>;</a:t>
            </a:r>
          </a:p>
          <a:p>
            <a:r>
              <a:rPr lang="zh-CN" altLang="en-US" sz="1600" dirty="0"/>
              <a:t>    else if (hcnt == </a:t>
            </a:r>
            <a:r>
              <a:rPr lang="zh-CN" altLang="en-US" sz="1600" dirty="0">
                <a:solidFill>
                  <a:srgbClr val="0070C0"/>
                </a:solidFill>
              </a:rPr>
              <a:t>855</a:t>
            </a:r>
            <a:r>
              <a:rPr lang="zh-CN" altLang="en-US" sz="1600" dirty="0"/>
              <a:t>) </a:t>
            </a:r>
            <a:r>
              <a:rPr lang="en-US" altLang="zh-CN" sz="1600" dirty="0"/>
              <a:t>begin</a:t>
            </a:r>
            <a:endParaRPr lang="zh-CN" altLang="en-US" sz="1600" dirty="0"/>
          </a:p>
          <a:p>
            <a:r>
              <a:rPr lang="zh-CN" altLang="en-US" sz="1600" dirty="0"/>
              <a:t>        if (vcnt == </a:t>
            </a:r>
            <a:r>
              <a:rPr lang="zh-CN" altLang="en-US" sz="1600" dirty="0">
                <a:solidFill>
                  <a:srgbClr val="0070C0"/>
                </a:solidFill>
              </a:rPr>
              <a:t>665</a:t>
            </a:r>
            <a:r>
              <a:rPr lang="zh-CN" altLang="en-US" sz="1600" dirty="0"/>
              <a:t>) vcnt &lt;= 0;</a:t>
            </a:r>
          </a:p>
          <a:p>
            <a:r>
              <a:rPr lang="zh-CN" altLang="en-US" sz="1600" dirty="0"/>
              <a:t>        else vcnt &lt;= vcnt + 1;  </a:t>
            </a:r>
            <a:r>
              <a:rPr lang="en-US" altLang="zh-CN" sz="1600" dirty="0"/>
              <a:t>end</a:t>
            </a:r>
            <a:endParaRPr lang="zh-CN" altLang="en-US" sz="1600" dirty="0"/>
          </a:p>
        </p:txBody>
      </p:sp>
      <p:sp>
        <p:nvSpPr>
          <p:cNvPr id="25607" name="矩形 506">
            <a:extLst>
              <a:ext uri="{FF2B5EF4-FFF2-40B4-BE49-F238E27FC236}">
                <a16:creationId xmlns:a16="http://schemas.microsoft.com/office/drawing/2014/main" id="{D41ABB3D-3078-4D67-866E-584EFB02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5192790"/>
            <a:ext cx="4132263" cy="1077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always @(</a:t>
            </a:r>
            <a:r>
              <a:rPr lang="en-US" altLang="zh-CN" sz="1600" dirty="0" err="1"/>
              <a:t>posedge</a:t>
            </a:r>
            <a:r>
              <a:rPr lang="en-US" altLang="zh-CN" sz="1600" dirty="0"/>
              <a:t> pclk, </a:t>
            </a:r>
            <a:r>
              <a:rPr lang="en-US" altLang="zh-CN" sz="1600" dirty="0" err="1"/>
              <a:t>negedge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rstn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if (!</a:t>
            </a:r>
            <a:r>
              <a:rPr lang="en-US" altLang="zh-CN" sz="1600" dirty="0" err="1"/>
              <a:t>rstn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hs</a:t>
            </a:r>
            <a:r>
              <a:rPr lang="en-US" altLang="zh-CN" sz="1600" dirty="0"/>
              <a:t> &lt;= 0;</a:t>
            </a:r>
          </a:p>
          <a:p>
            <a:r>
              <a:rPr lang="en-US" altLang="zh-CN" sz="1600" dirty="0"/>
              <a:t>    else if (</a:t>
            </a:r>
            <a:r>
              <a:rPr lang="en-US" altLang="zh-CN" sz="1600" dirty="0" err="1"/>
              <a:t>hcnt</a:t>
            </a:r>
            <a:r>
              <a:rPr lang="en-US" altLang="zh-CN" sz="1600" dirty="0"/>
              <a:t> == </a:t>
            </a:r>
            <a:r>
              <a:rPr lang="en-US" altLang="zh-CN" sz="1600" dirty="0">
                <a:solidFill>
                  <a:srgbClr val="0070C0"/>
                </a:solidFill>
              </a:rPr>
              <a:t>975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hs</a:t>
            </a:r>
            <a:r>
              <a:rPr lang="en-US" altLang="zh-CN" sz="1600" dirty="0"/>
              <a:t> &lt;= 1;</a:t>
            </a:r>
          </a:p>
          <a:p>
            <a:r>
              <a:rPr lang="en-US" altLang="zh-CN" sz="1600" dirty="0"/>
              <a:t>    else if (</a:t>
            </a:r>
            <a:r>
              <a:rPr lang="en-US" altLang="zh-CN" sz="1600" dirty="0" err="1"/>
              <a:t>hcnt</a:t>
            </a:r>
            <a:r>
              <a:rPr lang="en-US" altLang="zh-CN" sz="1600" dirty="0"/>
              <a:t> == </a:t>
            </a:r>
            <a:r>
              <a:rPr lang="en-US" altLang="zh-CN" sz="1600" dirty="0">
                <a:solidFill>
                  <a:srgbClr val="0070C0"/>
                </a:solidFill>
              </a:rPr>
              <a:t>855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hs</a:t>
            </a:r>
            <a:r>
              <a:rPr lang="en-US" altLang="zh-CN" sz="1600" dirty="0"/>
              <a:t> &lt;= 0;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38D459-805F-4167-9E50-F400461AF641}"/>
              </a:ext>
            </a:extLst>
          </p:cNvPr>
          <p:cNvGrpSpPr/>
          <p:nvPr/>
        </p:nvGrpSpPr>
        <p:grpSpPr>
          <a:xfrm>
            <a:off x="313719" y="2285627"/>
            <a:ext cx="8368232" cy="1597619"/>
            <a:chOff x="313719" y="2285627"/>
            <a:chExt cx="8368232" cy="159761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DC38DF-83E1-4AD3-BA93-EC56A07BEBFB}"/>
                </a:ext>
              </a:extLst>
            </p:cNvPr>
            <p:cNvGrpSpPr/>
            <p:nvPr/>
          </p:nvGrpSpPr>
          <p:grpSpPr>
            <a:xfrm>
              <a:off x="919592" y="2285627"/>
              <a:ext cx="7762359" cy="1597619"/>
              <a:chOff x="919592" y="2285627"/>
              <a:chExt cx="7762359" cy="1597619"/>
            </a:xfrm>
          </p:grpSpPr>
          <p:cxnSp>
            <p:nvCxnSpPr>
              <p:cNvPr id="25840" name="直接连接符 75">
                <a:extLst>
                  <a:ext uri="{FF2B5EF4-FFF2-40B4-BE49-F238E27FC236}">
                    <a16:creationId xmlns:a16="http://schemas.microsoft.com/office/drawing/2014/main" id="{85EBF04D-1826-42F6-A2F9-62EDA0249C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08835" y="2689731"/>
                <a:ext cx="117311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41" name="直接连接符 79">
                <a:extLst>
                  <a:ext uri="{FF2B5EF4-FFF2-40B4-BE49-F238E27FC236}">
                    <a16:creationId xmlns:a16="http://schemas.microsoft.com/office/drawing/2014/main" id="{A8CE092D-C978-4627-B89D-E3AAAEB462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592" y="2678582"/>
                <a:ext cx="494945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42" name="直接连接符 76">
                <a:extLst>
                  <a:ext uri="{FF2B5EF4-FFF2-40B4-BE49-F238E27FC236}">
                    <a16:creationId xmlns:a16="http://schemas.microsoft.com/office/drawing/2014/main" id="{18BA1CE1-4382-4846-ACD0-1E471A08A6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75095" y="2678582"/>
                <a:ext cx="0" cy="3444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43" name="直接连接符 81">
                <a:extLst>
                  <a:ext uri="{FF2B5EF4-FFF2-40B4-BE49-F238E27FC236}">
                    <a16:creationId xmlns:a16="http://schemas.microsoft.com/office/drawing/2014/main" id="{A03DB1BC-FF7E-4210-8104-9F027A2503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508835" y="2678582"/>
                <a:ext cx="0" cy="3444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44" name="直接连接符 82">
                <a:extLst>
                  <a:ext uri="{FF2B5EF4-FFF2-40B4-BE49-F238E27FC236}">
                    <a16:creationId xmlns:a16="http://schemas.microsoft.com/office/drawing/2014/main" id="{247821E9-8BF1-453D-89F7-0973646490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70229" y="3023001"/>
                <a:ext cx="163860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45" name="直接连接符 445">
                <a:extLst>
                  <a:ext uri="{FF2B5EF4-FFF2-40B4-BE49-F238E27FC236}">
                    <a16:creationId xmlns:a16="http://schemas.microsoft.com/office/drawing/2014/main" id="{692E38C1-02B6-4EDE-96CC-7DED78A19E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681951" y="2311691"/>
                <a:ext cx="0" cy="15715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846" name="直接连接符 448">
                <a:extLst>
                  <a:ext uri="{FF2B5EF4-FFF2-40B4-BE49-F238E27FC236}">
                    <a16:creationId xmlns:a16="http://schemas.microsoft.com/office/drawing/2014/main" id="{24E9D5E4-6749-40FF-B7B5-D5A2D7EF0A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08552" y="2311691"/>
                <a:ext cx="0" cy="15715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847" name="直接连接符 449">
                <a:extLst>
                  <a:ext uri="{FF2B5EF4-FFF2-40B4-BE49-F238E27FC236}">
                    <a16:creationId xmlns:a16="http://schemas.microsoft.com/office/drawing/2014/main" id="{239FC645-1280-40D3-950B-E455920C47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9592" y="2285627"/>
                <a:ext cx="0" cy="157155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5848" name="文本框 301">
                <a:extLst>
                  <a:ext uri="{FF2B5EF4-FFF2-40B4-BE49-F238E27FC236}">
                    <a16:creationId xmlns:a16="http://schemas.microsoft.com/office/drawing/2014/main" id="{A75DF203-0933-4298-8735-2D022737D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145" y="2307312"/>
                <a:ext cx="693856" cy="276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cs typeface="Arial" panose="020B0604020202020204" pitchFamily="34" charset="0"/>
                  </a:rPr>
                  <a:t>显示区</a:t>
                </a:r>
              </a:p>
            </p:txBody>
          </p:sp>
          <p:sp>
            <p:nvSpPr>
              <p:cNvPr id="25849" name="文本框 301">
                <a:extLst>
                  <a:ext uri="{FF2B5EF4-FFF2-40B4-BE49-F238E27FC236}">
                    <a16:creationId xmlns:a16="http://schemas.microsoft.com/office/drawing/2014/main" id="{0F3AF658-FA10-4CD9-AF00-08E715F56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1374" y="2293273"/>
                <a:ext cx="69249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cs typeface="Arial" panose="020B0604020202020204" pitchFamily="34" charset="0"/>
                  </a:rPr>
                  <a:t>消隐区</a:t>
                </a:r>
              </a:p>
            </p:txBody>
          </p:sp>
          <p:cxnSp>
            <p:nvCxnSpPr>
              <p:cNvPr id="25850" name="直接连接符 297">
                <a:extLst>
                  <a:ext uri="{FF2B5EF4-FFF2-40B4-BE49-F238E27FC236}">
                    <a16:creationId xmlns:a16="http://schemas.microsoft.com/office/drawing/2014/main" id="{0BF838CC-385C-4764-83A3-CD71C3A6CC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62499" y="2450027"/>
                <a:ext cx="141945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51" name="直接连接符 297">
                <a:extLst>
                  <a:ext uri="{FF2B5EF4-FFF2-40B4-BE49-F238E27FC236}">
                    <a16:creationId xmlns:a16="http://schemas.microsoft.com/office/drawing/2014/main" id="{40262BE1-0D61-43E1-AEFD-5664651F89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74700" y="2450027"/>
                <a:ext cx="141945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52" name="直接连接符 293">
                <a:extLst>
                  <a:ext uri="{FF2B5EF4-FFF2-40B4-BE49-F238E27FC236}">
                    <a16:creationId xmlns:a16="http://schemas.microsoft.com/office/drawing/2014/main" id="{A97642DE-052C-4119-9BAC-031E65D4D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0869" y="2450027"/>
                <a:ext cx="145206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53" name="直接连接符 293">
                <a:extLst>
                  <a:ext uri="{FF2B5EF4-FFF2-40B4-BE49-F238E27FC236}">
                    <a16:creationId xmlns:a16="http://schemas.microsoft.com/office/drawing/2014/main" id="{21759497-20D4-4107-8A04-47E9B12BCB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12249" y="2450027"/>
                <a:ext cx="145206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54" name="文本框 301">
                <a:extLst>
                  <a:ext uri="{FF2B5EF4-FFF2-40B4-BE49-F238E27FC236}">
                    <a16:creationId xmlns:a16="http://schemas.microsoft.com/office/drawing/2014/main" id="{AF4A949F-B613-4FFB-B305-271DC1C24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7696" y="2780151"/>
                <a:ext cx="297368" cy="276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cs typeface="Arial" panose="020B0604020202020204" pitchFamily="34" charset="0"/>
                  </a:rPr>
                  <a:t>BP</a:t>
                </a:r>
                <a:endParaRPr lang="zh-CN" altLang="en-US" sz="1800">
                  <a:cs typeface="Arial" panose="020B0604020202020204" pitchFamily="34" charset="0"/>
                </a:endParaRPr>
              </a:p>
            </p:txBody>
          </p:sp>
          <p:sp>
            <p:nvSpPr>
              <p:cNvPr id="25855" name="文本框 301">
                <a:extLst>
                  <a:ext uri="{FF2B5EF4-FFF2-40B4-BE49-F238E27FC236}">
                    <a16:creationId xmlns:a16="http://schemas.microsoft.com/office/drawing/2014/main" id="{F1039B59-9EBA-4D3B-923D-615CCF5D3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2039" y="2768664"/>
                <a:ext cx="284977" cy="276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cs typeface="Arial" panose="020B0604020202020204" pitchFamily="34" charset="0"/>
                  </a:rPr>
                  <a:t>FP</a:t>
                </a:r>
                <a:endParaRPr lang="zh-CN" altLang="en-US" sz="1800">
                  <a:cs typeface="Arial" panose="020B0604020202020204" pitchFamily="34" charset="0"/>
                </a:endParaRPr>
              </a:p>
            </p:txBody>
          </p:sp>
          <p:sp>
            <p:nvSpPr>
              <p:cNvPr id="25856" name="文本框 301">
                <a:extLst>
                  <a:ext uri="{FF2B5EF4-FFF2-40B4-BE49-F238E27FC236}">
                    <a16:creationId xmlns:a16="http://schemas.microsoft.com/office/drawing/2014/main" id="{82B89BBC-AC3B-43A8-BE61-2AF9FDC6A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0108" y="2697164"/>
                <a:ext cx="297368" cy="276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cs typeface="Arial" panose="020B0604020202020204" pitchFamily="34" charset="0"/>
                  </a:rPr>
                  <a:t>SP</a:t>
                </a:r>
                <a:endParaRPr lang="zh-CN" altLang="en-US" sz="1800">
                  <a:cs typeface="Arial" panose="020B0604020202020204" pitchFamily="34" charset="0"/>
                </a:endParaRPr>
              </a:p>
            </p:txBody>
          </p:sp>
          <p:cxnSp>
            <p:nvCxnSpPr>
              <p:cNvPr id="25885" name="直接连接符 507">
                <a:extLst>
                  <a:ext uri="{FF2B5EF4-FFF2-40B4-BE49-F238E27FC236}">
                    <a16:creationId xmlns:a16="http://schemas.microsoft.com/office/drawing/2014/main" id="{8E0B76BC-9E42-48B5-BFDC-76E93E87A8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69051" y="2710853"/>
                <a:ext cx="0" cy="117239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886" name="直接连接符 509">
                <a:extLst>
                  <a:ext uri="{FF2B5EF4-FFF2-40B4-BE49-F238E27FC236}">
                    <a16:creationId xmlns:a16="http://schemas.microsoft.com/office/drawing/2014/main" id="{12904E7C-3582-487F-9BAD-A610315071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08835" y="2710853"/>
                <a:ext cx="0" cy="117239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298" name="文本框 301">
              <a:extLst>
                <a:ext uri="{FF2B5EF4-FFF2-40B4-BE49-F238E27FC236}">
                  <a16:creationId xmlns:a16="http://schemas.microsoft.com/office/drawing/2014/main" id="{C475C88D-67DA-4591-99C5-95641C4B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19" y="2684797"/>
              <a:ext cx="5386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hs</a:t>
              </a:r>
              <a:r>
                <a:rPr lang="en-US" altLang="zh-CN" sz="1800" dirty="0">
                  <a:cs typeface="Arial" panose="020B0604020202020204" pitchFamily="34" charset="0"/>
                </a:rPr>
                <a:t>/vs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sp>
        <p:nvSpPr>
          <p:cNvPr id="112" name="矩形 506">
            <a:extLst>
              <a:ext uri="{FF2B5EF4-FFF2-40B4-BE49-F238E27FC236}">
                <a16:creationId xmlns:a16="http://schemas.microsoft.com/office/drawing/2014/main" id="{1882C17C-32F5-41E0-AF6B-A2151448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621" y="5425124"/>
            <a:ext cx="3917205" cy="845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assign hen = </a:t>
            </a:r>
            <a:r>
              <a:rPr lang="en-US" altLang="zh-CN" sz="1600" dirty="0" err="1"/>
              <a:t>hcnt</a:t>
            </a:r>
            <a:r>
              <a:rPr lang="en-US" altLang="zh-CN" sz="1600" dirty="0"/>
              <a:t> &lt; </a:t>
            </a:r>
            <a:r>
              <a:rPr lang="en-US" altLang="zh-CN" sz="1600" dirty="0">
                <a:solidFill>
                  <a:srgbClr val="0070C0"/>
                </a:solidFill>
              </a:rPr>
              <a:t>800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assign </a:t>
            </a:r>
            <a:r>
              <a:rPr lang="en-US" altLang="zh-CN" sz="1600" dirty="0" err="1"/>
              <a:t>ven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vcnt</a:t>
            </a:r>
            <a:r>
              <a:rPr lang="en-US" altLang="zh-CN" sz="1600" dirty="0"/>
              <a:t> &lt; </a:t>
            </a:r>
            <a:r>
              <a:rPr lang="en-US" altLang="zh-CN" sz="1600" dirty="0">
                <a:solidFill>
                  <a:srgbClr val="0070C0"/>
                </a:solidFill>
              </a:rPr>
              <a:t>600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assign </a:t>
            </a:r>
            <a:r>
              <a:rPr lang="en-US" altLang="zh-CN" sz="1600" dirty="0" err="1"/>
              <a:t>vrgb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vhen</a:t>
            </a:r>
            <a:r>
              <a:rPr lang="en-US" altLang="zh-CN" sz="1600" dirty="0"/>
              <a:t> &amp; hen) ? </a:t>
            </a:r>
            <a:r>
              <a:rPr lang="en-US" altLang="zh-CN" sz="1600" dirty="0" err="1"/>
              <a:t>vdata</a:t>
            </a:r>
            <a:r>
              <a:rPr lang="en-US" altLang="zh-CN" sz="1600" dirty="0"/>
              <a:t> : 0;</a:t>
            </a:r>
          </a:p>
          <a:p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65" name="直接连接符 39">
            <a:extLst>
              <a:ext uri="{FF2B5EF4-FFF2-40B4-BE49-F238E27FC236}">
                <a16:creationId xmlns:a16="http://schemas.microsoft.com/office/drawing/2014/main" id="{AE48C668-1D0D-4620-8623-B36A32DBC671}"/>
              </a:ext>
            </a:extLst>
          </p:cNvPr>
          <p:cNvCxnSpPr>
            <a:cxnSpLocks/>
          </p:cNvCxnSpPr>
          <p:nvPr/>
        </p:nvCxnSpPr>
        <p:spPr bwMode="auto">
          <a:xfrm>
            <a:off x="7039110" y="5365543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文本框 44">
            <a:extLst>
              <a:ext uri="{FF2B5EF4-FFF2-40B4-BE49-F238E27FC236}">
                <a16:creationId xmlns:a16="http://schemas.microsoft.com/office/drawing/2014/main" id="{865C9463-E836-44BB-8CE1-8E1AF535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454" y="5567793"/>
            <a:ext cx="70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HFP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显示区域和定时参数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19462" name="组合 42004">
            <a:extLst>
              <a:ext uri="{FF2B5EF4-FFF2-40B4-BE49-F238E27FC236}">
                <a16:creationId xmlns:a16="http://schemas.microsoft.com/office/drawing/2014/main" id="{A5AD8558-519E-4C92-994E-48F34E01164D}"/>
              </a:ext>
            </a:extLst>
          </p:cNvPr>
          <p:cNvGrpSpPr>
            <a:grpSpLocks/>
          </p:cNvGrpSpPr>
          <p:nvPr/>
        </p:nvGrpSpPr>
        <p:grpSpPr bwMode="auto">
          <a:xfrm>
            <a:off x="2991229" y="1895598"/>
            <a:ext cx="4281241" cy="2947987"/>
            <a:chOff x="3203120" y="2754759"/>
            <a:chExt cx="4280983" cy="2212801"/>
          </a:xfrm>
        </p:grpSpPr>
        <p:sp>
          <p:nvSpPr>
            <p:cNvPr id="19511" name="矩形 7">
              <a:extLst>
                <a:ext uri="{FF2B5EF4-FFF2-40B4-BE49-F238E27FC236}">
                  <a16:creationId xmlns:a16="http://schemas.microsoft.com/office/drawing/2014/main" id="{8BC621B4-D6B3-4555-A918-7D865BF33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120" y="2754759"/>
              <a:ext cx="4280983" cy="221280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081CCE-9C7F-44C9-A7A4-08B3311407B8}"/>
                </a:ext>
              </a:extLst>
            </p:cNvPr>
            <p:cNvSpPr txBox="1"/>
            <p:nvPr/>
          </p:nvSpPr>
          <p:spPr bwMode="auto">
            <a:xfrm>
              <a:off x="3785697" y="3071725"/>
              <a:ext cx="2866852" cy="1484734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endParaRPr lang="zh-CN" altLang="en-U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B408BEF-6D45-46DE-9057-2C64EB9B3479}"/>
                </a:ext>
              </a:extLst>
            </p:cNvPr>
            <p:cNvSpPr txBox="1"/>
            <p:nvPr/>
          </p:nvSpPr>
          <p:spPr bwMode="auto">
            <a:xfrm>
              <a:off x="4521897" y="3424463"/>
              <a:ext cx="1315765" cy="7816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zh-CN" altLang="en-US" sz="2400" b="1" dirty="0">
                  <a:cs typeface="Arial" panose="020B0604020202020204" pitchFamily="34" charset="0"/>
                </a:rPr>
                <a:t>绘画</a:t>
              </a:r>
              <a:endParaRPr lang="en-US" altLang="zh-CN" sz="2400" b="1" dirty="0">
                <a:cs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zh-CN" altLang="en-US" sz="2400" b="1" dirty="0">
                  <a:cs typeface="Arial" panose="020B0604020202020204" pitchFamily="34" charset="0"/>
                </a:rPr>
                <a:t>区域</a:t>
              </a:r>
            </a:p>
          </p:txBody>
        </p:sp>
      </p:grpSp>
      <p:cxnSp>
        <p:nvCxnSpPr>
          <p:cNvPr id="19502" name="直接连接符 71">
            <a:extLst>
              <a:ext uri="{FF2B5EF4-FFF2-40B4-BE49-F238E27FC236}">
                <a16:creationId xmlns:a16="http://schemas.microsoft.com/office/drawing/2014/main" id="{669B0FE7-2AA6-4968-80C2-D512C0A28754}"/>
              </a:ext>
            </a:extLst>
          </p:cNvPr>
          <p:cNvCxnSpPr>
            <a:cxnSpLocks/>
          </p:cNvCxnSpPr>
          <p:nvPr/>
        </p:nvCxnSpPr>
        <p:spPr bwMode="auto">
          <a:xfrm>
            <a:off x="2291141" y="5365543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直接连接符 72">
            <a:extLst>
              <a:ext uri="{FF2B5EF4-FFF2-40B4-BE49-F238E27FC236}">
                <a16:creationId xmlns:a16="http://schemas.microsoft.com/office/drawing/2014/main" id="{C40B873D-3B53-449E-81C5-454CD06CFFD7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7866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直接连接符 75">
            <a:extLst>
              <a:ext uri="{FF2B5EF4-FFF2-40B4-BE49-F238E27FC236}">
                <a16:creationId xmlns:a16="http://schemas.microsoft.com/office/drawing/2014/main" id="{9FCB0B6A-B7A7-4713-AAA8-00D260B2C1D2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365543"/>
            <a:ext cx="4047881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直接连接符 77">
            <a:extLst>
              <a:ext uri="{FF2B5EF4-FFF2-40B4-BE49-F238E27FC236}">
                <a16:creationId xmlns:a16="http://schemas.microsoft.com/office/drawing/2014/main" id="{65FB826D-29CA-4425-A9F5-C3E55454A7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91229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直接连接符 78">
            <a:extLst>
              <a:ext uri="{FF2B5EF4-FFF2-40B4-BE49-F238E27FC236}">
                <a16:creationId xmlns:a16="http://schemas.microsoft.com/office/drawing/2014/main" id="{F477341B-774F-496F-A283-FFF641B8B20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7866" y="5710030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直接连接符 72">
            <a:extLst>
              <a:ext uri="{FF2B5EF4-FFF2-40B4-BE49-F238E27FC236}">
                <a16:creationId xmlns:a16="http://schemas.microsoft.com/office/drawing/2014/main" id="{DE1884D0-5B80-4B06-A085-A35A4C6F8CDE}"/>
              </a:ext>
            </a:extLst>
          </p:cNvPr>
          <p:cNvCxnSpPr>
            <a:cxnSpLocks/>
          </p:cNvCxnSpPr>
          <p:nvPr/>
        </p:nvCxnSpPr>
        <p:spPr bwMode="auto">
          <a:xfrm flipV="1">
            <a:off x="7042285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直接连接符 77">
            <a:extLst>
              <a:ext uri="{FF2B5EF4-FFF2-40B4-BE49-F238E27FC236}">
                <a16:creationId xmlns:a16="http://schemas.microsoft.com/office/drawing/2014/main" id="{6BED4D56-6114-4871-84FB-2A2FA7BBE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5648" y="5365543"/>
            <a:ext cx="0" cy="344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直接连接符 78">
            <a:extLst>
              <a:ext uri="{FF2B5EF4-FFF2-40B4-BE49-F238E27FC236}">
                <a16:creationId xmlns:a16="http://schemas.microsoft.com/office/drawing/2014/main" id="{AF8443A1-FFA2-4B8D-A9C3-1C927B7F2AF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2285" y="5710030"/>
            <a:ext cx="233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直接连接符 71">
            <a:extLst>
              <a:ext uri="{FF2B5EF4-FFF2-40B4-BE49-F238E27FC236}">
                <a16:creationId xmlns:a16="http://schemas.microsoft.com/office/drawing/2014/main" id="{A93E56D1-F5A7-45C3-86F4-534EBEE8B593}"/>
              </a:ext>
            </a:extLst>
          </p:cNvPr>
          <p:cNvCxnSpPr>
            <a:cxnSpLocks/>
          </p:cNvCxnSpPr>
          <p:nvPr/>
        </p:nvCxnSpPr>
        <p:spPr bwMode="auto">
          <a:xfrm>
            <a:off x="7275648" y="5365543"/>
            <a:ext cx="4667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直接连接符 26">
            <a:extLst>
              <a:ext uri="{FF2B5EF4-FFF2-40B4-BE49-F238E27FC236}">
                <a16:creationId xmlns:a16="http://schemas.microsoft.com/office/drawing/2014/main" id="{62545236-FBC1-4151-BC28-D9621FCA3784}"/>
              </a:ext>
            </a:extLst>
          </p:cNvPr>
          <p:cNvCxnSpPr>
            <a:cxnSpLocks/>
          </p:cNvCxnSpPr>
          <p:nvPr/>
        </p:nvCxnSpPr>
        <p:spPr bwMode="auto">
          <a:xfrm>
            <a:off x="5625929" y="4305423"/>
            <a:ext cx="0" cy="188441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连接符 41">
            <a:extLst>
              <a:ext uri="{FF2B5EF4-FFF2-40B4-BE49-F238E27FC236}">
                <a16:creationId xmlns:a16="http://schemas.microsoft.com/office/drawing/2014/main" id="{74C4200F-2D6F-4203-939A-943F5BF8E2F0}"/>
              </a:ext>
            </a:extLst>
          </p:cNvPr>
          <p:cNvCxnSpPr>
            <a:cxnSpLocks/>
          </p:cNvCxnSpPr>
          <p:nvPr/>
        </p:nvCxnSpPr>
        <p:spPr bwMode="auto">
          <a:xfrm>
            <a:off x="2991229" y="4918062"/>
            <a:ext cx="0" cy="127178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接连接符 42">
            <a:extLst>
              <a:ext uri="{FF2B5EF4-FFF2-40B4-BE49-F238E27FC236}">
                <a16:creationId xmlns:a16="http://schemas.microsoft.com/office/drawing/2014/main" id="{833927C1-A0D9-49FC-9800-C9F49BFC1568}"/>
              </a:ext>
            </a:extLst>
          </p:cNvPr>
          <p:cNvCxnSpPr>
            <a:cxnSpLocks/>
          </p:cNvCxnSpPr>
          <p:nvPr/>
        </p:nvCxnSpPr>
        <p:spPr bwMode="auto">
          <a:xfrm>
            <a:off x="4310085" y="4305423"/>
            <a:ext cx="0" cy="188441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文本框 41992">
            <a:extLst>
              <a:ext uri="{FF2B5EF4-FFF2-40B4-BE49-F238E27FC236}">
                <a16:creationId xmlns:a16="http://schemas.microsoft.com/office/drawing/2014/main" id="{AC5A4FB6-6694-4D9A-85C5-78377323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996" y="5568743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HBP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19470" name="直接箭头连接符 41994">
            <a:extLst>
              <a:ext uri="{FF2B5EF4-FFF2-40B4-BE49-F238E27FC236}">
                <a16:creationId xmlns:a16="http://schemas.microsoft.com/office/drawing/2014/main" id="{803E3B0F-3D95-4889-B787-CED35E5F70F6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898943"/>
            <a:ext cx="13188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接箭头连接符 51">
            <a:extLst>
              <a:ext uri="{FF2B5EF4-FFF2-40B4-BE49-F238E27FC236}">
                <a16:creationId xmlns:a16="http://schemas.microsoft.com/office/drawing/2014/main" id="{F613E50B-90F3-4B75-9AEC-149506BA79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272473" y="5898943"/>
            <a:ext cx="469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直接箭头连接符 54">
            <a:extLst>
              <a:ext uri="{FF2B5EF4-FFF2-40B4-BE49-F238E27FC236}">
                <a16:creationId xmlns:a16="http://schemas.microsoft.com/office/drawing/2014/main" id="{08807AB6-8A59-4238-BF49-01675E613B0A}"/>
              </a:ext>
            </a:extLst>
          </p:cNvPr>
          <p:cNvCxnSpPr>
            <a:cxnSpLocks/>
          </p:cNvCxnSpPr>
          <p:nvPr/>
        </p:nvCxnSpPr>
        <p:spPr bwMode="auto">
          <a:xfrm>
            <a:off x="5625929" y="5898943"/>
            <a:ext cx="14163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直接连接符 56">
            <a:extLst>
              <a:ext uri="{FF2B5EF4-FFF2-40B4-BE49-F238E27FC236}">
                <a16:creationId xmlns:a16="http://schemas.microsoft.com/office/drawing/2014/main" id="{894D2AC2-D79D-41A7-ABA2-8383CD7AD14C}"/>
              </a:ext>
            </a:extLst>
          </p:cNvPr>
          <p:cNvCxnSpPr>
            <a:cxnSpLocks/>
          </p:cNvCxnSpPr>
          <p:nvPr/>
        </p:nvCxnSpPr>
        <p:spPr bwMode="auto">
          <a:xfrm>
            <a:off x="7274060" y="4918062"/>
            <a:ext cx="0" cy="113328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文本框 58">
            <a:extLst>
              <a:ext uri="{FF2B5EF4-FFF2-40B4-BE49-F238E27FC236}">
                <a16:creationId xmlns:a16="http://schemas.microsoft.com/office/drawing/2014/main" id="{AF3C5D12-F188-413B-9224-536B4838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660" y="5554455"/>
            <a:ext cx="10588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HSPW</a:t>
            </a:r>
            <a:endParaRPr lang="zh-CN" altLang="en-US" sz="1800">
              <a:cs typeface="Arial" panose="020B0604020202020204" pitchFamily="34" charset="0"/>
            </a:endParaRPr>
          </a:p>
        </p:txBody>
      </p:sp>
      <p:grpSp>
        <p:nvGrpSpPr>
          <p:cNvPr id="19477" name="组合 2">
            <a:extLst>
              <a:ext uri="{FF2B5EF4-FFF2-40B4-BE49-F238E27FC236}">
                <a16:creationId xmlns:a16="http://schemas.microsoft.com/office/drawing/2014/main" id="{61B26A32-09B1-49B2-A0E0-9D5BB2C40B25}"/>
              </a:ext>
            </a:extLst>
          </p:cNvPr>
          <p:cNvGrpSpPr>
            <a:grpSpLocks/>
          </p:cNvGrpSpPr>
          <p:nvPr/>
        </p:nvGrpSpPr>
        <p:grpSpPr bwMode="auto">
          <a:xfrm>
            <a:off x="1524379" y="1389185"/>
            <a:ext cx="344487" cy="3797300"/>
            <a:chOff x="1408099" y="1447801"/>
            <a:chExt cx="344378" cy="3796628"/>
          </a:xfrm>
        </p:grpSpPr>
        <p:cxnSp>
          <p:nvCxnSpPr>
            <p:cNvPr id="19493" name="直接连接符 71">
              <a:extLst>
                <a:ext uri="{FF2B5EF4-FFF2-40B4-BE49-F238E27FC236}">
                  <a16:creationId xmlns:a16="http://schemas.microsoft.com/office/drawing/2014/main" id="{CA370C56-7B88-4980-9DE8-9E7F7EB7D16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3738" y="1616540"/>
              <a:ext cx="33747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4" name="直接连接符 72">
              <a:extLst>
                <a:ext uri="{FF2B5EF4-FFF2-40B4-BE49-F238E27FC236}">
                  <a16:creationId xmlns:a16="http://schemas.microsoft.com/office/drawing/2014/main" id="{71FA1597-E7D0-4A48-9A5E-8821FABB552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1613090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5" name="直接连接符 75">
              <a:extLst>
                <a:ext uri="{FF2B5EF4-FFF2-40B4-BE49-F238E27FC236}">
                  <a16:creationId xmlns:a16="http://schemas.microsoft.com/office/drawing/2014/main" id="{417B2781-AA58-432B-8DC3-F5EE3530E1C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0380" y="3346115"/>
              <a:ext cx="278419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77">
              <a:extLst>
                <a:ext uri="{FF2B5EF4-FFF2-40B4-BE49-F238E27FC236}">
                  <a16:creationId xmlns:a16="http://schemas.microsoft.com/office/drawing/2014/main" id="{E4BD7E75-B329-4724-9BD4-4F14C28D248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1781829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直接连接符 78">
              <a:extLst>
                <a:ext uri="{FF2B5EF4-FFF2-40B4-BE49-F238E27FC236}">
                  <a16:creationId xmlns:a16="http://schemas.microsoft.com/office/drawing/2014/main" id="{B559FDC6-83F0-4A59-8B7A-A96765391CE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730" y="1869648"/>
              <a:ext cx="16873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直接连接符 72">
              <a:extLst>
                <a:ext uri="{FF2B5EF4-FFF2-40B4-BE49-F238E27FC236}">
                  <a16:creationId xmlns:a16="http://schemas.microsoft.com/office/drawing/2014/main" id="{E9916ED1-044A-40EF-A22E-7ACC87176D4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4566023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直接连接符 77">
              <a:extLst>
                <a:ext uri="{FF2B5EF4-FFF2-40B4-BE49-F238E27FC236}">
                  <a16:creationId xmlns:a16="http://schemas.microsoft.com/office/drawing/2014/main" id="{C3B24127-71F0-4EC7-8CBB-CCF294FFBC6C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580288" y="4734762"/>
              <a:ext cx="0" cy="344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直接连接符 78">
              <a:extLst>
                <a:ext uri="{FF2B5EF4-FFF2-40B4-BE49-F238E27FC236}">
                  <a16:creationId xmlns:a16="http://schemas.microsoft.com/office/drawing/2014/main" id="{08DA5F25-2B0A-4AD6-B0C8-79C669B16F1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323730" y="4822581"/>
              <a:ext cx="16873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直接连接符 71">
              <a:extLst>
                <a:ext uri="{FF2B5EF4-FFF2-40B4-BE49-F238E27FC236}">
                  <a16:creationId xmlns:a16="http://schemas.microsoft.com/office/drawing/2014/main" id="{9EF128AD-E06B-49D8-B7DC-E21CF880A13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583738" y="5075690"/>
              <a:ext cx="33747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9478" name="直接连接符 71">
            <a:extLst>
              <a:ext uri="{FF2B5EF4-FFF2-40B4-BE49-F238E27FC236}">
                <a16:creationId xmlns:a16="http://schemas.microsoft.com/office/drawing/2014/main" id="{7AFC1CD4-6BC3-4DAC-A60D-9F77405092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3829131"/>
            <a:ext cx="254108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直接连接符 72">
            <a:extLst>
              <a:ext uri="{FF2B5EF4-FFF2-40B4-BE49-F238E27FC236}">
                <a16:creationId xmlns:a16="http://schemas.microsoft.com/office/drawing/2014/main" id="{5154FBF7-E9A9-49B9-816E-0ACCECDD92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4676898"/>
            <a:ext cx="83610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直接连接符 73">
            <a:extLst>
              <a:ext uri="{FF2B5EF4-FFF2-40B4-BE49-F238E27FC236}">
                <a16:creationId xmlns:a16="http://schemas.microsoft.com/office/drawing/2014/main" id="{34AF06D1-C7B0-439F-9D8A-6255FD97B372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1895598"/>
            <a:ext cx="18409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直接连接符 74">
            <a:extLst>
              <a:ext uri="{FF2B5EF4-FFF2-40B4-BE49-F238E27FC236}">
                <a16:creationId xmlns:a16="http://schemas.microsoft.com/office/drawing/2014/main" id="{653CDCAD-21CC-4D46-A1CE-A548F6A28D41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2787806"/>
            <a:ext cx="254108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文本框 75">
            <a:extLst>
              <a:ext uri="{FF2B5EF4-FFF2-40B4-BE49-F238E27FC236}">
                <a16:creationId xmlns:a16="http://schemas.microsoft.com/office/drawing/2014/main" id="{5429F683-C927-498F-B9A7-16F53CDF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13" y="2211210"/>
            <a:ext cx="461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VBP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83" name="文本框 76">
            <a:extLst>
              <a:ext uri="{FF2B5EF4-FFF2-40B4-BE49-F238E27FC236}">
                <a16:creationId xmlns:a16="http://schemas.microsoft.com/office/drawing/2014/main" id="{EA2A45F8-12B6-457E-97FB-8993E74A0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042" y="4123550"/>
            <a:ext cx="44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VFP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19484" name="直接箭头连接符 77">
            <a:extLst>
              <a:ext uri="{FF2B5EF4-FFF2-40B4-BE49-F238E27FC236}">
                <a16:creationId xmlns:a16="http://schemas.microsoft.com/office/drawing/2014/main" id="{A3B0E03C-F9EC-41B0-BC29-101D5B6FE6E5}"/>
              </a:ext>
            </a:extLst>
          </p:cNvPr>
          <p:cNvCxnSpPr>
            <a:cxnSpLocks/>
          </p:cNvCxnSpPr>
          <p:nvPr/>
        </p:nvCxnSpPr>
        <p:spPr bwMode="auto">
          <a:xfrm>
            <a:off x="1251242" y="1895598"/>
            <a:ext cx="0" cy="8922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直接箭头连接符 80">
            <a:extLst>
              <a:ext uri="{FF2B5EF4-FFF2-40B4-BE49-F238E27FC236}">
                <a16:creationId xmlns:a16="http://schemas.microsoft.com/office/drawing/2014/main" id="{A804FE98-CE52-4EA4-B61F-5523C4EBB5F4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81379" y="5016623"/>
            <a:ext cx="3397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直接箭头连接符 81">
            <a:extLst>
              <a:ext uri="{FF2B5EF4-FFF2-40B4-BE49-F238E27FC236}">
                <a16:creationId xmlns:a16="http://schemas.microsoft.com/office/drawing/2014/main" id="{2123B76D-96EF-4937-8A24-7464923A8122}"/>
              </a:ext>
            </a:extLst>
          </p:cNvPr>
          <p:cNvCxnSpPr>
            <a:cxnSpLocks/>
          </p:cNvCxnSpPr>
          <p:nvPr/>
        </p:nvCxnSpPr>
        <p:spPr bwMode="auto">
          <a:xfrm>
            <a:off x="1251242" y="3829131"/>
            <a:ext cx="0" cy="8509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直接连接符 82">
            <a:extLst>
              <a:ext uri="{FF2B5EF4-FFF2-40B4-BE49-F238E27FC236}">
                <a16:creationId xmlns:a16="http://schemas.microsoft.com/office/drawing/2014/main" id="{62E5B0C9-9342-4FFB-BC59-437450999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2760" y="4846760"/>
            <a:ext cx="18409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0" name="文本框 83">
            <a:extLst>
              <a:ext uri="{FF2B5EF4-FFF2-40B4-BE49-F238E27FC236}">
                <a16:creationId xmlns:a16="http://schemas.microsoft.com/office/drawing/2014/main" id="{3F6D0F57-DD60-4B43-AABF-41048DF9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27" y="5247614"/>
            <a:ext cx="679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VSPW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491" name="文本框 94">
            <a:extLst>
              <a:ext uri="{FF2B5EF4-FFF2-40B4-BE49-F238E27FC236}">
                <a16:creationId xmlns:a16="http://schemas.microsoft.com/office/drawing/2014/main" id="{06A9EDB1-052E-46F6-9C77-869E8108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654" y="5460793"/>
            <a:ext cx="679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HSync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9492" name="文本框 95">
            <a:extLst>
              <a:ext uri="{FF2B5EF4-FFF2-40B4-BE49-F238E27FC236}">
                <a16:creationId xmlns:a16="http://schemas.microsoft.com/office/drawing/2014/main" id="{D2AF18FB-5163-460A-B5C2-2179C972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29" y="1263773"/>
            <a:ext cx="66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VSync</a:t>
            </a: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57" name="文本框 41992">
            <a:extLst>
              <a:ext uri="{FF2B5EF4-FFF2-40B4-BE49-F238E27FC236}">
                <a16:creationId xmlns:a16="http://schemas.microsoft.com/office/drawing/2014/main" id="{924F08F6-D09A-4F9C-B8B9-659665AD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38" y="2186430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195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58" name="文本框 41992">
            <a:extLst>
              <a:ext uri="{FF2B5EF4-FFF2-40B4-BE49-F238E27FC236}">
                <a16:creationId xmlns:a16="http://schemas.microsoft.com/office/drawing/2014/main" id="{7FC8D852-E611-4812-B908-6FF735BE5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852" y="6005238"/>
            <a:ext cx="775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64+272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59" name="文本框 41992">
            <a:extLst>
              <a:ext uri="{FF2B5EF4-FFF2-40B4-BE49-F238E27FC236}">
                <a16:creationId xmlns:a16="http://schemas.microsoft.com/office/drawing/2014/main" id="{6EEC0924-6138-41A9-B142-EF6BB013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29" y="3149901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256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0" name="文本框 41992">
            <a:extLst>
              <a:ext uri="{FF2B5EF4-FFF2-40B4-BE49-F238E27FC236}">
                <a16:creationId xmlns:a16="http://schemas.microsoft.com/office/drawing/2014/main" id="{22889D83-112F-44D4-8948-C6E83028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33" y="4082665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209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1" name="文本框 41992">
            <a:extLst>
              <a:ext uri="{FF2B5EF4-FFF2-40B4-BE49-F238E27FC236}">
                <a16:creationId xmlns:a16="http://schemas.microsoft.com/office/drawing/2014/main" id="{663265FE-1724-4B47-81FA-5413FA8B3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23" y="462984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2" name="文本框 41992">
            <a:extLst>
              <a:ext uri="{FF2B5EF4-FFF2-40B4-BE49-F238E27FC236}">
                <a16:creationId xmlns:a16="http://schemas.microsoft.com/office/drawing/2014/main" id="{225DAABD-79DE-403D-8032-91002EE3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640" y="5988875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256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3" name="文本框 41992">
            <a:extLst>
              <a:ext uri="{FF2B5EF4-FFF2-40B4-BE49-F238E27FC236}">
                <a16:creationId xmlns:a16="http://schemas.microsoft.com/office/drawing/2014/main" id="{19396D58-54E7-4BFF-A7AD-6E5A05CD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0" y="6013409"/>
            <a:ext cx="7758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272+56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64" name="文本框 41992">
            <a:extLst>
              <a:ext uri="{FF2B5EF4-FFF2-40B4-BE49-F238E27FC236}">
                <a16:creationId xmlns:a16="http://schemas.microsoft.com/office/drawing/2014/main" id="{32456186-F832-4C94-8302-B1C1395B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441" y="6013409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120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03E908-F9C6-4C6D-9D0B-00ECEBD08784}"/>
              </a:ext>
            </a:extLst>
          </p:cNvPr>
          <p:cNvSpPr/>
          <p:nvPr/>
        </p:nvSpPr>
        <p:spPr>
          <a:xfrm>
            <a:off x="3055224" y="119571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800" kern="100" dirty="0"/>
              <a:t>（ </a:t>
            </a:r>
            <a:r>
              <a:rPr lang="en-US" altLang="zh-CN" sz="2800" kern="100" dirty="0"/>
              <a:t>256 x 256 @72 </a:t>
            </a:r>
            <a:r>
              <a:rPr lang="zh-CN" altLang="en-US" sz="2800" kern="100" dirty="0"/>
              <a:t>）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77">
            <a:extLst>
              <a:ext uri="{FF2B5EF4-FFF2-40B4-BE49-F238E27FC236}">
                <a16:creationId xmlns:a16="http://schemas.microsoft.com/office/drawing/2014/main" id="{B0D0D9B1-EDFF-4EFB-89FE-5DBC03BC7111}"/>
              </a:ext>
            </a:extLst>
          </p:cNvPr>
          <p:cNvCxnSpPr>
            <a:cxnSpLocks/>
          </p:cNvCxnSpPr>
          <p:nvPr/>
        </p:nvCxnSpPr>
        <p:spPr bwMode="auto">
          <a:xfrm>
            <a:off x="2150020" y="1895598"/>
            <a:ext cx="0" cy="294798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文本框 41992">
            <a:extLst>
              <a:ext uri="{FF2B5EF4-FFF2-40B4-BE49-F238E27FC236}">
                <a16:creationId xmlns:a16="http://schemas.microsoft.com/office/drawing/2014/main" id="{487AE3BF-8131-469F-BC2E-389605FA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83" y="3134383"/>
            <a:ext cx="384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666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70" name="直接箭头连接符 41994">
            <a:extLst>
              <a:ext uri="{FF2B5EF4-FFF2-40B4-BE49-F238E27FC236}">
                <a16:creationId xmlns:a16="http://schemas.microsoft.com/office/drawing/2014/main" id="{7773B750-0482-469C-A6FD-388FA9A9D386}"/>
              </a:ext>
            </a:extLst>
          </p:cNvPr>
          <p:cNvCxnSpPr>
            <a:cxnSpLocks/>
          </p:cNvCxnSpPr>
          <p:nvPr/>
        </p:nvCxnSpPr>
        <p:spPr bwMode="auto">
          <a:xfrm>
            <a:off x="2991229" y="5212725"/>
            <a:ext cx="428124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文本框 41992">
            <a:extLst>
              <a:ext uri="{FF2B5EF4-FFF2-40B4-BE49-F238E27FC236}">
                <a16:creationId xmlns:a16="http://schemas.microsoft.com/office/drawing/2014/main" id="{BF8B3865-4352-43AD-80CE-485406E1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375" y="4918062"/>
            <a:ext cx="512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1040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74" name="直接箭头连接符 41994">
            <a:extLst>
              <a:ext uri="{FF2B5EF4-FFF2-40B4-BE49-F238E27FC236}">
                <a16:creationId xmlns:a16="http://schemas.microsoft.com/office/drawing/2014/main" id="{E0E13458-5969-4AD0-84C0-23B75F21DA43}"/>
              </a:ext>
            </a:extLst>
          </p:cNvPr>
          <p:cNvCxnSpPr>
            <a:cxnSpLocks/>
          </p:cNvCxnSpPr>
          <p:nvPr/>
        </p:nvCxnSpPr>
        <p:spPr bwMode="auto">
          <a:xfrm>
            <a:off x="4310085" y="5898398"/>
            <a:ext cx="131584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文本框 41992">
            <a:extLst>
              <a:ext uri="{FF2B5EF4-FFF2-40B4-BE49-F238E27FC236}">
                <a16:creationId xmlns:a16="http://schemas.microsoft.com/office/drawing/2014/main" id="{DB6AC34C-E0C6-46F8-B5C1-4EAAEBD6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674" y="5579855"/>
            <a:ext cx="4873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HEN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89" name="直接箭头连接符 81">
            <a:extLst>
              <a:ext uri="{FF2B5EF4-FFF2-40B4-BE49-F238E27FC236}">
                <a16:creationId xmlns:a16="http://schemas.microsoft.com/office/drawing/2014/main" id="{CFC80B3A-8ECB-4BDD-B95E-8B232CDC31B8}"/>
              </a:ext>
            </a:extLst>
          </p:cNvPr>
          <p:cNvCxnSpPr>
            <a:cxnSpLocks/>
          </p:cNvCxnSpPr>
          <p:nvPr/>
        </p:nvCxnSpPr>
        <p:spPr bwMode="auto">
          <a:xfrm>
            <a:off x="1251241" y="2787806"/>
            <a:ext cx="0" cy="104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文本框 41992">
            <a:extLst>
              <a:ext uri="{FF2B5EF4-FFF2-40B4-BE49-F238E27FC236}">
                <a16:creationId xmlns:a16="http://schemas.microsoft.com/office/drawing/2014/main" id="{67DE00E2-2E3A-43FB-AA68-0FE683C5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33" y="3149114"/>
            <a:ext cx="47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VEN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cxnSp>
        <p:nvCxnSpPr>
          <p:cNvPr id="78" name="直接连接符 26">
            <a:extLst>
              <a:ext uri="{FF2B5EF4-FFF2-40B4-BE49-F238E27FC236}">
                <a16:creationId xmlns:a16="http://schemas.microsoft.com/office/drawing/2014/main" id="{4DE0D944-3A6E-4446-941B-01BA02B5A189}"/>
              </a:ext>
            </a:extLst>
          </p:cNvPr>
          <p:cNvCxnSpPr>
            <a:cxnSpLocks/>
          </p:cNvCxnSpPr>
          <p:nvPr/>
        </p:nvCxnSpPr>
        <p:spPr bwMode="auto">
          <a:xfrm>
            <a:off x="5625929" y="3829131"/>
            <a:ext cx="0" cy="476292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26">
            <a:extLst>
              <a:ext uri="{FF2B5EF4-FFF2-40B4-BE49-F238E27FC236}">
                <a16:creationId xmlns:a16="http://schemas.microsoft.com/office/drawing/2014/main" id="{EB02B9F5-0F68-481E-84FB-F53831680595}"/>
              </a:ext>
            </a:extLst>
          </p:cNvPr>
          <p:cNvCxnSpPr>
            <a:cxnSpLocks/>
          </p:cNvCxnSpPr>
          <p:nvPr/>
        </p:nvCxnSpPr>
        <p:spPr bwMode="auto">
          <a:xfrm>
            <a:off x="4310085" y="3819606"/>
            <a:ext cx="0" cy="476292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直接连接符 26">
            <a:extLst>
              <a:ext uri="{FF2B5EF4-FFF2-40B4-BE49-F238E27FC236}">
                <a16:creationId xmlns:a16="http://schemas.microsoft.com/office/drawing/2014/main" id="{9FC0D57D-8A7F-4FCB-857F-D4774FDF6791}"/>
              </a:ext>
            </a:extLst>
          </p:cNvPr>
          <p:cNvCxnSpPr>
            <a:cxnSpLocks/>
          </p:cNvCxnSpPr>
          <p:nvPr/>
        </p:nvCxnSpPr>
        <p:spPr bwMode="auto">
          <a:xfrm>
            <a:off x="3573841" y="3829131"/>
            <a:ext cx="736244" cy="0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26">
            <a:extLst>
              <a:ext uri="{FF2B5EF4-FFF2-40B4-BE49-F238E27FC236}">
                <a16:creationId xmlns:a16="http://schemas.microsoft.com/office/drawing/2014/main" id="{52D34B27-FEF5-4656-8377-45628457D9A7}"/>
              </a:ext>
            </a:extLst>
          </p:cNvPr>
          <p:cNvCxnSpPr>
            <a:cxnSpLocks/>
          </p:cNvCxnSpPr>
          <p:nvPr/>
        </p:nvCxnSpPr>
        <p:spPr bwMode="auto">
          <a:xfrm>
            <a:off x="3573841" y="2787806"/>
            <a:ext cx="736244" cy="0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34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823A-11D0-497F-8A82-2A9DAEC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编码细节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CB461-B9D4-411C-9587-69CA4140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786"/>
            <a:ext cx="7886700" cy="4856902"/>
          </a:xfrm>
        </p:spPr>
        <p:txBody>
          <a:bodyPr>
            <a:normAutofit lnSpcReduction="10000"/>
          </a:bodyPr>
          <a:lstStyle/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场同步信号：建议用寄存器输出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出错现象：不显示</a:t>
            </a:r>
            <a:endParaRPr lang="en-US" altLang="zh-CN" dirty="0"/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像素信号：注意消隐，建议用寄存器输出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出错现象：不显示，显示出现色散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由于存储器和控制器速度限制导致，降低时钟频率，例如</a:t>
            </a:r>
            <a:r>
              <a:rPr lang="en-US" altLang="zh-CN" dirty="0"/>
              <a:t>, </a:t>
            </a:r>
            <a:r>
              <a:rPr lang="zh-CN" altLang="en-US" dirty="0"/>
              <a:t>选择</a:t>
            </a:r>
            <a:r>
              <a:rPr lang="en-US" altLang="zh-CN" dirty="0"/>
              <a:t>800x600@60Hz (40MHz)</a:t>
            </a:r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其他疏忽</a:t>
            </a:r>
            <a:endParaRPr lang="en-US" altLang="zh-CN" dirty="0"/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if … else</a:t>
            </a:r>
            <a:r>
              <a:rPr lang="zh-CN" altLang="en-US" dirty="0"/>
              <a:t>的匹配</a:t>
            </a:r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begin … end</a:t>
            </a:r>
            <a:r>
              <a:rPr lang="zh-CN" altLang="en-US" dirty="0"/>
              <a:t>语句块</a:t>
            </a:r>
          </a:p>
          <a:p>
            <a:pPr marL="811213" lvl="1" indent="-354013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变量位宽的匹配</a:t>
            </a:r>
          </a:p>
          <a:p>
            <a:pPr marL="354013" indent="-354013">
              <a:lnSpc>
                <a:spcPct val="110000"/>
              </a:lnSpc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37A5-4AED-410C-BCC5-70FB688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9652-72B0-482A-B9D7-A8319B43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计算机组成原理实验</a:t>
            </a:r>
            <a:r>
              <a:rPr lang="en-US" altLang="zh-CN" dirty="0"/>
              <a:t>_CS-USTC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A19004-97EF-483C-80EA-44C9D40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24D3F37-7503-4AB3-84CC-9707E272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53A51-9551-4467-85CB-33281EDB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03E4B-4C0C-44B6-BFFC-00A10BD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479A-A6F5-4098-AE74-E51F8C45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11138</TotalTime>
  <Words>413</Words>
  <Application>Microsoft Office PowerPoint</Application>
  <PresentationFormat>全屏显示(4:3)</PresentationFormat>
  <Paragraphs>119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Lab4 Notes</vt:lpstr>
      <vt:lpstr>显示区域和定时参数</vt:lpstr>
      <vt:lpstr>PowerPoint 演示文稿</vt:lpstr>
      <vt:lpstr>显示区域和定时参数</vt:lpstr>
      <vt:lpstr>Verilog 编码细节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Notes</dc:title>
  <dc:creator>Zhang John</dc:creator>
  <cp:lastModifiedBy>Zhang John</cp:lastModifiedBy>
  <cp:revision>277</cp:revision>
  <dcterms:created xsi:type="dcterms:W3CDTF">2019-03-26T10:33:43Z</dcterms:created>
  <dcterms:modified xsi:type="dcterms:W3CDTF">2019-04-23T09:38:08Z</dcterms:modified>
</cp:coreProperties>
</file>