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1146468"/>
          </a:xfrm>
          <a:prstGeom prst="rect">
            <a:avLst/>
          </a:prstGeom>
        </p:spPr>
        <p:txBody>
          <a:bodyPr vert="horz" wrap="square" lIns="0" tIns="12700" rIns="0" bIns="0" rtlCol="0">
            <a:spAutoFit/>
          </a:bodyPr>
          <a:lstStyle/>
          <a:p>
            <a:pPr marL="12700">
              <a:lnSpc>
                <a:spcPct val="100000"/>
              </a:lnSpc>
              <a:spcBef>
                <a:spcPts val="100"/>
              </a:spcBef>
            </a:pPr>
            <a:r>
              <a:rPr lang="en-IN" sz="2400" b="1" dirty="0" err="1">
                <a:solidFill>
                  <a:srgbClr val="2D936B"/>
                </a:solidFill>
                <a:latin typeface="Trebuchet MS"/>
                <a:cs typeface="Trebuchet MS"/>
              </a:rPr>
              <a:t>Jennefer.J</a:t>
            </a:r>
            <a:endParaRPr lang="en-IN" sz="2400" b="1" dirty="0">
              <a:solidFill>
                <a:srgbClr val="2D936B"/>
              </a:solidFill>
              <a:latin typeface="Trebuchet MS"/>
              <a:cs typeface="Trebuchet MS"/>
            </a:endParaRPr>
          </a:p>
          <a:p>
            <a:pPr marL="12700">
              <a:lnSpc>
                <a:spcPct val="100000"/>
              </a:lnSpc>
              <a:spcBef>
                <a:spcPts val="100"/>
              </a:spcBef>
            </a:pPr>
            <a:r>
              <a:rPr lang="en-IN" sz="2400" b="1" dirty="0">
                <a:solidFill>
                  <a:srgbClr val="2D936B"/>
                </a:solidFill>
                <a:latin typeface="Trebuchet MS"/>
                <a:cs typeface="Trebuchet MS"/>
              </a:rPr>
              <a:t>Final project</a:t>
            </a: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TextBox 10">
            <a:extLst>
              <a:ext uri="{FF2B5EF4-FFF2-40B4-BE49-F238E27FC236}">
                <a16:creationId xmlns:a16="http://schemas.microsoft.com/office/drawing/2014/main" id="{A1E52321-2527-CF60-182E-016B5D148832}"/>
              </a:ext>
            </a:extLst>
          </p:cNvPr>
          <p:cNvSpPr txBox="1"/>
          <p:nvPr/>
        </p:nvSpPr>
        <p:spPr>
          <a:xfrm>
            <a:off x="1913889" y="1546688"/>
            <a:ext cx="7237485" cy="4524315"/>
          </a:xfrm>
          <a:prstGeom prst="rect">
            <a:avLst/>
          </a:prstGeom>
          <a:noFill/>
        </p:spPr>
        <p:txBody>
          <a:bodyPr wrap="square">
            <a:spAutoFit/>
          </a:bodyPr>
          <a:lstStyle/>
          <a:p>
            <a:r>
              <a:rPr lang="en-US" sz="3200" dirty="0">
                <a:effectLst/>
              </a:rPr>
              <a:t>The developed model successfully generates photorealistic and diverse synthetic images of animal faces, surpassing existing methods in terms of realism, diversity, and ethical data sourcing, thus offering invaluable assets for various applications in wildlife conservation, entertainment, education, and research.</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02230" y="216217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sz="2800" dirty="0"/>
              <a:t>Synthetic image generation for animal faces</a:t>
            </a:r>
            <a:endParaRPr sz="28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15700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200" dirty="0">
                <a:effectLst/>
              </a:rPr>
              <a:t>Present the importance and objectives of the project "Synthetic Image Generation for Animal Faces," setting the stage for discussions on methodologies, results, and implications across different domains</a:t>
            </a:r>
            <a:endParaRPr sz="32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D85AB5C4-B0BA-0DD2-BCDE-56FC9EBD4AF0}"/>
              </a:ext>
            </a:extLst>
          </p:cNvPr>
          <p:cNvSpPr txBox="1"/>
          <p:nvPr/>
        </p:nvSpPr>
        <p:spPr>
          <a:xfrm>
            <a:off x="1981200" y="1752600"/>
            <a:ext cx="7170174" cy="4031873"/>
          </a:xfrm>
          <a:prstGeom prst="rect">
            <a:avLst/>
          </a:prstGeom>
          <a:noFill/>
        </p:spPr>
        <p:txBody>
          <a:bodyPr wrap="square">
            <a:spAutoFit/>
          </a:bodyPr>
          <a:lstStyle/>
          <a:p>
            <a:r>
              <a:rPr lang="en-US" sz="3200" dirty="0">
                <a:effectLst/>
              </a:rPr>
              <a:t>This project aims to develop advanced deep learning techniques to generate realistic and diverse synthetic images of animal faces, addressing challenges in data scarcity and ethical concerns, with applications spanning wildlife conservation, entertainment, and research.</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AC1EF765-EEB9-922E-460C-6726559E772B}"/>
              </a:ext>
            </a:extLst>
          </p:cNvPr>
          <p:cNvSpPr txBox="1"/>
          <p:nvPr/>
        </p:nvSpPr>
        <p:spPr>
          <a:xfrm>
            <a:off x="1371600" y="1695450"/>
            <a:ext cx="7779774" cy="3046988"/>
          </a:xfrm>
          <a:prstGeom prst="rect">
            <a:avLst/>
          </a:prstGeom>
          <a:noFill/>
        </p:spPr>
        <p:txBody>
          <a:bodyPr wrap="square">
            <a:spAutoFit/>
          </a:bodyPr>
          <a:lstStyle/>
          <a:p>
            <a:r>
              <a:rPr lang="en-US" sz="3200" dirty="0">
                <a:effectLst/>
              </a:rPr>
              <a:t>Current image generation techniques often struggle to capture the subtle nuances and details present in animal faces, resulting in synthetic images that lack the realism required for practical applications</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176BD621-3D70-F4BC-2247-B6BA2C3A17B4}"/>
              </a:ext>
            </a:extLst>
          </p:cNvPr>
          <p:cNvSpPr txBox="1"/>
          <p:nvPr/>
        </p:nvSpPr>
        <p:spPr>
          <a:xfrm>
            <a:off x="1752600" y="1981200"/>
            <a:ext cx="7398774" cy="4031873"/>
          </a:xfrm>
          <a:prstGeom prst="rect">
            <a:avLst/>
          </a:prstGeom>
          <a:noFill/>
        </p:spPr>
        <p:txBody>
          <a:bodyPr wrap="square">
            <a:spAutoFit/>
          </a:bodyPr>
          <a:lstStyle/>
          <a:p>
            <a:r>
              <a:rPr lang="en-US" sz="3200" dirty="0">
                <a:effectLst/>
              </a:rPr>
              <a:t>The end users for the project "Synthetic Image Generation for Animal Faces" include wildlife conservation organizations, entertainment industry professionals, educational institutions, researchers, artists, conservationists, social media content creators, and veterinary professionals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F753D1E5-F4B6-8D5A-FC3A-8A9BB0FCD7B1}"/>
              </a:ext>
            </a:extLst>
          </p:cNvPr>
          <p:cNvSpPr txBox="1"/>
          <p:nvPr/>
        </p:nvSpPr>
        <p:spPr>
          <a:xfrm>
            <a:off x="2819400" y="1905000"/>
            <a:ext cx="6331974" cy="1569660"/>
          </a:xfrm>
          <a:prstGeom prst="rect">
            <a:avLst/>
          </a:prstGeom>
          <a:noFill/>
        </p:spPr>
        <p:txBody>
          <a:bodyPr wrap="square">
            <a:spAutoFit/>
          </a:bodyPr>
          <a:lstStyle/>
          <a:p>
            <a:r>
              <a:rPr lang="en-US" sz="2400" dirty="0">
                <a:effectLst/>
              </a:rPr>
              <a:t>Solution: Implement a novel generative adversarial network (GAN) architecture specifically optimized for synthesizing realistic animal faces</a:t>
            </a:r>
            <a:endParaRPr lang="en-IN" sz="2400" dirty="0"/>
          </a:p>
        </p:txBody>
      </p:sp>
      <p:sp>
        <p:nvSpPr>
          <p:cNvPr id="13" name="TextBox 12">
            <a:extLst>
              <a:ext uri="{FF2B5EF4-FFF2-40B4-BE49-F238E27FC236}">
                <a16:creationId xmlns:a16="http://schemas.microsoft.com/office/drawing/2014/main" id="{DAEB276D-66F8-24E8-D61F-47CC2BE69AF3}"/>
              </a:ext>
            </a:extLst>
          </p:cNvPr>
          <p:cNvSpPr txBox="1"/>
          <p:nvPr/>
        </p:nvSpPr>
        <p:spPr>
          <a:xfrm>
            <a:off x="2657475" y="3581400"/>
            <a:ext cx="6493899" cy="2677656"/>
          </a:xfrm>
          <a:prstGeom prst="rect">
            <a:avLst/>
          </a:prstGeom>
          <a:noFill/>
        </p:spPr>
        <p:txBody>
          <a:bodyPr wrap="square">
            <a:spAutoFit/>
          </a:bodyPr>
          <a:lstStyle/>
          <a:p>
            <a:r>
              <a:rPr lang="en-US" sz="2800" dirty="0">
                <a:effectLst/>
              </a:rPr>
              <a:t>Value Proposition: By developing this advanced GAN architecture tailored for animal face synthesis, the project offers a scalable and efficient solution to generate high-quality, diverse, and ethically sourced animal face images</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0A195565-5D10-EC8A-8E0C-1E3E3D8FB2F8}"/>
              </a:ext>
            </a:extLst>
          </p:cNvPr>
          <p:cNvSpPr txBox="1"/>
          <p:nvPr/>
        </p:nvSpPr>
        <p:spPr>
          <a:xfrm>
            <a:off x="1905000" y="1896481"/>
            <a:ext cx="6100916" cy="1938992"/>
          </a:xfrm>
          <a:prstGeom prst="rect">
            <a:avLst/>
          </a:prstGeom>
          <a:noFill/>
        </p:spPr>
        <p:txBody>
          <a:bodyPr wrap="square">
            <a:spAutoFit/>
          </a:bodyPr>
          <a:lstStyle/>
          <a:p>
            <a:r>
              <a:rPr lang="en-US" sz="2400" dirty="0">
                <a:effectLst/>
              </a:rPr>
              <a:t>The proposed solution not only generates high-quality synthetic animal faces but also empowers users to actively participate in ethical data generation through innovative techniques.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EBCF9B8E-D4FE-4318-4073-5A1A2ADC3278}"/>
              </a:ext>
            </a:extLst>
          </p:cNvPr>
          <p:cNvSpPr txBox="1"/>
          <p:nvPr/>
        </p:nvSpPr>
        <p:spPr>
          <a:xfrm>
            <a:off x="1981200" y="1752600"/>
            <a:ext cx="7170174" cy="3539430"/>
          </a:xfrm>
          <a:prstGeom prst="rect">
            <a:avLst/>
          </a:prstGeom>
          <a:noFill/>
        </p:spPr>
        <p:txBody>
          <a:bodyPr wrap="square">
            <a:spAutoFit/>
          </a:bodyPr>
          <a:lstStyle/>
          <a:p>
            <a:r>
              <a:rPr lang="en-US" sz="3200" dirty="0">
                <a:effectLst/>
              </a:rPr>
              <a:t>Utilize a hierarchical generative model architecture, where the higher-level layers capture global features common across different animal species, while the lower-level layers capture fine-grained details specific to each species</a:t>
            </a: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383</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JENNEFER J</dc:creator>
  <cp:lastModifiedBy>JENNEFER J</cp:lastModifiedBy>
  <cp:revision>1</cp:revision>
  <dcterms:created xsi:type="dcterms:W3CDTF">2024-03-30T05:16:11Z</dcterms:created>
  <dcterms:modified xsi:type="dcterms:W3CDTF">2024-03-30T05:25:32Z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