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spcBef>
                <a:spcPts val="0"/>
              </a:spcBef>
              <a:buSzPct val="100000"/>
              <a:defRPr sz="4800"/>
            </a:lvl1pPr>
            <a:lvl2pPr algn="ctr" indent="304800">
              <a:spcBef>
                <a:spcPts val="0"/>
              </a:spcBef>
              <a:buSzPct val="100000"/>
              <a:defRPr sz="4800"/>
            </a:lvl2pPr>
            <a:lvl3pPr algn="ctr" indent="304800">
              <a:spcBef>
                <a:spcPts val="0"/>
              </a:spcBef>
              <a:buSzPct val="100000"/>
              <a:defRPr sz="4800"/>
            </a:lvl3pPr>
            <a:lvl4pPr algn="ctr" indent="304800">
              <a:spcBef>
                <a:spcPts val="0"/>
              </a:spcBef>
              <a:buSzPct val="100000"/>
              <a:defRPr sz="4800"/>
            </a:lvl4pPr>
            <a:lvl5pPr algn="ctr" indent="304800">
              <a:spcBef>
                <a:spcPts val="0"/>
              </a:spcBef>
              <a:buSzPct val="100000"/>
              <a:defRPr sz="4800"/>
            </a:lvl5pPr>
            <a:lvl6pPr algn="ctr" indent="304800">
              <a:spcBef>
                <a:spcPts val="0"/>
              </a:spcBef>
              <a:buSzPct val="100000"/>
              <a:defRPr sz="4800"/>
            </a:lvl6pPr>
            <a:lvl7pPr algn="ctr" indent="304800">
              <a:spcBef>
                <a:spcPts val="0"/>
              </a:spcBef>
              <a:buSzPct val="100000"/>
              <a:defRPr sz="4800"/>
            </a:lvl7pPr>
            <a:lvl8pPr algn="ctr" indent="304800">
              <a:spcBef>
                <a:spcPts val="0"/>
              </a:spcBef>
              <a:buSzPct val="100000"/>
              <a:defRPr sz="4800"/>
            </a:lvl8pPr>
            <a:lvl9pPr algn="ctr" indent="304800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League of Legends Prediction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 Jenner Felton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➢"/>
            </a:pPr>
            <a:r>
              <a:rPr lang="en"/>
              <a:t>Make a working website that allows players to predict the outcome of their current game.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Arial"/>
              <a:buChar char="○"/>
            </a:pPr>
            <a:r>
              <a:rPr lang="en"/>
              <a:t>Access to current games through outside API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Arial"/>
              <a:buChar char="○"/>
            </a:pPr>
            <a:r>
              <a:rPr lang="en"/>
              <a:t>Create a backpropagation network using javascript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➢"/>
            </a:pPr>
            <a:r>
              <a:rPr lang="en"/>
              <a:t>Create multiple networks that are tailored to the different game modes.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/>
              <a:t>Project Goals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/>
              <a:t>Data Acquisition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/>
              <a:t>Network Configuration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/>
              <a:t>Results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/>
              <a:t>Future Goals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Goals and League Overview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➢"/>
            </a:pPr>
            <a:r>
              <a:rPr lang="en"/>
              <a:t>League of Legends is an online game which is usually played in a 5v5 game mode. 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➢"/>
            </a:pPr>
            <a:r>
              <a:rPr lang="en"/>
              <a:t>There are over 100 different champions which can be played in each match.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➢"/>
            </a:pPr>
            <a:r>
              <a:rPr lang="en"/>
              <a:t>I want to create a neural network that can predict the victor of these games using basic player statistics and champion statistics.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Acquisition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 used the Riot API to grab player statistics and used an excel spreadsheet to grab champion statistics.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904725" x="2473300"/>
            <a:ext cy="2021124" cx="419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Data Acquisition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200150" x="457200"/>
            <a:ext cy="2205299" cx="8091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9144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➢"/>
            </a:pPr>
            <a:r>
              <a:rPr lang="en"/>
              <a:t>Data Used:</a:t>
            </a:r>
          </a:p>
          <a:p>
            <a:pPr rtl="0" lvl="1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Arial"/>
              <a:buChar char="○"/>
            </a:pPr>
            <a:r>
              <a:rPr lang="en"/>
              <a:t>Player win rates with the champion being played for each player.</a:t>
            </a:r>
          </a:p>
          <a:p>
            <a:pPr rtl="0" lvl="1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Arial"/>
              <a:buChar char="○"/>
            </a:pPr>
            <a:r>
              <a:rPr lang="en"/>
              <a:t>Champion win rates overall for each champion being played.</a:t>
            </a:r>
          </a:p>
          <a:p>
            <a:pPr rtl="0" lvl="1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Arial"/>
              <a:buChar char="○"/>
            </a:pPr>
            <a:r>
              <a:rPr lang="en"/>
              <a:t>Sum of the above two categories - two for each team.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314449" x="208374"/>
            <a:ext cy="365874" cx="872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Data Acquisition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200150" x="457200"/>
            <a:ext cy="3753000" cx="5650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➢"/>
            </a:pPr>
            <a:r>
              <a:rPr lang="en"/>
              <a:t>Preliminary results were not a good as I had hoped: ~70% prediction rate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➢"/>
            </a:pPr>
            <a:r>
              <a:rPr lang="en"/>
              <a:t>To maximize the meaning of my input values, I sorted the first 20 inputs based on the lane they are usually played in.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7" name="Shape 5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28750" x="6400800"/>
            <a:ext cy="2286000" cx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Network Configuration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200150" x="457200"/>
            <a:ext cy="19973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➢"/>
            </a:pPr>
            <a:r>
              <a:rPr lang="en"/>
              <a:t>24 inputs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➢"/>
            </a:pPr>
            <a:r>
              <a:rPr lang="en"/>
              <a:t>1 hidden layer with 30 nodes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➢"/>
            </a:pPr>
            <a:r>
              <a:rPr lang="en"/>
              <a:t>1 output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364800" x="1966900"/>
            <a:ext cy="1504950" cx="52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235875" x="457200"/>
            <a:ext cy="3725699" cx="3162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After sorting the data and using the previously shown network, I was able to get a roughly 80% correct prediction rate.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61104" x="3738575"/>
            <a:ext cy="3800482" cx="50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Conclusions	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➢"/>
            </a:pPr>
            <a:r>
              <a:rPr lang="en"/>
              <a:t>We get correct classification with 4 out of 5 games.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➢"/>
            </a:pPr>
            <a:r>
              <a:rPr lang="en"/>
              <a:t>The statistics of each player clearly matter quite a bit (even with the randomness involved in the game). 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➢"/>
            </a:pPr>
            <a:r>
              <a:rPr lang="en"/>
              <a:t>Players are probably pretty happy with a 80 percent prediction rate.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