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indent="228600" marL="0"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League of Legends Game Outcome Prediction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Jenner Felton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9" name="Shape 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45400" x="6059500"/>
            <a:ext cy="1352550" cx="3381375"/>
          </a:xfrm>
          <a:prstGeom prst="rect">
            <a:avLst/>
          </a:prstGeom>
        </p:spPr>
      </p:pic>
      <p:sp>
        <p:nvSpPr>
          <p:cNvPr id="30" name="Shape 30"/>
          <p:cNvSpPr txBox="1"/>
          <p:nvPr>
            <p:ph type="title"/>
          </p:nvPr>
        </p:nvSpPr>
        <p:spPr>
          <a:xfrm>
            <a:off y="3" x="20485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518150" x="0"/>
            <a:ext cy="4625400" cx="61587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sz="2200" lang="en"/>
              <a:t>League of Legends is the number one most played game today.</a:t>
            </a:r>
          </a:p>
          <a:p>
            <a:pPr rtl="0" lvl="0" indent="-368300" marL="457200">
              <a:buClr>
                <a:srgbClr val="F3F3F3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F3F3F3"/>
                </a:solidFill>
              </a:rPr>
              <a:t>As of January 2014, over 67 million people play </a:t>
            </a:r>
            <a:r>
              <a:rPr sz="2200" lang="en" i="1">
                <a:solidFill>
                  <a:srgbClr val="F3F3F3"/>
                </a:solidFill>
              </a:rPr>
              <a:t>League of Legends</a:t>
            </a:r>
            <a:r>
              <a:rPr sz="2200" lang="en">
                <a:solidFill>
                  <a:srgbClr val="F3F3F3"/>
                </a:solidFill>
              </a:rPr>
              <a:t> per month, 27 million per day, and over 7.5 million concurrently during peak hours.</a:t>
            </a:r>
          </a:p>
          <a:p>
            <a:pPr rtl="0" lvl="0" indent="-368300" marL="457200">
              <a:buClr>
                <a:srgbClr val="F3F3F3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F3F3F3"/>
                </a:solidFill>
              </a:rPr>
              <a:t>These people would be curious to see the odds of victory before the game starts.</a:t>
            </a:r>
          </a:p>
          <a:p>
            <a:pPr rtl="0" lvl="0" indent="-368300" marL="457200">
              <a:buClr>
                <a:srgbClr val="F3F3F3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F3F3F3"/>
                </a:solidFill>
              </a:rPr>
              <a:t>There is plenty of data available to train a neural net on.</a:t>
            </a:r>
          </a:p>
          <a:p>
            <a:pPr rtl="0" lvl="0" indent="-368300" marL="457200">
              <a:buClr>
                <a:srgbClr val="F3F3F3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rgbClr val="F3F3F3"/>
                </a:solidFill>
              </a:rPr>
              <a:t>This project aims to create a completely objective, statistics based system for predicting the outcome of League games.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342753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Method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71275" x="115800"/>
            <a:ext cy="2316599" cx="40398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Back-propagation multi-layer perceptron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Supervised learning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111901" x="4064100"/>
            <a:ext cy="3701950" cx="64145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Statistics Used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Player Stats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Win/Loss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Win/Loss with this Champ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KDA</a:t>
            </a:r>
          </a:p>
          <a:p>
            <a:pPr rtl="0" lvl="1" indent="-381000" marL="914400">
              <a:buClr>
                <a:schemeClr val="lt1"/>
              </a:buClr>
              <a:buSzPct val="80000"/>
              <a:buFont typeface="Arial"/>
              <a:buChar char="○"/>
            </a:pPr>
            <a:r>
              <a:rPr lang="en"/>
              <a:t>League Division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Champion Stats</a:t>
            </a:r>
          </a:p>
          <a:p>
            <a:pPr rtl="0" lvl="0" indent="-419100" marL="4572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Blue/Purple Side</a:t>
            </a:r>
          </a:p>
          <a:p>
            <a:r>
              <a:t/>
            </a:r>
          </a:p>
        </p:txBody>
      </p:sp>
      <p:pic>
        <p:nvPicPr>
          <p:cNvPr id="45" name="Shape 45"/>
          <p:cNvPicPr preferRelativeResize="0"/>
          <p:nvPr/>
        </p:nvPicPr>
        <p:blipFill rotWithShape="1">
          <a:blip r:embed="rId3"/>
          <a:srcRect t="7749" b="0" r="0" l="0"/>
          <a:stretch/>
        </p:blipFill>
        <p:spPr>
          <a:xfrm>
            <a:off y="3115875" x="3961275"/>
            <a:ext cy="1596074" cx="51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Game Modes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If the neural net cannot quite capture the randomness of League games, this same technique will be applied to different game modes.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017325" x="2289950"/>
            <a:ext cy="1724025" cx="60960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