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2" r:id="rId2"/>
    <p:sldId id="314" r:id="rId3"/>
    <p:sldId id="315" r:id="rId4"/>
    <p:sldId id="31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out" id="{1678ECCC-0363-4D2E-ADDA-44400A520423}">
          <p14:sldIdLst>
            <p14:sldId id="302"/>
            <p14:sldId id="314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0"/>
    <a:srgbClr val="767171"/>
    <a:srgbClr val="C41353"/>
    <a:srgbClr val="B0124B"/>
    <a:srgbClr val="B00000"/>
    <a:srgbClr val="1D2E44"/>
    <a:srgbClr val="141E30"/>
    <a:srgbClr val="243B55"/>
    <a:srgbClr val="632B8D"/>
    <a:srgbClr val="873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77002"/>
  </p:normalViewPr>
  <p:slideViewPr>
    <p:cSldViewPr>
      <p:cViewPr varScale="1">
        <p:scale>
          <a:sx n="71" d="100"/>
          <a:sy n="71" d="100"/>
        </p:scale>
        <p:origin x="121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00ADA-73FA-4747-BA0E-7017216BA1CF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B3A01-614E-124A-B7E8-27F7EC80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B3A01-614E-124A-B7E8-27F7EC80FC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8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B3A01-614E-124A-B7E8-27F7EC80FC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99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B3A01-614E-124A-B7E8-27F7EC80FC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3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B3A01-614E-124A-B7E8-27F7EC80FC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7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 flip="none" rotWithShape="1">
          <a:gsLst>
            <a:gs pos="0">
              <a:srgbClr val="141E30"/>
            </a:gs>
            <a:gs pos="100000">
              <a:srgbClr val="243B5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1EFA9-7CA1-450B-A809-4842A6D59987}"/>
              </a:ext>
            </a:extLst>
          </p:cNvPr>
          <p:cNvSpPr/>
          <p:nvPr userDrawn="1"/>
        </p:nvSpPr>
        <p:spPr>
          <a:xfrm>
            <a:off x="99891" y="92208"/>
            <a:ext cx="11987094" cy="66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gradFill flip="none" rotWithShape="1">
          <a:gsLst>
            <a:gs pos="0">
              <a:srgbClr val="243B55"/>
            </a:gs>
            <a:gs pos="46900">
              <a:srgbClr val="1C2D44"/>
            </a:gs>
            <a:gs pos="100000">
              <a:srgbClr val="141E3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1EFA9-7CA1-450B-A809-4842A6D59987}"/>
              </a:ext>
            </a:extLst>
          </p:cNvPr>
          <p:cNvSpPr/>
          <p:nvPr userDrawn="1"/>
        </p:nvSpPr>
        <p:spPr>
          <a:xfrm>
            <a:off x="99891" y="92208"/>
            <a:ext cx="11987094" cy="66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01BA18DF-4EC1-4FAA-AB20-A019FE1B46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5869" y="3623731"/>
            <a:ext cx="7309702" cy="255693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2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bg>
      <p:bgPr>
        <a:gradFill flip="none" rotWithShape="1">
          <a:gsLst>
            <a:gs pos="0">
              <a:srgbClr val="243B55"/>
            </a:gs>
            <a:gs pos="46900">
              <a:srgbClr val="1C2D44"/>
            </a:gs>
            <a:gs pos="100000">
              <a:srgbClr val="141E3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1EFA9-7CA1-450B-A809-4842A6D59987}"/>
              </a:ext>
            </a:extLst>
          </p:cNvPr>
          <p:cNvSpPr/>
          <p:nvPr userDrawn="1"/>
        </p:nvSpPr>
        <p:spPr>
          <a:xfrm>
            <a:off x="99891" y="92208"/>
            <a:ext cx="11987094" cy="66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D482A-F46C-40ED-9B1D-1A12590A84F4}"/>
              </a:ext>
            </a:extLst>
          </p:cNvPr>
          <p:cNvSpPr/>
          <p:nvPr userDrawn="1"/>
        </p:nvSpPr>
        <p:spPr>
          <a:xfrm>
            <a:off x="4939953" y="2306530"/>
            <a:ext cx="1575035" cy="4470787"/>
          </a:xfrm>
          <a:prstGeom prst="rect">
            <a:avLst/>
          </a:prstGeom>
          <a:gradFill flip="none" rotWithShape="1">
            <a:gsLst>
              <a:gs pos="0">
                <a:srgbClr val="243B55"/>
              </a:gs>
              <a:gs pos="100000">
                <a:srgbClr val="141E3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48B1BD1E-9D31-44BC-898E-0484C29E993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71714" y="2306531"/>
            <a:ext cx="2039030" cy="314325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C85C3D21-D80C-4CE1-9AA3-E0C76C1447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47955" y="2306531"/>
            <a:ext cx="2039030" cy="314325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3151536-9052-48CD-AB74-77318CF726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95473" y="2306531"/>
            <a:ext cx="2039030" cy="314325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96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bg>
      <p:bgPr>
        <a:gradFill flip="none" rotWithShape="1">
          <a:gsLst>
            <a:gs pos="0">
              <a:srgbClr val="243B55"/>
            </a:gs>
            <a:gs pos="46900">
              <a:srgbClr val="1C2D44"/>
            </a:gs>
            <a:gs pos="100000">
              <a:srgbClr val="141E3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1EFA9-7CA1-450B-A809-4842A6D59987}"/>
              </a:ext>
            </a:extLst>
          </p:cNvPr>
          <p:cNvSpPr/>
          <p:nvPr userDrawn="1"/>
        </p:nvSpPr>
        <p:spPr>
          <a:xfrm>
            <a:off x="99891" y="92208"/>
            <a:ext cx="11987094" cy="66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BCDFFE-B454-4265-A948-FE807CCB2D98}"/>
              </a:ext>
            </a:extLst>
          </p:cNvPr>
          <p:cNvSpPr/>
          <p:nvPr userDrawn="1"/>
        </p:nvSpPr>
        <p:spPr>
          <a:xfrm>
            <a:off x="5613023" y="1397155"/>
            <a:ext cx="3074897" cy="1359245"/>
          </a:xfrm>
          <a:prstGeom prst="rect">
            <a:avLst/>
          </a:prstGeom>
          <a:gradFill flip="none" rotWithShape="1">
            <a:gsLst>
              <a:gs pos="0">
                <a:srgbClr val="243B55"/>
              </a:gs>
              <a:gs pos="100000">
                <a:srgbClr val="141E3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2896EA23-20A4-4180-9587-810D8EF8FC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27325" y="1492406"/>
            <a:ext cx="3600450" cy="24003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0DF7F911-D401-4EB3-8780-17F9A8CDA4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63102" y="1815136"/>
            <a:ext cx="2602006" cy="173467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5A5618F-C912-48C4-A31A-76277073348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89993" y="1815135"/>
            <a:ext cx="2496992" cy="1734671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C7EAB154-F17D-4581-81EE-F03920D615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9891" y="1815134"/>
            <a:ext cx="2500994" cy="1734671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57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gradFill flip="none" rotWithShape="1">
          <a:gsLst>
            <a:gs pos="0">
              <a:srgbClr val="243B55"/>
            </a:gs>
            <a:gs pos="46900">
              <a:srgbClr val="1C2D44"/>
            </a:gs>
            <a:gs pos="100000">
              <a:srgbClr val="141E3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1EFA9-7CA1-450B-A809-4842A6D59987}"/>
              </a:ext>
            </a:extLst>
          </p:cNvPr>
          <p:cNvSpPr/>
          <p:nvPr userDrawn="1"/>
        </p:nvSpPr>
        <p:spPr>
          <a:xfrm>
            <a:off x="99891" y="92208"/>
            <a:ext cx="11987094" cy="66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B0FB1E-4310-466C-89C9-A7B9014397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38672" y="4236273"/>
            <a:ext cx="2686566" cy="155447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6B52FCC-B344-4377-BF21-B2422F451F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52717" y="4236272"/>
            <a:ext cx="2686566" cy="155447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39F2888-9988-416F-8A90-5D462822CC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66762" y="4236273"/>
            <a:ext cx="2686566" cy="155447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0270510-BD55-423B-9E87-60E876B50A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8672" y="1630493"/>
            <a:ext cx="2686566" cy="155447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8F19E85-7CF6-45AD-A068-41755CD904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52717" y="1630492"/>
            <a:ext cx="2686566" cy="155447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1455DCD-756E-464C-A888-C296CE0F19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66762" y="1630492"/>
            <a:ext cx="2686566" cy="155447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3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bg>
      <p:bgPr>
        <a:gradFill flip="none" rotWithShape="1">
          <a:gsLst>
            <a:gs pos="0">
              <a:srgbClr val="243B55"/>
            </a:gs>
            <a:gs pos="46900">
              <a:srgbClr val="1C2D44"/>
            </a:gs>
            <a:gs pos="100000">
              <a:srgbClr val="141E3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1EFA9-7CA1-450B-A809-4842A6D59987}"/>
              </a:ext>
            </a:extLst>
          </p:cNvPr>
          <p:cNvSpPr/>
          <p:nvPr userDrawn="1"/>
        </p:nvSpPr>
        <p:spPr>
          <a:xfrm>
            <a:off x="99891" y="92208"/>
            <a:ext cx="11987094" cy="66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A413C-5FFB-4398-883C-405C08A8003F}"/>
              </a:ext>
            </a:extLst>
          </p:cNvPr>
          <p:cNvSpPr/>
          <p:nvPr userDrawn="1"/>
        </p:nvSpPr>
        <p:spPr>
          <a:xfrm>
            <a:off x="4835770" y="799788"/>
            <a:ext cx="1260230" cy="5484978"/>
          </a:xfrm>
          <a:prstGeom prst="rect">
            <a:avLst/>
          </a:prstGeom>
          <a:gradFill flip="none" rotWithShape="1">
            <a:gsLst>
              <a:gs pos="0">
                <a:srgbClr val="243B55"/>
              </a:gs>
              <a:gs pos="100000">
                <a:srgbClr val="141E3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682C6A2C-5363-42DB-9430-058EB58387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7403" y="1179364"/>
            <a:ext cx="4725826" cy="4725826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04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bg>
      <p:bgPr>
        <a:gradFill flip="none" rotWithShape="1">
          <a:gsLst>
            <a:gs pos="0">
              <a:srgbClr val="243B55"/>
            </a:gs>
            <a:gs pos="46900">
              <a:srgbClr val="1C2D44"/>
            </a:gs>
            <a:gs pos="100000">
              <a:srgbClr val="141E3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1EFA9-7CA1-450B-A809-4842A6D59987}"/>
              </a:ext>
            </a:extLst>
          </p:cNvPr>
          <p:cNvSpPr/>
          <p:nvPr userDrawn="1"/>
        </p:nvSpPr>
        <p:spPr>
          <a:xfrm>
            <a:off x="99891" y="92208"/>
            <a:ext cx="11987094" cy="66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73654368-EACB-4305-8D63-284CDA7BE62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26405" y="2573867"/>
            <a:ext cx="4607682" cy="3245244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86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bg>
      <p:bgPr>
        <a:gradFill flip="none" rotWithShape="1">
          <a:gsLst>
            <a:gs pos="0">
              <a:srgbClr val="243B55"/>
            </a:gs>
            <a:gs pos="46900">
              <a:srgbClr val="1C2D44"/>
            </a:gs>
            <a:gs pos="100000">
              <a:srgbClr val="141E3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1EFA9-7CA1-450B-A809-4842A6D59987}"/>
              </a:ext>
            </a:extLst>
          </p:cNvPr>
          <p:cNvSpPr/>
          <p:nvPr userDrawn="1"/>
        </p:nvSpPr>
        <p:spPr>
          <a:xfrm>
            <a:off x="99891" y="92208"/>
            <a:ext cx="11987094" cy="66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E81A7A-6FB3-4040-989E-0A36029FC913}"/>
              </a:ext>
            </a:extLst>
          </p:cNvPr>
          <p:cNvSpPr/>
          <p:nvPr userDrawn="1"/>
        </p:nvSpPr>
        <p:spPr>
          <a:xfrm>
            <a:off x="6928338" y="944190"/>
            <a:ext cx="3703714" cy="2010025"/>
          </a:xfrm>
          <a:prstGeom prst="rect">
            <a:avLst/>
          </a:prstGeom>
          <a:gradFill flip="none" rotWithShape="1">
            <a:gsLst>
              <a:gs pos="0">
                <a:srgbClr val="243B55"/>
              </a:gs>
              <a:gs pos="100000">
                <a:srgbClr val="141E3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9099A663-9045-4D5E-9203-7441CA81D18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99201" y="1095519"/>
            <a:ext cx="4114800" cy="2407592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75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bg>
      <p:bgPr>
        <a:gradFill flip="none" rotWithShape="1">
          <a:gsLst>
            <a:gs pos="0">
              <a:srgbClr val="243B55"/>
            </a:gs>
            <a:gs pos="46900">
              <a:srgbClr val="1C2D44"/>
            </a:gs>
            <a:gs pos="100000">
              <a:srgbClr val="141E3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1EFA9-7CA1-450B-A809-4842A6D59987}"/>
              </a:ext>
            </a:extLst>
          </p:cNvPr>
          <p:cNvSpPr/>
          <p:nvPr userDrawn="1"/>
        </p:nvSpPr>
        <p:spPr>
          <a:xfrm>
            <a:off x="99891" y="92208"/>
            <a:ext cx="11987094" cy="66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D4D772C1-0F0E-493F-A25F-FF5DB5CF3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28633" y="1526725"/>
            <a:ext cx="3078822" cy="434927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064896-6FCB-455A-BB9C-C27E98082034}"/>
              </a:ext>
            </a:extLst>
          </p:cNvPr>
          <p:cNvSpPr/>
          <p:nvPr userDrawn="1"/>
        </p:nvSpPr>
        <p:spPr>
          <a:xfrm>
            <a:off x="7115575" y="5089748"/>
            <a:ext cx="808767" cy="808767"/>
          </a:xfrm>
          <a:prstGeom prst="rect">
            <a:avLst/>
          </a:prstGeom>
          <a:gradFill flip="none" rotWithShape="1">
            <a:gsLst>
              <a:gs pos="0">
                <a:srgbClr val="243B55"/>
              </a:gs>
              <a:gs pos="100000">
                <a:srgbClr val="141E3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17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bg>
      <p:bgPr>
        <a:gradFill flip="none" rotWithShape="1">
          <a:gsLst>
            <a:gs pos="0">
              <a:srgbClr val="243B55"/>
            </a:gs>
            <a:gs pos="46900">
              <a:srgbClr val="1C2D44"/>
            </a:gs>
            <a:gs pos="100000">
              <a:srgbClr val="141E3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1EFA9-7CA1-450B-A809-4842A6D59987}"/>
              </a:ext>
            </a:extLst>
          </p:cNvPr>
          <p:cNvSpPr/>
          <p:nvPr userDrawn="1"/>
        </p:nvSpPr>
        <p:spPr>
          <a:xfrm>
            <a:off x="99891" y="92208"/>
            <a:ext cx="11987094" cy="66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7ABB5EE8-85B7-472F-83E8-DA399705D88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9891" y="4097215"/>
            <a:ext cx="11987094" cy="268010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422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bg>
      <p:bgPr>
        <a:gradFill flip="none" rotWithShape="1">
          <a:gsLst>
            <a:gs pos="0">
              <a:srgbClr val="243B55"/>
            </a:gs>
            <a:gs pos="46900">
              <a:srgbClr val="1C2D44"/>
            </a:gs>
            <a:gs pos="100000">
              <a:srgbClr val="141E3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1EFA9-7CA1-450B-A809-4842A6D59987}"/>
              </a:ext>
            </a:extLst>
          </p:cNvPr>
          <p:cNvSpPr/>
          <p:nvPr userDrawn="1"/>
        </p:nvSpPr>
        <p:spPr>
          <a:xfrm>
            <a:off x="99891" y="92208"/>
            <a:ext cx="11987094" cy="66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AA2512-CC3C-41B7-AD54-D71C684A8A29}"/>
              </a:ext>
            </a:extLst>
          </p:cNvPr>
          <p:cNvSpPr/>
          <p:nvPr userDrawn="1"/>
        </p:nvSpPr>
        <p:spPr>
          <a:xfrm>
            <a:off x="8626170" y="921608"/>
            <a:ext cx="3110315" cy="3608828"/>
          </a:xfrm>
          <a:prstGeom prst="rect">
            <a:avLst/>
          </a:prstGeom>
          <a:noFill/>
          <a:ln w="69850">
            <a:solidFill>
              <a:srgbClr val="243B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6CD18D-5C6B-4017-A238-B2F84DC8D375}"/>
              </a:ext>
            </a:extLst>
          </p:cNvPr>
          <p:cNvSpPr/>
          <p:nvPr userDrawn="1"/>
        </p:nvSpPr>
        <p:spPr>
          <a:xfrm>
            <a:off x="5216236" y="3523828"/>
            <a:ext cx="1262530" cy="3241964"/>
          </a:xfrm>
          <a:prstGeom prst="rect">
            <a:avLst/>
          </a:prstGeom>
          <a:gradFill flip="none" rotWithShape="1">
            <a:gsLst>
              <a:gs pos="0">
                <a:srgbClr val="243B55"/>
              </a:gs>
              <a:gs pos="100000">
                <a:srgbClr val="141E3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8EAEE6EC-A225-41EE-9162-1709C1687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4653" y="4530435"/>
            <a:ext cx="1506618" cy="150661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229E6A-C77C-42E5-8D52-5451CE9020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06618" y="4530436"/>
            <a:ext cx="1506618" cy="1506617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4557C707-FAA2-4F50-BE00-F7C441CCDD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20636" y="4530435"/>
            <a:ext cx="1506618" cy="150661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A3BA4906-D2F9-4C23-88A8-DD9F2DD48D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17356" y="1248570"/>
            <a:ext cx="4360858" cy="478848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1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 flip="none" rotWithShape="1">
          <a:gsLst>
            <a:gs pos="0">
              <a:srgbClr val="243B55"/>
            </a:gs>
            <a:gs pos="46900">
              <a:srgbClr val="1C2D44"/>
            </a:gs>
            <a:gs pos="100000">
              <a:srgbClr val="141E3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1EFA9-7CA1-450B-A809-4842A6D59987}"/>
              </a:ext>
            </a:extLst>
          </p:cNvPr>
          <p:cNvSpPr/>
          <p:nvPr userDrawn="1"/>
        </p:nvSpPr>
        <p:spPr>
          <a:xfrm>
            <a:off x="99891" y="92208"/>
            <a:ext cx="11987094" cy="66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3777FE37-1410-43DD-A7F5-E7AA2B0FA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9890" y="92208"/>
            <a:ext cx="11987095" cy="668511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98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bg>
      <p:bgPr>
        <a:gradFill flip="none" rotWithShape="1">
          <a:gsLst>
            <a:gs pos="0">
              <a:srgbClr val="243B55"/>
            </a:gs>
            <a:gs pos="46900">
              <a:srgbClr val="1C2D44"/>
            </a:gs>
            <a:gs pos="100000">
              <a:srgbClr val="141E3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1EFA9-7CA1-450B-A809-4842A6D59987}"/>
              </a:ext>
            </a:extLst>
          </p:cNvPr>
          <p:cNvSpPr/>
          <p:nvPr userDrawn="1"/>
        </p:nvSpPr>
        <p:spPr>
          <a:xfrm>
            <a:off x="99891" y="92208"/>
            <a:ext cx="11987094" cy="66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105EFCD6-DF3A-48D9-BD07-21578657AF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65306" y="3217333"/>
            <a:ext cx="2957509" cy="3547636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893F9E1-161E-46B8-891F-48594AB77D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25597" y="3217333"/>
            <a:ext cx="2957509" cy="3547636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8DBC6541-5104-4BD8-9204-7FA67A921C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015" y="3217333"/>
            <a:ext cx="2957509" cy="3547636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22A0C-E274-41EB-A206-D946D89EA22B}"/>
              </a:ext>
            </a:extLst>
          </p:cNvPr>
          <p:cNvSpPr/>
          <p:nvPr userDrawn="1"/>
        </p:nvSpPr>
        <p:spPr>
          <a:xfrm rot="10800000" flipH="1">
            <a:off x="8974339" y="6149338"/>
            <a:ext cx="1829127" cy="628890"/>
          </a:xfrm>
          <a:prstGeom prst="rect">
            <a:avLst/>
          </a:prstGeom>
          <a:gradFill flip="none" rotWithShape="1">
            <a:gsLst>
              <a:gs pos="0">
                <a:srgbClr val="243B55"/>
              </a:gs>
              <a:gs pos="61100">
                <a:srgbClr val="1A293E"/>
              </a:gs>
              <a:gs pos="100000">
                <a:srgbClr val="141E3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322451-7537-4E5B-8F28-B02A19865CA6}"/>
              </a:ext>
            </a:extLst>
          </p:cNvPr>
          <p:cNvSpPr/>
          <p:nvPr userDrawn="1"/>
        </p:nvSpPr>
        <p:spPr>
          <a:xfrm rot="10800000" flipH="1">
            <a:off x="97109" y="2252581"/>
            <a:ext cx="2946400" cy="973771"/>
          </a:xfrm>
          <a:prstGeom prst="rect">
            <a:avLst/>
          </a:prstGeom>
          <a:gradFill flip="none" rotWithShape="1">
            <a:gsLst>
              <a:gs pos="0">
                <a:srgbClr val="243B55"/>
              </a:gs>
              <a:gs pos="61100">
                <a:srgbClr val="1A293E"/>
              </a:gs>
              <a:gs pos="100000">
                <a:srgbClr val="141E3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74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bg>
      <p:bgPr>
        <a:gradFill flip="none" rotWithShape="1">
          <a:gsLst>
            <a:gs pos="0">
              <a:srgbClr val="243B55"/>
            </a:gs>
            <a:gs pos="46900">
              <a:srgbClr val="1C2D44"/>
            </a:gs>
            <a:gs pos="100000">
              <a:srgbClr val="141E3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1EFA9-7CA1-450B-A809-4842A6D59987}"/>
              </a:ext>
            </a:extLst>
          </p:cNvPr>
          <p:cNvSpPr/>
          <p:nvPr userDrawn="1"/>
        </p:nvSpPr>
        <p:spPr>
          <a:xfrm>
            <a:off x="99891" y="92208"/>
            <a:ext cx="11987094" cy="66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DCEDB9-C50C-47F4-816C-E0E022D191A1}"/>
              </a:ext>
            </a:extLst>
          </p:cNvPr>
          <p:cNvSpPr/>
          <p:nvPr userDrawn="1"/>
        </p:nvSpPr>
        <p:spPr>
          <a:xfrm>
            <a:off x="99891" y="5809828"/>
            <a:ext cx="6318495" cy="955964"/>
          </a:xfrm>
          <a:prstGeom prst="rect">
            <a:avLst/>
          </a:prstGeom>
          <a:gradFill flip="none" rotWithShape="1">
            <a:gsLst>
              <a:gs pos="0">
                <a:srgbClr val="243B55"/>
              </a:gs>
              <a:gs pos="100000">
                <a:srgbClr val="141E3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F8226-52C1-43E9-B587-43646ADD5403}"/>
              </a:ext>
            </a:extLst>
          </p:cNvPr>
          <p:cNvSpPr/>
          <p:nvPr userDrawn="1"/>
        </p:nvSpPr>
        <p:spPr>
          <a:xfrm>
            <a:off x="6078415" y="1335310"/>
            <a:ext cx="5439508" cy="1226127"/>
          </a:xfrm>
          <a:prstGeom prst="rect">
            <a:avLst/>
          </a:prstGeom>
          <a:gradFill flip="none" rotWithShape="1">
            <a:gsLst>
              <a:gs pos="0">
                <a:srgbClr val="243B55"/>
              </a:gs>
              <a:gs pos="100000">
                <a:srgbClr val="141E3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4EE35BD9-8833-4B66-B1A8-28AF727F70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76821" y="773723"/>
            <a:ext cx="1801027" cy="201784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5727DDC-F860-4E34-93DF-4FD648F280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9872" y="773722"/>
            <a:ext cx="1801027" cy="201784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CEF33D6-2815-4DAF-B976-D3ECF7B15D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8386" y="1765087"/>
            <a:ext cx="4743178" cy="5012231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bg>
      <p:bgPr>
        <a:gradFill flip="none" rotWithShape="1">
          <a:gsLst>
            <a:gs pos="0">
              <a:srgbClr val="243B55"/>
            </a:gs>
            <a:gs pos="46900">
              <a:srgbClr val="1C2D44"/>
            </a:gs>
            <a:gs pos="100000">
              <a:srgbClr val="141E3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1EFA9-7CA1-450B-A809-4842A6D59987}"/>
              </a:ext>
            </a:extLst>
          </p:cNvPr>
          <p:cNvSpPr/>
          <p:nvPr userDrawn="1"/>
        </p:nvSpPr>
        <p:spPr>
          <a:xfrm>
            <a:off x="99891" y="92208"/>
            <a:ext cx="11987094" cy="66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A7262903-26DB-440C-B593-2E0DEEE907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24229" y="841456"/>
            <a:ext cx="1712088" cy="170179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CC009AF9-3A70-4FF6-A533-95372CD97B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77535" y="4490588"/>
            <a:ext cx="1712087" cy="170179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B760C3A2-2192-43C9-9B8D-6CA84FAD315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5487" y="841456"/>
            <a:ext cx="3572934" cy="5350932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7B1E71-915A-4B04-B1EA-C9AC6926D161}"/>
              </a:ext>
            </a:extLst>
          </p:cNvPr>
          <p:cNvSpPr/>
          <p:nvPr userDrawn="1"/>
        </p:nvSpPr>
        <p:spPr>
          <a:xfrm>
            <a:off x="6868421" y="4490590"/>
            <a:ext cx="2809113" cy="1701798"/>
          </a:xfrm>
          <a:prstGeom prst="rect">
            <a:avLst/>
          </a:prstGeom>
          <a:gradFill flip="none" rotWithShape="1">
            <a:gsLst>
              <a:gs pos="0">
                <a:srgbClr val="243B55"/>
              </a:gs>
              <a:gs pos="100000">
                <a:srgbClr val="141E3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091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bg>
      <p:bgPr>
        <a:gradFill flip="none" rotWithShape="1">
          <a:gsLst>
            <a:gs pos="0">
              <a:srgbClr val="243B55"/>
            </a:gs>
            <a:gs pos="46900">
              <a:srgbClr val="1C2D44"/>
            </a:gs>
            <a:gs pos="100000">
              <a:srgbClr val="141E3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1EFA9-7CA1-450B-A809-4842A6D59987}"/>
              </a:ext>
            </a:extLst>
          </p:cNvPr>
          <p:cNvSpPr/>
          <p:nvPr userDrawn="1"/>
        </p:nvSpPr>
        <p:spPr>
          <a:xfrm>
            <a:off x="99891" y="92208"/>
            <a:ext cx="11987094" cy="66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AAFE0-9FEE-4A69-BE41-F3F37076EB4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21537" y="4078676"/>
            <a:ext cx="1792223" cy="179222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C2FE440-68A0-4619-A9B1-1BB2F1DC4F7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151925" y="4078676"/>
            <a:ext cx="1792223" cy="179222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C923197-DBA0-4B05-941F-94E93DAFF52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067119" y="4078676"/>
            <a:ext cx="1792223" cy="179222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1AA1734-ABFE-44AD-B585-C22D63467EA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236731" y="4078676"/>
            <a:ext cx="1792224" cy="179222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33ED737-2C88-4525-9D9F-1542A12E1D6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321537" y="2037614"/>
            <a:ext cx="1792223" cy="179222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7391909C-176C-4B70-8933-48FA5544B4B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151925" y="2037614"/>
            <a:ext cx="1792223" cy="179222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36D856E-AFD2-46B4-9939-668B0933CD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067119" y="2037614"/>
            <a:ext cx="1792223" cy="179222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E2AA23-1328-4CE7-A6FB-BD1561BEDEF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36731" y="2037614"/>
            <a:ext cx="1792224" cy="179222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461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bg>
      <p:bgPr>
        <a:gradFill flip="none" rotWithShape="1">
          <a:gsLst>
            <a:gs pos="0">
              <a:srgbClr val="243B55"/>
            </a:gs>
            <a:gs pos="46900">
              <a:srgbClr val="1C2D44"/>
            </a:gs>
            <a:gs pos="100000">
              <a:srgbClr val="141E3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1EFA9-7CA1-450B-A809-4842A6D59987}"/>
              </a:ext>
            </a:extLst>
          </p:cNvPr>
          <p:cNvSpPr/>
          <p:nvPr userDrawn="1"/>
        </p:nvSpPr>
        <p:spPr>
          <a:xfrm>
            <a:off x="99891" y="92208"/>
            <a:ext cx="11987094" cy="66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93F93DC2-8C85-4834-83A9-0562CF21D29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3637" y="3167186"/>
            <a:ext cx="2939602" cy="3598434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0759C6F2-3635-4B7C-BD5A-CA468475DA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43845" y="3167186"/>
            <a:ext cx="2939602" cy="3598434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E9F10333-08F2-4CF3-84F7-C73BCA50E0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03429" y="3167186"/>
            <a:ext cx="2939602" cy="3598434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C3B7B6-2FA6-4460-94BA-490BE0C3B2F5}"/>
              </a:ext>
            </a:extLst>
          </p:cNvPr>
          <p:cNvSpPr/>
          <p:nvPr userDrawn="1"/>
        </p:nvSpPr>
        <p:spPr>
          <a:xfrm>
            <a:off x="1439591" y="3116388"/>
            <a:ext cx="2948981" cy="67716"/>
          </a:xfrm>
          <a:prstGeom prst="rect">
            <a:avLst/>
          </a:prstGeom>
          <a:gradFill flip="none" rotWithShape="1">
            <a:gsLst>
              <a:gs pos="0">
                <a:srgbClr val="243B55"/>
              </a:gs>
              <a:gs pos="100000">
                <a:srgbClr val="141E3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839AB9-6948-4464-9E70-4C895BA8D903}"/>
              </a:ext>
            </a:extLst>
          </p:cNvPr>
          <p:cNvSpPr/>
          <p:nvPr userDrawn="1"/>
        </p:nvSpPr>
        <p:spPr>
          <a:xfrm>
            <a:off x="4621509" y="3116388"/>
            <a:ext cx="2948981" cy="67716"/>
          </a:xfrm>
          <a:prstGeom prst="rect">
            <a:avLst/>
          </a:prstGeom>
          <a:gradFill flip="none" rotWithShape="1">
            <a:gsLst>
              <a:gs pos="0">
                <a:srgbClr val="243B55"/>
              </a:gs>
              <a:gs pos="100000">
                <a:srgbClr val="141E3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62CD4-8DBF-4A54-B73D-E6E0C2E30740}"/>
              </a:ext>
            </a:extLst>
          </p:cNvPr>
          <p:cNvSpPr/>
          <p:nvPr userDrawn="1"/>
        </p:nvSpPr>
        <p:spPr>
          <a:xfrm>
            <a:off x="7803427" y="3116388"/>
            <a:ext cx="2948981" cy="67716"/>
          </a:xfrm>
          <a:prstGeom prst="rect">
            <a:avLst/>
          </a:prstGeom>
          <a:gradFill flip="none" rotWithShape="1">
            <a:gsLst>
              <a:gs pos="0">
                <a:srgbClr val="243B55"/>
              </a:gs>
              <a:gs pos="100000">
                <a:srgbClr val="141E3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885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bg>
      <p:bgPr>
        <a:gradFill flip="none" rotWithShape="1">
          <a:gsLst>
            <a:gs pos="0">
              <a:srgbClr val="243B55"/>
            </a:gs>
            <a:gs pos="46900">
              <a:srgbClr val="1C2D44"/>
            </a:gs>
            <a:gs pos="100000">
              <a:srgbClr val="141E3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1EFA9-7CA1-450B-A809-4842A6D59987}"/>
              </a:ext>
            </a:extLst>
          </p:cNvPr>
          <p:cNvSpPr/>
          <p:nvPr userDrawn="1"/>
        </p:nvSpPr>
        <p:spPr>
          <a:xfrm>
            <a:off x="99891" y="92208"/>
            <a:ext cx="11987094" cy="66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0468F18-6F9F-42C1-9DCA-66DBDDF0198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47879" y="1913467"/>
            <a:ext cx="4191625" cy="2286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36900F-738B-4791-87B1-A630060405A8}"/>
              </a:ext>
            </a:extLst>
          </p:cNvPr>
          <p:cNvSpPr/>
          <p:nvPr userDrawn="1"/>
        </p:nvSpPr>
        <p:spPr>
          <a:xfrm>
            <a:off x="1380092" y="4673600"/>
            <a:ext cx="1253588" cy="426472"/>
          </a:xfrm>
          <a:prstGeom prst="rect">
            <a:avLst/>
          </a:prstGeom>
          <a:gradFill flip="none" rotWithShape="1">
            <a:gsLst>
              <a:gs pos="0">
                <a:srgbClr val="243B55"/>
              </a:gs>
              <a:gs pos="100000">
                <a:srgbClr val="141E3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114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bg>
      <p:bgPr>
        <a:gradFill flip="none" rotWithShape="1">
          <a:gsLst>
            <a:gs pos="0">
              <a:srgbClr val="243B55"/>
            </a:gs>
            <a:gs pos="46900">
              <a:srgbClr val="1C2D44"/>
            </a:gs>
            <a:gs pos="100000">
              <a:srgbClr val="141E3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1EFA9-7CA1-450B-A809-4842A6D59987}"/>
              </a:ext>
            </a:extLst>
          </p:cNvPr>
          <p:cNvSpPr/>
          <p:nvPr userDrawn="1"/>
        </p:nvSpPr>
        <p:spPr>
          <a:xfrm>
            <a:off x="99891" y="92208"/>
            <a:ext cx="11987094" cy="66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9D82FA-0D5C-4679-860C-EA369DABB5F0}"/>
              </a:ext>
            </a:extLst>
          </p:cNvPr>
          <p:cNvSpPr/>
          <p:nvPr userDrawn="1"/>
        </p:nvSpPr>
        <p:spPr>
          <a:xfrm>
            <a:off x="1380092" y="4673600"/>
            <a:ext cx="1253588" cy="426472"/>
          </a:xfrm>
          <a:prstGeom prst="rect">
            <a:avLst/>
          </a:prstGeom>
          <a:gradFill flip="none" rotWithShape="1">
            <a:gsLst>
              <a:gs pos="0">
                <a:srgbClr val="243B55"/>
              </a:gs>
              <a:gs pos="100000">
                <a:srgbClr val="141E3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3B0343A-907D-4DFE-B4CF-03225C7DDF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3168" y="2252132"/>
            <a:ext cx="3717242" cy="2421467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149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bg>
      <p:bgPr>
        <a:gradFill flip="none" rotWithShape="1">
          <a:gsLst>
            <a:gs pos="0">
              <a:srgbClr val="243B55"/>
            </a:gs>
            <a:gs pos="46900">
              <a:srgbClr val="1C2D44"/>
            </a:gs>
            <a:gs pos="100000">
              <a:srgbClr val="141E3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1EFA9-7CA1-450B-A809-4842A6D59987}"/>
              </a:ext>
            </a:extLst>
          </p:cNvPr>
          <p:cNvSpPr/>
          <p:nvPr userDrawn="1"/>
        </p:nvSpPr>
        <p:spPr>
          <a:xfrm>
            <a:off x="99891" y="92208"/>
            <a:ext cx="11987094" cy="66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592A7-76D1-4278-8DD8-DAE6F2B7B68C}"/>
              </a:ext>
            </a:extLst>
          </p:cNvPr>
          <p:cNvSpPr/>
          <p:nvPr userDrawn="1"/>
        </p:nvSpPr>
        <p:spPr>
          <a:xfrm>
            <a:off x="1380092" y="4673600"/>
            <a:ext cx="1253588" cy="426472"/>
          </a:xfrm>
          <a:prstGeom prst="rect">
            <a:avLst/>
          </a:prstGeom>
          <a:gradFill flip="none" rotWithShape="1">
            <a:gsLst>
              <a:gs pos="0">
                <a:srgbClr val="243B55"/>
              </a:gs>
              <a:gs pos="100000">
                <a:srgbClr val="141E3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F6E70A7E-0901-4BB0-B6A5-2FC830DA8B8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512204" y="1466408"/>
            <a:ext cx="1965533" cy="4096311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A01077-23B2-4D6F-94F8-13E8A537083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964964" y="1466408"/>
            <a:ext cx="1965533" cy="4096311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854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bg>
      <p:bgPr>
        <a:gradFill flip="none" rotWithShape="1">
          <a:gsLst>
            <a:gs pos="0">
              <a:srgbClr val="243B55"/>
            </a:gs>
            <a:gs pos="46900">
              <a:srgbClr val="1C2D44"/>
            </a:gs>
            <a:gs pos="100000">
              <a:srgbClr val="141E3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1EFA9-7CA1-450B-A809-4842A6D59987}"/>
              </a:ext>
            </a:extLst>
          </p:cNvPr>
          <p:cNvSpPr/>
          <p:nvPr userDrawn="1"/>
        </p:nvSpPr>
        <p:spPr>
          <a:xfrm>
            <a:off x="99891" y="92208"/>
            <a:ext cx="11987094" cy="66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420962-9540-4FBE-BE3E-48AE6D8D0E97}"/>
              </a:ext>
            </a:extLst>
          </p:cNvPr>
          <p:cNvSpPr/>
          <p:nvPr userDrawn="1"/>
        </p:nvSpPr>
        <p:spPr>
          <a:xfrm>
            <a:off x="1380092" y="4673600"/>
            <a:ext cx="1253588" cy="426472"/>
          </a:xfrm>
          <a:prstGeom prst="rect">
            <a:avLst/>
          </a:prstGeom>
          <a:gradFill flip="none" rotWithShape="1">
            <a:gsLst>
              <a:gs pos="0">
                <a:srgbClr val="243B55"/>
              </a:gs>
              <a:gs pos="100000">
                <a:srgbClr val="141E3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3A8F3463-694E-4F53-89C5-63A8B77177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70618" y="1527721"/>
            <a:ext cx="2660073" cy="403499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832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 flip="none" rotWithShape="1">
          <a:gsLst>
            <a:gs pos="0">
              <a:srgbClr val="243B55"/>
            </a:gs>
            <a:gs pos="46900">
              <a:srgbClr val="1C2D44"/>
            </a:gs>
            <a:gs pos="100000">
              <a:srgbClr val="141E3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1EFA9-7CA1-450B-A809-4842A6D59987}"/>
              </a:ext>
            </a:extLst>
          </p:cNvPr>
          <p:cNvSpPr/>
          <p:nvPr userDrawn="1"/>
        </p:nvSpPr>
        <p:spPr>
          <a:xfrm>
            <a:off x="99891" y="92208"/>
            <a:ext cx="11987094" cy="66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A47255-037E-4DF9-8DE3-28D6B4CC4F95}"/>
              </a:ext>
            </a:extLst>
          </p:cNvPr>
          <p:cNvSpPr/>
          <p:nvPr userDrawn="1"/>
        </p:nvSpPr>
        <p:spPr>
          <a:xfrm>
            <a:off x="4129039" y="624000"/>
            <a:ext cx="1611916" cy="5831946"/>
          </a:xfrm>
          <a:prstGeom prst="rect">
            <a:avLst/>
          </a:prstGeom>
          <a:gradFill flip="none" rotWithShape="1">
            <a:gsLst>
              <a:gs pos="0">
                <a:srgbClr val="243B55"/>
              </a:gs>
              <a:gs pos="100000">
                <a:srgbClr val="141E3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91FDD01A-56A7-4A38-9B74-63D46848FE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24355" y="1490309"/>
            <a:ext cx="3868616" cy="409932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gradFill flip="none" rotWithShape="1">
          <a:gsLst>
            <a:gs pos="0">
              <a:srgbClr val="243B55"/>
            </a:gs>
            <a:gs pos="46900">
              <a:srgbClr val="1C2D44"/>
            </a:gs>
            <a:gs pos="100000">
              <a:srgbClr val="141E3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1EFA9-7CA1-450B-A809-4842A6D59987}"/>
              </a:ext>
            </a:extLst>
          </p:cNvPr>
          <p:cNvSpPr/>
          <p:nvPr userDrawn="1"/>
        </p:nvSpPr>
        <p:spPr>
          <a:xfrm>
            <a:off x="99891" y="92208"/>
            <a:ext cx="11987094" cy="66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A702C4-F08C-4848-8CC1-C86FE47EE9C8}"/>
              </a:ext>
            </a:extLst>
          </p:cNvPr>
          <p:cNvSpPr/>
          <p:nvPr userDrawn="1"/>
        </p:nvSpPr>
        <p:spPr>
          <a:xfrm>
            <a:off x="5591908" y="4801856"/>
            <a:ext cx="6495077" cy="1195754"/>
          </a:xfrm>
          <a:prstGeom prst="rect">
            <a:avLst/>
          </a:prstGeom>
          <a:gradFill flip="none" rotWithShape="1">
            <a:gsLst>
              <a:gs pos="0">
                <a:srgbClr val="141E30"/>
              </a:gs>
              <a:gs pos="100000">
                <a:srgbClr val="243B5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87F94A65-0C41-459D-A9AA-153F70344D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12877" y="1583871"/>
            <a:ext cx="4456648" cy="4002722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72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 flip="none" rotWithShape="1">
          <a:gsLst>
            <a:gs pos="0">
              <a:srgbClr val="243B55"/>
            </a:gs>
            <a:gs pos="46900">
              <a:srgbClr val="1C2D44"/>
            </a:gs>
            <a:gs pos="100000">
              <a:srgbClr val="141E3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1EFA9-7CA1-450B-A809-4842A6D59987}"/>
              </a:ext>
            </a:extLst>
          </p:cNvPr>
          <p:cNvSpPr/>
          <p:nvPr userDrawn="1"/>
        </p:nvSpPr>
        <p:spPr>
          <a:xfrm>
            <a:off x="99891" y="92208"/>
            <a:ext cx="11987094" cy="66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D958E1-5F1B-4DFB-9974-5B0B7378FCD0}"/>
              </a:ext>
            </a:extLst>
          </p:cNvPr>
          <p:cNvSpPr/>
          <p:nvPr userDrawn="1"/>
        </p:nvSpPr>
        <p:spPr>
          <a:xfrm rot="5400000">
            <a:off x="2462480" y="-1440448"/>
            <a:ext cx="1255610" cy="5976259"/>
          </a:xfrm>
          <a:prstGeom prst="rect">
            <a:avLst/>
          </a:prstGeom>
          <a:gradFill flip="none" rotWithShape="1">
            <a:gsLst>
              <a:gs pos="0">
                <a:srgbClr val="141E30"/>
              </a:gs>
              <a:gs pos="100000">
                <a:srgbClr val="243B5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8409097-E828-4658-B373-3E17665707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9501" y="1499786"/>
            <a:ext cx="3858425" cy="450392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2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gradFill flip="none" rotWithShape="1">
          <a:gsLst>
            <a:gs pos="0">
              <a:srgbClr val="243B55"/>
            </a:gs>
            <a:gs pos="46900">
              <a:srgbClr val="1C2D44"/>
            </a:gs>
            <a:gs pos="100000">
              <a:srgbClr val="141E3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1EFA9-7CA1-450B-A809-4842A6D59987}"/>
              </a:ext>
            </a:extLst>
          </p:cNvPr>
          <p:cNvSpPr/>
          <p:nvPr userDrawn="1"/>
        </p:nvSpPr>
        <p:spPr>
          <a:xfrm>
            <a:off x="99891" y="92208"/>
            <a:ext cx="11987094" cy="66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365DBB-250E-4868-B2E4-51C23DC54A97}"/>
              </a:ext>
            </a:extLst>
          </p:cNvPr>
          <p:cNvSpPr/>
          <p:nvPr userDrawn="1"/>
        </p:nvSpPr>
        <p:spPr>
          <a:xfrm>
            <a:off x="5893784" y="1353874"/>
            <a:ext cx="1759981" cy="5411918"/>
          </a:xfrm>
          <a:prstGeom prst="rect">
            <a:avLst/>
          </a:prstGeom>
          <a:gradFill flip="none" rotWithShape="1">
            <a:gsLst>
              <a:gs pos="0">
                <a:srgbClr val="243B55"/>
              </a:gs>
              <a:gs pos="100000">
                <a:srgbClr val="141E3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476F3BB2-D66D-494D-8130-7527A7F7ED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4573" y="2173262"/>
            <a:ext cx="4841533" cy="27432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9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gradFill flip="none" rotWithShape="1">
          <a:gsLst>
            <a:gs pos="0">
              <a:srgbClr val="243B55"/>
            </a:gs>
            <a:gs pos="46900">
              <a:srgbClr val="1C2D44"/>
            </a:gs>
            <a:gs pos="100000">
              <a:srgbClr val="141E3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1EFA9-7CA1-450B-A809-4842A6D59987}"/>
              </a:ext>
            </a:extLst>
          </p:cNvPr>
          <p:cNvSpPr/>
          <p:nvPr userDrawn="1"/>
        </p:nvSpPr>
        <p:spPr>
          <a:xfrm>
            <a:off x="99891" y="92208"/>
            <a:ext cx="11987094" cy="66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512FC2F7-5BE2-4743-8A96-4D10FAC23E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8133" y="1350154"/>
            <a:ext cx="4199467" cy="4199466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7903B6-CAD5-43F4-8BAE-3C6F8357B98C}"/>
              </a:ext>
            </a:extLst>
          </p:cNvPr>
          <p:cNvSpPr/>
          <p:nvPr userDrawn="1"/>
        </p:nvSpPr>
        <p:spPr>
          <a:xfrm>
            <a:off x="6688666" y="1350154"/>
            <a:ext cx="389467" cy="4199466"/>
          </a:xfrm>
          <a:prstGeom prst="rect">
            <a:avLst/>
          </a:prstGeom>
          <a:gradFill flip="none" rotWithShape="1">
            <a:gsLst>
              <a:gs pos="0">
                <a:srgbClr val="141E30"/>
              </a:gs>
              <a:gs pos="100000">
                <a:srgbClr val="243B5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5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gradFill flip="none" rotWithShape="1">
          <a:gsLst>
            <a:gs pos="0">
              <a:srgbClr val="243B55"/>
            </a:gs>
            <a:gs pos="46900">
              <a:srgbClr val="1C2D44"/>
            </a:gs>
            <a:gs pos="100000">
              <a:srgbClr val="141E3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1EFA9-7CA1-450B-A809-4842A6D59987}"/>
              </a:ext>
            </a:extLst>
          </p:cNvPr>
          <p:cNvSpPr/>
          <p:nvPr userDrawn="1"/>
        </p:nvSpPr>
        <p:spPr>
          <a:xfrm>
            <a:off x="99891" y="92208"/>
            <a:ext cx="11987094" cy="66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91264B-8877-450D-AC6E-D443705DDA35}"/>
              </a:ext>
            </a:extLst>
          </p:cNvPr>
          <p:cNvSpPr/>
          <p:nvPr userDrawn="1"/>
        </p:nvSpPr>
        <p:spPr>
          <a:xfrm>
            <a:off x="863725" y="1640214"/>
            <a:ext cx="1433920" cy="4258901"/>
          </a:xfrm>
          <a:prstGeom prst="rect">
            <a:avLst/>
          </a:prstGeom>
          <a:gradFill flip="none" rotWithShape="1">
            <a:gsLst>
              <a:gs pos="0">
                <a:srgbClr val="243B55"/>
              </a:gs>
              <a:gs pos="100000">
                <a:srgbClr val="141E3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D1DCF1B6-D247-4A4D-BCE7-84B17FC50A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35689" y="2220580"/>
            <a:ext cx="5133928" cy="3112791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0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gradFill flip="none" rotWithShape="1">
          <a:gsLst>
            <a:gs pos="0">
              <a:srgbClr val="243B55"/>
            </a:gs>
            <a:gs pos="46900">
              <a:srgbClr val="1C2D44"/>
            </a:gs>
            <a:gs pos="100000">
              <a:srgbClr val="141E3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1EFA9-7CA1-450B-A809-4842A6D59987}"/>
              </a:ext>
            </a:extLst>
          </p:cNvPr>
          <p:cNvSpPr/>
          <p:nvPr userDrawn="1"/>
        </p:nvSpPr>
        <p:spPr>
          <a:xfrm>
            <a:off x="99891" y="92208"/>
            <a:ext cx="11987094" cy="66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C01EA7-264E-41B2-8D52-E52456F7E9AF}"/>
              </a:ext>
            </a:extLst>
          </p:cNvPr>
          <p:cNvSpPr/>
          <p:nvPr userDrawn="1"/>
        </p:nvSpPr>
        <p:spPr>
          <a:xfrm>
            <a:off x="99891" y="832522"/>
            <a:ext cx="5429250" cy="1738639"/>
          </a:xfrm>
          <a:prstGeom prst="rect">
            <a:avLst/>
          </a:prstGeom>
          <a:gradFill flip="none" rotWithShape="1">
            <a:gsLst>
              <a:gs pos="0">
                <a:srgbClr val="141E30"/>
              </a:gs>
              <a:gs pos="100000">
                <a:srgbClr val="243B5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AFB49137-701D-4671-9103-91E8BD148D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9305" y="1336542"/>
            <a:ext cx="4343400" cy="257175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AE1BB1E-42CB-4D82-B1BE-5D19BD5B11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95891" y="4479792"/>
            <a:ext cx="4343400" cy="2297526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4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Pr>
        <a:gradFill flip="none" rotWithShape="1">
          <a:gsLst>
            <a:gs pos="0">
              <a:srgbClr val="243B55"/>
            </a:gs>
            <a:gs pos="46900">
              <a:srgbClr val="1C2D44"/>
            </a:gs>
            <a:gs pos="100000">
              <a:srgbClr val="141E3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1EFA9-7CA1-450B-A809-4842A6D59987}"/>
              </a:ext>
            </a:extLst>
          </p:cNvPr>
          <p:cNvSpPr/>
          <p:nvPr userDrawn="1"/>
        </p:nvSpPr>
        <p:spPr>
          <a:xfrm>
            <a:off x="99891" y="92208"/>
            <a:ext cx="11987094" cy="66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430146BF-8C30-4D4A-B940-1942A69972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301" y="1901221"/>
            <a:ext cx="3894667" cy="3894667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6F9EF1-17F2-4AE4-8ED1-7EA9822ED8D4}"/>
              </a:ext>
            </a:extLst>
          </p:cNvPr>
          <p:cNvSpPr/>
          <p:nvPr userDrawn="1"/>
        </p:nvSpPr>
        <p:spPr>
          <a:xfrm>
            <a:off x="4945968" y="4034824"/>
            <a:ext cx="692446" cy="1761066"/>
          </a:xfrm>
          <a:prstGeom prst="rect">
            <a:avLst/>
          </a:prstGeom>
          <a:gradFill flip="none" rotWithShape="1">
            <a:gsLst>
              <a:gs pos="0">
                <a:srgbClr val="243B55"/>
              </a:gs>
              <a:gs pos="100000">
                <a:srgbClr val="141E3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1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bg>
      <p:bgPr>
        <a:gradFill flip="none" rotWithShape="1">
          <a:gsLst>
            <a:gs pos="0">
              <a:srgbClr val="243B55"/>
            </a:gs>
            <a:gs pos="46900">
              <a:srgbClr val="1C2D44"/>
            </a:gs>
            <a:gs pos="100000">
              <a:srgbClr val="141E3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1EFA9-7CA1-450B-A809-4842A6D59987}"/>
              </a:ext>
            </a:extLst>
          </p:cNvPr>
          <p:cNvSpPr/>
          <p:nvPr userDrawn="1"/>
        </p:nvSpPr>
        <p:spPr>
          <a:xfrm>
            <a:off x="99891" y="92208"/>
            <a:ext cx="11987094" cy="66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0C04D2-716C-4B87-8642-A7874DFB2D17}"/>
              </a:ext>
            </a:extLst>
          </p:cNvPr>
          <p:cNvSpPr/>
          <p:nvPr userDrawn="1"/>
        </p:nvSpPr>
        <p:spPr>
          <a:xfrm>
            <a:off x="666750" y="4574025"/>
            <a:ext cx="5429250" cy="1738639"/>
          </a:xfrm>
          <a:prstGeom prst="rect">
            <a:avLst/>
          </a:prstGeom>
          <a:gradFill flip="none" rotWithShape="1">
            <a:gsLst>
              <a:gs pos="0">
                <a:srgbClr val="243B55"/>
              </a:gs>
              <a:gs pos="52200">
                <a:srgbClr val="1C2C42"/>
              </a:gs>
              <a:gs pos="100000">
                <a:srgbClr val="141E3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632BE7C6-970A-4C39-A5BF-0C1B117E87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4078" y="3644445"/>
            <a:ext cx="10443844" cy="2480846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1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E3A34-2F84-426C-806D-C34BEA753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8DE9D-93AE-44BD-8C6B-2A8024B99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63684-AE4C-4943-8B7A-A209567A5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2803-6B03-4056-AE27-73A0FD747626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E49B0-BA3B-49BF-9B30-B7642AE99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1B022-5848-41A1-9390-067CDE360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AE975-B222-492B-9EE2-82E4EA41A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3" r:id="rId11"/>
    <p:sldLayoutId id="2147483664" r:id="rId12"/>
    <p:sldLayoutId id="2147483662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9" r:id="rId26"/>
    <p:sldLayoutId id="2147483677" r:id="rId27"/>
    <p:sldLayoutId id="2147483678" r:id="rId28"/>
    <p:sldLayoutId id="2147483652" r:id="rId29"/>
    <p:sldLayoutId id="2147483653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117E82AA-DA5E-40F0-93AE-AE4F1725EE92}"/>
              </a:ext>
            </a:extLst>
          </p:cNvPr>
          <p:cNvSpPr txBox="1"/>
          <p:nvPr/>
        </p:nvSpPr>
        <p:spPr>
          <a:xfrm>
            <a:off x="1447800" y="431986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Poppins Medium" panose="00000600000000000000" pitchFamily="2" charset="0"/>
                <a:cs typeface="Poppins Medium" panose="00000600000000000000" pitchFamily="2" charset="0"/>
              </a:rPr>
              <a:t>Feature Target Correlation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859CE-3F78-C142-BCD4-CDDA9C4B73E8}"/>
              </a:ext>
            </a:extLst>
          </p:cNvPr>
          <p:cNvSpPr txBox="1"/>
          <p:nvPr/>
        </p:nvSpPr>
        <p:spPr>
          <a:xfrm>
            <a:off x="685800" y="1295400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accent2">
                    <a:lumMod val="75000"/>
                  </a:schemeClr>
                </a:solidFill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Positive Correlation with US Gross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4884CD-F13D-2D48-B15F-257CD8117EA1}"/>
              </a:ext>
            </a:extLst>
          </p:cNvPr>
          <p:cNvSpPr txBox="1"/>
          <p:nvPr/>
        </p:nvSpPr>
        <p:spPr>
          <a:xfrm>
            <a:off x="762000" y="2037252"/>
            <a:ext cx="3429000" cy="2467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Duration    0.56</a:t>
            </a: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Budget       0.72</a:t>
            </a: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Action        0.42</a:t>
            </a: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Adventure 0.49</a:t>
            </a: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Sci-Fi          0.24</a:t>
            </a: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PG               0.42</a:t>
            </a: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PG-13          0.33</a:t>
            </a:r>
          </a:p>
          <a:p>
            <a:pPr lvl="1">
              <a:lnSpc>
                <a:spcPct val="150000"/>
              </a:lnSpc>
            </a:pP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8F3C1F-69DE-BF75-92DA-979EF70B3B72}"/>
              </a:ext>
            </a:extLst>
          </p:cNvPr>
          <p:cNvSpPr txBox="1"/>
          <p:nvPr/>
        </p:nvSpPr>
        <p:spPr>
          <a:xfrm>
            <a:off x="8365435" y="1323145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accent2">
                    <a:lumMod val="75000"/>
                  </a:schemeClr>
                </a:solidFill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Close to zero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F496D-F5C3-5C10-2D6F-8BE44D10D67D}"/>
              </a:ext>
            </a:extLst>
          </p:cNvPr>
          <p:cNvSpPr txBox="1"/>
          <p:nvPr/>
        </p:nvSpPr>
        <p:spPr>
          <a:xfrm>
            <a:off x="4724400" y="1295400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accent2">
                    <a:lumMod val="75000"/>
                  </a:schemeClr>
                </a:solidFill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Negative Correlation with US Gross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394F1-05D2-15CE-BC24-87FC2EB36B16}"/>
              </a:ext>
            </a:extLst>
          </p:cNvPr>
          <p:cNvSpPr txBox="1"/>
          <p:nvPr/>
        </p:nvSpPr>
        <p:spPr>
          <a:xfrm>
            <a:off x="4429537" y="1877325"/>
            <a:ext cx="3429000" cy="456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R Rating - 0.47</a:t>
            </a: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Biography -0.11</a:t>
            </a: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Comedy -0.03</a:t>
            </a: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Crime -0.25</a:t>
            </a: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Drama -0.21</a:t>
            </a: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Fantasy -0.08</a:t>
            </a: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History -0.03</a:t>
            </a: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Horror -0.36</a:t>
            </a: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Musical -0.06</a:t>
            </a: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Mystery -0.21</a:t>
            </a: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Romance -0.14</a:t>
            </a: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Sport -0.09</a:t>
            </a: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War -0.10</a:t>
            </a: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Western -.07</a:t>
            </a:r>
          </a:p>
          <a:p>
            <a:pPr lvl="1">
              <a:lnSpc>
                <a:spcPct val="150000"/>
              </a:lnSpc>
            </a:pP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3C14F-F056-9C2D-9579-F44086D50C76}"/>
              </a:ext>
            </a:extLst>
          </p:cNvPr>
          <p:cNvSpPr txBox="1"/>
          <p:nvPr/>
        </p:nvSpPr>
        <p:spPr>
          <a:xfrm>
            <a:off x="8136835" y="1932745"/>
            <a:ext cx="3429000" cy="1267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Family    0.01</a:t>
            </a: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Music 0.18</a:t>
            </a: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Animation – 0.00</a:t>
            </a:r>
          </a:p>
          <a:p>
            <a:pPr lvl="1">
              <a:lnSpc>
                <a:spcPct val="150000"/>
              </a:lnSpc>
            </a:pP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5B229-821E-00E9-0ECE-CF02B450857D}"/>
              </a:ext>
            </a:extLst>
          </p:cNvPr>
          <p:cNvSpPr txBox="1"/>
          <p:nvPr/>
        </p:nvSpPr>
        <p:spPr>
          <a:xfrm>
            <a:off x="3044686" y="6291994"/>
            <a:ext cx="587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accent2">
                    <a:lumMod val="75000"/>
                  </a:schemeClr>
                </a:solidFill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All of these included in the linear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337889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117E82AA-DA5E-40F0-93AE-AE4F1725EE92}"/>
              </a:ext>
            </a:extLst>
          </p:cNvPr>
          <p:cNvSpPr txBox="1"/>
          <p:nvPr/>
        </p:nvSpPr>
        <p:spPr>
          <a:xfrm>
            <a:off x="1447800" y="431986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Poppins Medium" panose="00000600000000000000" pitchFamily="2" charset="0"/>
                <a:cs typeface="Poppins Medium" panose="00000600000000000000" pitchFamily="2" charset="0"/>
              </a:rPr>
              <a:t>Coefficients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4884CD-F13D-2D48-B15F-257CD8117EA1}"/>
              </a:ext>
            </a:extLst>
          </p:cNvPr>
          <p:cNvSpPr txBox="1"/>
          <p:nvPr/>
        </p:nvSpPr>
        <p:spPr>
          <a:xfrm>
            <a:off x="762000" y="2037252"/>
            <a:ext cx="3429000" cy="2606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Duration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1,647,406.25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Budget       0.39</a:t>
            </a: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Action    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-20,658,701.63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Adventure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19,793,585.00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Sci-Fi      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19,450,110.29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PG           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68017516.47</a:t>
            </a: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PG-13      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-27713940.97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394F1-05D2-15CE-BC24-87FC2EB36B16}"/>
              </a:ext>
            </a:extLst>
          </p:cNvPr>
          <p:cNvSpPr txBox="1"/>
          <p:nvPr/>
        </p:nvSpPr>
        <p:spPr>
          <a:xfrm>
            <a:off x="4429537" y="1877325"/>
            <a:ext cx="3429000" cy="4891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R Rating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-40303575.50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Biography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-57640257.49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Comedy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12575077.35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Crime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-10495540.63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Drama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-28094114.77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Fantasy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-7649883.02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History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-76092866.62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Horror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-14634199.66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Musical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-67808047.35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Mystery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-12610294.09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Romance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-29425524.70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Sport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-0.00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War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0.00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Western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0.00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3C14F-F056-9C2D-9579-F44086D50C76}"/>
              </a:ext>
            </a:extLst>
          </p:cNvPr>
          <p:cNvSpPr txBox="1"/>
          <p:nvPr/>
        </p:nvSpPr>
        <p:spPr>
          <a:xfrm>
            <a:off x="8077200" y="1828800"/>
            <a:ext cx="3429000" cy="129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Family    0.00</a:t>
            </a: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Music -0.0</a:t>
            </a:r>
          </a:p>
          <a:p>
            <a:pPr lvl="1">
              <a:lnSpc>
                <a:spcPct val="150000"/>
              </a:lnSpc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Animation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-54468082.93</a:t>
            </a: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31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117E82AA-DA5E-40F0-93AE-AE4F1725EE92}"/>
              </a:ext>
            </a:extLst>
          </p:cNvPr>
          <p:cNvSpPr txBox="1"/>
          <p:nvPr/>
        </p:nvSpPr>
        <p:spPr>
          <a:xfrm>
            <a:off x="1143000" y="447374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Poppins Medium" panose="00000600000000000000" pitchFamily="2" charset="0"/>
                <a:cs typeface="Poppins Medium" panose="00000600000000000000" pitchFamily="2" charset="0"/>
              </a:rPr>
              <a:t>R^2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4884CD-F13D-2D48-B15F-257CD8117EA1}"/>
              </a:ext>
            </a:extLst>
          </p:cNvPr>
          <p:cNvSpPr txBox="1"/>
          <p:nvPr/>
        </p:nvSpPr>
        <p:spPr>
          <a:xfrm>
            <a:off x="838200" y="1828800"/>
            <a:ext cx="3429000" cy="1475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/>
              <a:t>Train R^2	.318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Test  R^2	.276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6EAB9-03AA-D036-4CB0-721B197F73BE}"/>
              </a:ext>
            </a:extLst>
          </p:cNvPr>
          <p:cNvSpPr txBox="1"/>
          <p:nvPr/>
        </p:nvSpPr>
        <p:spPr>
          <a:xfrm>
            <a:off x="1219200" y="1362100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accent2">
                    <a:lumMod val="75000"/>
                  </a:schemeClr>
                </a:solidFill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Slight overfitting because Train is more than test</a:t>
            </a:r>
          </a:p>
        </p:txBody>
      </p:sp>
    </p:spTree>
    <p:extLst>
      <p:ext uri="{BB962C8B-B14F-4D97-AF65-F5344CB8AC3E}">
        <p14:creationId xmlns:p14="http://schemas.microsoft.com/office/powerpoint/2010/main" val="146824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117E82AA-DA5E-40F0-93AE-AE4F1725EE92}"/>
              </a:ext>
            </a:extLst>
          </p:cNvPr>
          <p:cNvSpPr txBox="1"/>
          <p:nvPr/>
        </p:nvSpPr>
        <p:spPr>
          <a:xfrm>
            <a:off x="1143000" y="447374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Poppins Medium" panose="00000600000000000000" pitchFamily="2" charset="0"/>
                <a:cs typeface="Poppins Medium" panose="00000600000000000000" pitchFamily="2" charset="0"/>
              </a:rPr>
              <a:t>MAE: Mean Absolute Error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4884CD-F13D-2D48-B15F-257CD8117EA1}"/>
              </a:ext>
            </a:extLst>
          </p:cNvPr>
          <p:cNvSpPr txBox="1"/>
          <p:nvPr/>
        </p:nvSpPr>
        <p:spPr>
          <a:xfrm>
            <a:off x="838200" y="1828800"/>
            <a:ext cx="3429000" cy="921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/>
              <a:t>$46,825,271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US" sz="13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6EAB9-03AA-D036-4CB0-721B197F73BE}"/>
              </a:ext>
            </a:extLst>
          </p:cNvPr>
          <p:cNvSpPr txBox="1"/>
          <p:nvPr/>
        </p:nvSpPr>
        <p:spPr>
          <a:xfrm>
            <a:off x="1219200" y="1362100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accent2">
                    <a:lumMod val="75000"/>
                  </a:schemeClr>
                </a:solidFill>
                <a:latin typeface="Poppins SemiBold" panose="000007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How close the prediction is against the real value</a:t>
            </a:r>
          </a:p>
        </p:txBody>
      </p:sp>
    </p:spTree>
    <p:extLst>
      <p:ext uri="{BB962C8B-B14F-4D97-AF65-F5344CB8AC3E}">
        <p14:creationId xmlns:p14="http://schemas.microsoft.com/office/powerpoint/2010/main" val="146989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11634</TotalTime>
  <Words>200</Words>
  <Application>Microsoft Macintosh PowerPoint</Application>
  <PresentationFormat>Widescreen</PresentationFormat>
  <Paragraphs>65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Poppins</vt:lpstr>
      <vt:lpstr>Poppins Medium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Mei 279</dc:creator>
  <cp:lastModifiedBy>jennihawkemail@gmail.com</cp:lastModifiedBy>
  <cp:revision>274</cp:revision>
  <dcterms:created xsi:type="dcterms:W3CDTF">2020-12-24T10:48:21Z</dcterms:created>
  <dcterms:modified xsi:type="dcterms:W3CDTF">2022-09-07T17:16:57Z</dcterms:modified>
</cp:coreProperties>
</file>