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4"/>
    <p:sldMasterId id="2147483678" r:id="rId5"/>
    <p:sldMasterId id="214748367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</p:sldIdLst>
  <p:sldSz cy="5143500" cx="9144000"/>
  <p:notesSz cx="6858000" cy="9144000"/>
  <p:embeddedFontLst>
    <p:embeddedFont>
      <p:font typeface="Nixie One"/>
      <p:regular r:id="rId53"/>
    </p:embeddedFont>
    <p:embeddedFont>
      <p:font typeface="Helvetica Neue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font" Target="fonts/NixieOne-regular.fntdata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font" Target="fonts/HelveticaNeue-bold.fntdata"/><Relationship Id="rId10" Type="http://schemas.openxmlformats.org/officeDocument/2006/relationships/slide" Target="slides/slide3.xml"/><Relationship Id="rId54" Type="http://schemas.openxmlformats.org/officeDocument/2006/relationships/font" Target="fonts/HelveticaNeue-regular.fntdata"/><Relationship Id="rId13" Type="http://schemas.openxmlformats.org/officeDocument/2006/relationships/slide" Target="slides/slide6.xml"/><Relationship Id="rId57" Type="http://schemas.openxmlformats.org/officeDocument/2006/relationships/font" Target="fonts/HelveticaNeue-boldItalic.fntdata"/><Relationship Id="rId12" Type="http://schemas.openxmlformats.org/officeDocument/2006/relationships/slide" Target="slides/slide5.xml"/><Relationship Id="rId56" Type="http://schemas.openxmlformats.org/officeDocument/2006/relationships/font" Target="fonts/HelveticaNeue-italic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8caab4fcd2_0_178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8" name="Google Shape;708;g8caab4fcd2_0_1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8ebe74a85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8ebe74a85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8ebe74a85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8ebe74a85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9d056884b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9d056884b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c04e9aef1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c04e9aef1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8ebe74a85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8ebe74a85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8ebe74a85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8ebe74a85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c04e939c2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c04e939c2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8ebe74a88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8ebe74a88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8ebe74a85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8ebe74a85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8ebe74a85e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8ebe74a85e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8caab4fcd2_0_108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9" name="Google Shape;719;g8caab4fcd2_0_10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8ebe74a85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8ebe74a85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8ebe74a85e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8ebe74a85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8ebe74a85e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8ebe74a85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8ebe74a85e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8ebe74a85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c04e9aef16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c04e9aef16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c04e9aef16_6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c04e9aef16_6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c04e9aef16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c04e9aef16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c04e9aef16_6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c04e9aef16_6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a0f569478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a0f569478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a0f56947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Google Shape;935;ga0f56947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8caab4fcd2_0_1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8caab4fcd2_0_1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a0f569478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" name="Google Shape;940;ga0f569478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a0f569478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a0f569478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a0f569478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a0f569478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a0f569478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a0f569478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c04e939c23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Google Shape;962;gc04e939c23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a0f569478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a0f569478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c04e939c23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c04e939c23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c04e939c23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c04e939c23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a0f569478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a0f569478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a0f569478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a0f569478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8caab4fcd2_0_249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7" name="Google Shape;747;g8caab4fcd2_0_2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ga0f569478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8" name="Google Shape;998;ga0f569478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bff494345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bff494345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bff494345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bff494345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gc084edffc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4" name="Google Shape;1014;gc084edffc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c084edffc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c084edffc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g8caab4fcd2_0_320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9" name="Google Shape;1029;g8caab4fcd2_0_3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8caab4fcd2_0_2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8caab4fcd2_0_2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8caab4fcd2_0_2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8caab4fcd2_0_2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8caab4fcd2_0_35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4" name="Google Shape;774;g8caab4fcd2_0_3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8caab4fcd2_0_3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8caab4fcd2_0_3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8ebe74a85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8ebe74a85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flipH="1" rot="10800000">
            <a:off x="3919993" y="3977033"/>
            <a:ext cx="1303500" cy="11283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" name="Google Shape;56;p14"/>
          <p:cNvSpPr/>
          <p:nvPr/>
        </p:nvSpPr>
        <p:spPr>
          <a:xfrm rot="5400000">
            <a:off x="3809057" y="-81000"/>
            <a:ext cx="1525500" cy="1761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8" name="Google Shape;58;p14"/>
          <p:cNvSpPr/>
          <p:nvPr/>
        </p:nvSpPr>
        <p:spPr>
          <a:xfrm flipH="1" rot="10800000">
            <a:off x="2809875" y="-172875"/>
            <a:ext cx="1111500" cy="962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4"/>
          <p:cNvSpPr/>
          <p:nvPr/>
        </p:nvSpPr>
        <p:spPr>
          <a:xfrm flipH="1" rot="10800000">
            <a:off x="3602723" y="1360109"/>
            <a:ext cx="493800" cy="427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4"/>
          <p:cNvSpPr/>
          <p:nvPr/>
        </p:nvSpPr>
        <p:spPr>
          <a:xfrm flipH="1" rot="10800000">
            <a:off x="5278915" y="855279"/>
            <a:ext cx="944700" cy="818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4"/>
          <p:cNvSpPr/>
          <p:nvPr/>
        </p:nvSpPr>
        <p:spPr>
          <a:xfrm flipH="1" rot="10800000">
            <a:off x="5365799" y="352324"/>
            <a:ext cx="493800" cy="4272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" name="Google Shape;62;p14"/>
          <p:cNvGrpSpPr/>
          <p:nvPr/>
        </p:nvGrpSpPr>
        <p:grpSpPr>
          <a:xfrm>
            <a:off x="5549158" y="1029778"/>
            <a:ext cx="404640" cy="374059"/>
            <a:chOff x="5975075" y="2327500"/>
            <a:chExt cx="420100" cy="388350"/>
          </a:xfrm>
        </p:grpSpPr>
        <p:sp>
          <p:nvSpPr>
            <p:cNvPr id="63" name="Google Shape;63;p14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" name="Google Shape;65;p14"/>
          <p:cNvSpPr/>
          <p:nvPr/>
        </p:nvSpPr>
        <p:spPr>
          <a:xfrm>
            <a:off x="3253021" y="113273"/>
            <a:ext cx="225085" cy="38996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" name="Google Shape;66;p14"/>
          <p:cNvGrpSpPr/>
          <p:nvPr/>
        </p:nvGrpSpPr>
        <p:grpSpPr>
          <a:xfrm>
            <a:off x="4380533" y="515192"/>
            <a:ext cx="382958" cy="607111"/>
            <a:chOff x="6718575" y="2318625"/>
            <a:chExt cx="256950" cy="407375"/>
          </a:xfrm>
        </p:grpSpPr>
        <p:sp>
          <p:nvSpPr>
            <p:cNvPr id="67" name="Google Shape;67;p14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" name="Google Shape;75;p14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76" name="Google Shape;76;p14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14"/>
          <p:cNvSpPr/>
          <p:nvPr/>
        </p:nvSpPr>
        <p:spPr>
          <a:xfrm flipH="1" rot="10800000">
            <a:off x="5010533" y="4576648"/>
            <a:ext cx="1032900" cy="8946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4"/>
          <p:cNvSpPr/>
          <p:nvPr/>
        </p:nvSpPr>
        <p:spPr>
          <a:xfrm flipH="1" rot="10800000">
            <a:off x="5133679" y="4056450"/>
            <a:ext cx="540000" cy="467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4"/>
          <p:cNvSpPr/>
          <p:nvPr/>
        </p:nvSpPr>
        <p:spPr>
          <a:xfrm flipH="1" rot="10800000">
            <a:off x="3101709" y="3629719"/>
            <a:ext cx="1032900" cy="894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4"/>
          <p:cNvSpPr/>
          <p:nvPr/>
        </p:nvSpPr>
        <p:spPr>
          <a:xfrm flipH="1" rot="10800000">
            <a:off x="3530384" y="4576662"/>
            <a:ext cx="452100" cy="3912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4"/>
          <p:cNvSpPr/>
          <p:nvPr/>
        </p:nvSpPr>
        <p:spPr>
          <a:xfrm>
            <a:off x="5370705" y="4867761"/>
            <a:ext cx="312503" cy="312484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" name="Google Shape;85;p14"/>
          <p:cNvGrpSpPr/>
          <p:nvPr/>
        </p:nvGrpSpPr>
        <p:grpSpPr>
          <a:xfrm>
            <a:off x="5772007" y="4056441"/>
            <a:ext cx="573943" cy="550550"/>
            <a:chOff x="5241175" y="4959100"/>
            <a:chExt cx="539775" cy="517775"/>
          </a:xfrm>
        </p:grpSpPr>
        <p:sp>
          <p:nvSpPr>
            <p:cNvPr id="86" name="Google Shape;86;p14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" name="Google Shape;92;p14"/>
          <p:cNvSpPr/>
          <p:nvPr/>
        </p:nvSpPr>
        <p:spPr>
          <a:xfrm>
            <a:off x="3429208" y="3904791"/>
            <a:ext cx="377839" cy="343685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5" name="Google Shape;95;p15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2" type="body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3" type="body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9" name="Google Shape;99;p15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5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5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5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" name="Google Shape;103;p15"/>
          <p:cNvGrpSpPr/>
          <p:nvPr/>
        </p:nvGrpSpPr>
        <p:grpSpPr>
          <a:xfrm>
            <a:off x="1729778" y="61066"/>
            <a:ext cx="351204" cy="324661"/>
            <a:chOff x="5975075" y="2327500"/>
            <a:chExt cx="420100" cy="388350"/>
          </a:xfrm>
        </p:grpSpPr>
        <p:sp>
          <p:nvSpPr>
            <p:cNvPr id="104" name="Google Shape;104;p15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" name="Google Shape;106;p15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" name="Google Shape;107;p15"/>
          <p:cNvGrpSpPr/>
          <p:nvPr/>
        </p:nvGrpSpPr>
        <p:grpSpPr>
          <a:xfrm>
            <a:off x="904284" y="515192"/>
            <a:ext cx="382958" cy="607111"/>
            <a:chOff x="6718575" y="2318625"/>
            <a:chExt cx="256950" cy="407375"/>
          </a:xfrm>
        </p:grpSpPr>
        <p:sp>
          <p:nvSpPr>
            <p:cNvPr id="108" name="Google Shape;108;p15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" name="Google Shape;116;p15"/>
          <p:cNvGrpSpPr/>
          <p:nvPr/>
        </p:nvGrpSpPr>
        <p:grpSpPr>
          <a:xfrm>
            <a:off x="335759" y="1840533"/>
            <a:ext cx="342882" cy="350068"/>
            <a:chOff x="3951850" y="2985350"/>
            <a:chExt cx="407950" cy="416500"/>
          </a:xfrm>
        </p:grpSpPr>
        <p:sp>
          <p:nvSpPr>
            <p:cNvPr id="117" name="Google Shape;117;p15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" name="Google Shape;121;p1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/>
          <p:nvPr/>
        </p:nvSpPr>
        <p:spPr>
          <a:xfrm flipH="1" rot="10800000">
            <a:off x="8218352" y="4121459"/>
            <a:ext cx="685200" cy="5934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" name="Google Shape;124;p16"/>
          <p:cNvSpPr/>
          <p:nvPr/>
        </p:nvSpPr>
        <p:spPr>
          <a:xfrm rot="5400000">
            <a:off x="388487" y="105212"/>
            <a:ext cx="944100" cy="10902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5" name="Google Shape;125;p16"/>
          <p:cNvSpPr/>
          <p:nvPr/>
        </p:nvSpPr>
        <p:spPr>
          <a:xfrm flipH="1" rot="10800000">
            <a:off x="-123825" y="847791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6"/>
          <p:cNvSpPr/>
          <p:nvPr/>
        </p:nvSpPr>
        <p:spPr>
          <a:xfrm flipH="1" rot="10800000">
            <a:off x="503116" y="1161450"/>
            <a:ext cx="352800" cy="305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6"/>
          <p:cNvSpPr/>
          <p:nvPr/>
        </p:nvSpPr>
        <p:spPr>
          <a:xfrm flipH="1" rot="10800000">
            <a:off x="1208424" y="-13181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6"/>
          <p:cNvSpPr/>
          <p:nvPr/>
        </p:nvSpPr>
        <p:spPr>
          <a:xfrm flipH="1" rot="10800000">
            <a:off x="247753" y="49693"/>
            <a:ext cx="295200" cy="255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6"/>
          <p:cNvSpPr/>
          <p:nvPr/>
        </p:nvSpPr>
        <p:spPr>
          <a:xfrm flipH="1" rot="10800000">
            <a:off x="8763568" y="4485979"/>
            <a:ext cx="543000" cy="470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6"/>
          <p:cNvSpPr/>
          <p:nvPr/>
        </p:nvSpPr>
        <p:spPr>
          <a:xfrm flipH="1" rot="10800000">
            <a:off x="8523810" y="4741100"/>
            <a:ext cx="284100" cy="2457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6"/>
          <p:cNvSpPr/>
          <p:nvPr/>
        </p:nvSpPr>
        <p:spPr>
          <a:xfrm flipH="1" rot="10800000">
            <a:off x="8322785" y="3628023"/>
            <a:ext cx="543000" cy="470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6"/>
          <p:cNvSpPr/>
          <p:nvPr/>
        </p:nvSpPr>
        <p:spPr>
          <a:xfrm flipH="1" rot="10800000">
            <a:off x="8763569" y="4009882"/>
            <a:ext cx="237600" cy="2058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/>
          <p:nvPr/>
        </p:nvSpPr>
        <p:spPr>
          <a:xfrm flipH="1" rot="10800000">
            <a:off x="-94969" y="303826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6" name="Google Shape;136;p17"/>
          <p:cNvSpPr/>
          <p:nvPr/>
        </p:nvSpPr>
        <p:spPr>
          <a:xfrm rot="5400000">
            <a:off x="559400" y="1538825"/>
            <a:ext cx="1788000" cy="2064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7" name="Google Shape;137;p17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8" name="Google Shape;138;p17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7"/>
          <p:cNvSpPr/>
          <p:nvPr/>
        </p:nvSpPr>
        <p:spPr>
          <a:xfrm flipH="1" rot="10800000">
            <a:off x="66674" y="31354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7"/>
          <p:cNvSpPr/>
          <p:nvPr/>
        </p:nvSpPr>
        <p:spPr>
          <a:xfrm flipH="1" rot="10800000">
            <a:off x="828675" y="35165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7"/>
          <p:cNvSpPr/>
          <p:nvPr/>
        </p:nvSpPr>
        <p:spPr>
          <a:xfrm flipH="1" rot="10800000">
            <a:off x="761999" y="8779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7"/>
          <p:cNvSpPr/>
          <p:nvPr/>
        </p:nvSpPr>
        <p:spPr>
          <a:xfrm flipH="1" rot="10800000">
            <a:off x="793851" y="4692801"/>
            <a:ext cx="517500" cy="4479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3" name="Google Shape;143;p17"/>
          <p:cNvGrpSpPr/>
          <p:nvPr/>
        </p:nvGrpSpPr>
        <p:grpSpPr>
          <a:xfrm>
            <a:off x="996353" y="1070666"/>
            <a:ext cx="351204" cy="324661"/>
            <a:chOff x="5975075" y="2327500"/>
            <a:chExt cx="420100" cy="388350"/>
          </a:xfrm>
        </p:grpSpPr>
        <p:sp>
          <p:nvSpPr>
            <p:cNvPr id="144" name="Google Shape;144;p1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6" name="Google Shape;146;p17"/>
          <p:cNvSpPr/>
          <p:nvPr/>
        </p:nvSpPr>
        <p:spPr>
          <a:xfrm>
            <a:off x="393600" y="334662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7" name="Google Shape;147;p17"/>
          <p:cNvGrpSpPr/>
          <p:nvPr/>
        </p:nvGrpSpPr>
        <p:grpSpPr>
          <a:xfrm>
            <a:off x="305241" y="553857"/>
            <a:ext cx="247469" cy="392302"/>
            <a:chOff x="6718575" y="2318625"/>
            <a:chExt cx="256950" cy="407375"/>
          </a:xfrm>
        </p:grpSpPr>
        <p:sp>
          <p:nvSpPr>
            <p:cNvPr id="148" name="Google Shape;148;p17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7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7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7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6" name="Google Shape;156;p17"/>
          <p:cNvGrpSpPr/>
          <p:nvPr/>
        </p:nvGrpSpPr>
        <p:grpSpPr>
          <a:xfrm>
            <a:off x="1419984" y="3634333"/>
            <a:ext cx="342882" cy="350068"/>
            <a:chOff x="3951850" y="2985350"/>
            <a:chExt cx="407950" cy="416500"/>
          </a:xfrm>
        </p:grpSpPr>
        <p:sp>
          <p:nvSpPr>
            <p:cNvPr id="157" name="Google Shape;157;p17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7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1" name="Google Shape;161;p17"/>
          <p:cNvSpPr/>
          <p:nvPr/>
        </p:nvSpPr>
        <p:spPr>
          <a:xfrm flipH="1" rot="10800000">
            <a:off x="733424" y="39360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7"/>
          <p:cNvSpPr/>
          <p:nvPr/>
        </p:nvSpPr>
        <p:spPr>
          <a:xfrm flipH="1" rot="10800000">
            <a:off x="738525" y="1008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7"/>
          <p:cNvSpPr/>
          <p:nvPr/>
        </p:nvSpPr>
        <p:spPr>
          <a:xfrm flipH="1" rot="10800000">
            <a:off x="-291325" y="4148475"/>
            <a:ext cx="1182300" cy="1023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7"/>
          <p:cNvSpPr/>
          <p:nvPr/>
        </p:nvSpPr>
        <p:spPr>
          <a:xfrm flipH="1" rot="10800000">
            <a:off x="420725" y="-652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7"/>
          <p:cNvSpPr/>
          <p:nvPr/>
        </p:nvSpPr>
        <p:spPr>
          <a:xfrm>
            <a:off x="1019338" y="416705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6" name="Google Shape;166;p17"/>
          <p:cNvGrpSpPr/>
          <p:nvPr/>
        </p:nvGrpSpPr>
        <p:grpSpPr>
          <a:xfrm>
            <a:off x="-50290" y="1452797"/>
            <a:ext cx="624844" cy="599376"/>
            <a:chOff x="5241175" y="4959100"/>
            <a:chExt cx="539775" cy="517775"/>
          </a:xfrm>
        </p:grpSpPr>
        <p:sp>
          <p:nvSpPr>
            <p:cNvPr id="167" name="Google Shape;167;p17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7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7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7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3" name="Google Shape;173;p17"/>
          <p:cNvSpPr/>
          <p:nvPr/>
        </p:nvSpPr>
        <p:spPr>
          <a:xfrm>
            <a:off x="47199" y="4430470"/>
            <a:ext cx="505231" cy="459562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"/>
          <p:cNvSpPr/>
          <p:nvPr/>
        </p:nvSpPr>
        <p:spPr>
          <a:xfrm flipH="1" rot="10800000">
            <a:off x="-94969" y="619169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6" name="Google Shape;176;p18"/>
          <p:cNvSpPr/>
          <p:nvPr/>
        </p:nvSpPr>
        <p:spPr>
          <a:xfrm rot="5400000">
            <a:off x="499599" y="1905237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7" name="Google Shape;177;p18"/>
          <p:cNvSpPr txBox="1"/>
          <p:nvPr>
            <p:ph idx="1" type="body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indent="-3810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indent="-3810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indent="-3810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indent="-3810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indent="-3810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indent="-3810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indent="-3810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178" name="Google Shape;178;p18"/>
          <p:cNvSpPr/>
          <p:nvPr/>
        </p:nvSpPr>
        <p:spPr>
          <a:xfrm flipH="1" rot="10800000">
            <a:off x="-123826" y="28115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8"/>
          <p:cNvSpPr/>
          <p:nvPr/>
        </p:nvSpPr>
        <p:spPr>
          <a:xfrm flipH="1" rot="10800000">
            <a:off x="638175" y="3192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8"/>
          <p:cNvSpPr/>
          <p:nvPr/>
        </p:nvSpPr>
        <p:spPr>
          <a:xfrm flipH="1" rot="10800000">
            <a:off x="752474" y="120180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8"/>
          <p:cNvSpPr/>
          <p:nvPr/>
        </p:nvSpPr>
        <p:spPr>
          <a:xfrm flipH="1" rot="10800000">
            <a:off x="657225" y="4380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2" name="Google Shape;182;p18"/>
          <p:cNvGrpSpPr/>
          <p:nvPr/>
        </p:nvGrpSpPr>
        <p:grpSpPr>
          <a:xfrm>
            <a:off x="986828" y="1394516"/>
            <a:ext cx="351204" cy="324661"/>
            <a:chOff x="5975075" y="2327500"/>
            <a:chExt cx="420100" cy="388350"/>
          </a:xfrm>
        </p:grpSpPr>
        <p:sp>
          <p:nvSpPr>
            <p:cNvPr id="183" name="Google Shape;183;p18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8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5" name="Google Shape;185;p18"/>
          <p:cNvSpPr/>
          <p:nvPr/>
        </p:nvSpPr>
        <p:spPr>
          <a:xfrm>
            <a:off x="203100" y="30227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6" name="Google Shape;186;p18"/>
          <p:cNvGrpSpPr/>
          <p:nvPr/>
        </p:nvGrpSpPr>
        <p:grpSpPr>
          <a:xfrm>
            <a:off x="295716" y="877707"/>
            <a:ext cx="247469" cy="392302"/>
            <a:chOff x="6718575" y="2318625"/>
            <a:chExt cx="256950" cy="407375"/>
          </a:xfrm>
        </p:grpSpPr>
        <p:sp>
          <p:nvSpPr>
            <p:cNvPr id="187" name="Google Shape;187;p18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8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8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8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8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8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8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8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5" name="Google Shape;195;p18"/>
          <p:cNvGrpSpPr/>
          <p:nvPr/>
        </p:nvGrpSpPr>
        <p:grpSpPr>
          <a:xfrm>
            <a:off x="1229484" y="3310483"/>
            <a:ext cx="342882" cy="350068"/>
            <a:chOff x="3951850" y="2985350"/>
            <a:chExt cx="407950" cy="416500"/>
          </a:xfrm>
        </p:grpSpPr>
        <p:sp>
          <p:nvSpPr>
            <p:cNvPr id="196" name="Google Shape;196;p18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8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8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8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0" name="Google Shape;200;p18"/>
          <p:cNvSpPr/>
          <p:nvPr/>
        </p:nvSpPr>
        <p:spPr>
          <a:xfrm flipH="1" rot="10800000">
            <a:off x="542924" y="36121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8"/>
          <p:cNvSpPr/>
          <p:nvPr/>
        </p:nvSpPr>
        <p:spPr>
          <a:xfrm flipH="1" rot="10800000">
            <a:off x="729000" y="424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8"/>
          <p:cNvSpPr/>
          <p:nvPr/>
        </p:nvSpPr>
        <p:spPr>
          <a:xfrm flipH="1" rot="10800000">
            <a:off x="-115052" y="3996025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8"/>
          <p:cNvSpPr/>
          <p:nvPr/>
        </p:nvSpPr>
        <p:spPr>
          <a:xfrm flipH="1" rot="10800000">
            <a:off x="411200" y="2586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8"/>
          <p:cNvSpPr/>
          <p:nvPr/>
        </p:nvSpPr>
        <p:spPr>
          <a:xfrm>
            <a:off x="828838" y="38432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5" name="Google Shape;205;p18"/>
          <p:cNvGrpSpPr/>
          <p:nvPr/>
        </p:nvGrpSpPr>
        <p:grpSpPr>
          <a:xfrm>
            <a:off x="67093" y="1681689"/>
            <a:ext cx="455624" cy="437054"/>
            <a:chOff x="5241175" y="4959100"/>
            <a:chExt cx="539775" cy="517775"/>
          </a:xfrm>
        </p:grpSpPr>
        <p:sp>
          <p:nvSpPr>
            <p:cNvPr id="206" name="Google Shape;206;p18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8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8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8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8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8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2" name="Google Shape;212;p18"/>
          <p:cNvSpPr/>
          <p:nvPr/>
        </p:nvSpPr>
        <p:spPr>
          <a:xfrm>
            <a:off x="144926" y="4214500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8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0" i="0" lang="es-419" sz="12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b="0" i="0" sz="12000" u="none" cap="none" strike="noStrik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214" name="Google Shape;214;p1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9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7" name="Google Shape;217;p19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8" name="Google Shape;218;p19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19" name="Google Shape;219;p19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◇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￭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￮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0" name="Google Shape;220;p19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9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9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9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9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9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9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9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8" name="Google Shape;228;p19"/>
          <p:cNvGrpSpPr/>
          <p:nvPr/>
        </p:nvGrpSpPr>
        <p:grpSpPr>
          <a:xfrm>
            <a:off x="1729778" y="61066"/>
            <a:ext cx="351204" cy="324661"/>
            <a:chOff x="5975075" y="2327500"/>
            <a:chExt cx="420100" cy="388350"/>
          </a:xfrm>
        </p:grpSpPr>
        <p:sp>
          <p:nvSpPr>
            <p:cNvPr id="229" name="Google Shape;229;p1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1" name="Google Shape;231;p19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9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3" name="Google Shape;233;p19"/>
          <p:cNvGrpSpPr/>
          <p:nvPr/>
        </p:nvGrpSpPr>
        <p:grpSpPr>
          <a:xfrm>
            <a:off x="7354068" y="3426714"/>
            <a:ext cx="455624" cy="437054"/>
            <a:chOff x="5241175" y="4959100"/>
            <a:chExt cx="539775" cy="517775"/>
          </a:xfrm>
        </p:grpSpPr>
        <p:sp>
          <p:nvSpPr>
            <p:cNvPr id="234" name="Google Shape;234;p1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0" name="Google Shape;240;p19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1" name="Google Shape;241;p19"/>
          <p:cNvGrpSpPr/>
          <p:nvPr/>
        </p:nvGrpSpPr>
        <p:grpSpPr>
          <a:xfrm>
            <a:off x="904284" y="515192"/>
            <a:ext cx="382958" cy="607111"/>
            <a:chOff x="6718575" y="2318625"/>
            <a:chExt cx="256950" cy="407375"/>
          </a:xfrm>
        </p:grpSpPr>
        <p:sp>
          <p:nvSpPr>
            <p:cNvPr id="242" name="Google Shape;242;p1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0" name="Google Shape;250;p19"/>
          <p:cNvGrpSpPr/>
          <p:nvPr/>
        </p:nvGrpSpPr>
        <p:grpSpPr>
          <a:xfrm>
            <a:off x="335759" y="1840533"/>
            <a:ext cx="342882" cy="350068"/>
            <a:chOff x="3951850" y="2985350"/>
            <a:chExt cx="407950" cy="416500"/>
          </a:xfrm>
        </p:grpSpPr>
        <p:sp>
          <p:nvSpPr>
            <p:cNvPr id="251" name="Google Shape;251;p19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9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9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9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5" name="Google Shape;255;p1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0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8" name="Google Shape;258;p20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9" name="Google Shape;259;p20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60" name="Google Shape;260;p20"/>
          <p:cNvSpPr txBox="1"/>
          <p:nvPr>
            <p:ph idx="1" type="body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1" name="Google Shape;261;p20"/>
          <p:cNvSpPr txBox="1"/>
          <p:nvPr>
            <p:ph idx="2" type="body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2" name="Google Shape;262;p20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0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0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0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6" name="Google Shape;266;p20"/>
          <p:cNvGrpSpPr/>
          <p:nvPr/>
        </p:nvGrpSpPr>
        <p:grpSpPr>
          <a:xfrm>
            <a:off x="1729778" y="61066"/>
            <a:ext cx="351204" cy="324661"/>
            <a:chOff x="5975075" y="2327500"/>
            <a:chExt cx="420100" cy="388350"/>
          </a:xfrm>
        </p:grpSpPr>
        <p:sp>
          <p:nvSpPr>
            <p:cNvPr id="267" name="Google Shape;267;p20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0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9" name="Google Shape;269;p20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0" name="Google Shape;270;p20"/>
          <p:cNvGrpSpPr/>
          <p:nvPr/>
        </p:nvGrpSpPr>
        <p:grpSpPr>
          <a:xfrm>
            <a:off x="904284" y="515192"/>
            <a:ext cx="382958" cy="607111"/>
            <a:chOff x="6718575" y="2318625"/>
            <a:chExt cx="256950" cy="407375"/>
          </a:xfrm>
        </p:grpSpPr>
        <p:sp>
          <p:nvSpPr>
            <p:cNvPr id="271" name="Google Shape;271;p20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0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0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0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0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0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0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0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9" name="Google Shape;279;p20"/>
          <p:cNvGrpSpPr/>
          <p:nvPr/>
        </p:nvGrpSpPr>
        <p:grpSpPr>
          <a:xfrm>
            <a:off x="335759" y="1840533"/>
            <a:ext cx="342882" cy="350068"/>
            <a:chOff x="3951850" y="2985350"/>
            <a:chExt cx="407950" cy="416500"/>
          </a:xfrm>
        </p:grpSpPr>
        <p:sp>
          <p:nvSpPr>
            <p:cNvPr id="280" name="Google Shape;280;p20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0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0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0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4" name="Google Shape;284;p20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0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0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0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0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9" name="Google Shape;289;p20"/>
          <p:cNvGrpSpPr/>
          <p:nvPr/>
        </p:nvGrpSpPr>
        <p:grpSpPr>
          <a:xfrm>
            <a:off x="7354068" y="3426714"/>
            <a:ext cx="455624" cy="437054"/>
            <a:chOff x="5241175" y="4959100"/>
            <a:chExt cx="539775" cy="517775"/>
          </a:xfrm>
        </p:grpSpPr>
        <p:sp>
          <p:nvSpPr>
            <p:cNvPr id="290" name="Google Shape;290;p20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0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0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0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0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0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6" name="Google Shape;296;p20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1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0" name="Google Shape;300;p21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1" name="Google Shape;301;p21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02" name="Google Shape;302;p21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1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1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1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6" name="Google Shape;306;p21"/>
          <p:cNvGrpSpPr/>
          <p:nvPr/>
        </p:nvGrpSpPr>
        <p:grpSpPr>
          <a:xfrm>
            <a:off x="1729778" y="61066"/>
            <a:ext cx="351204" cy="324661"/>
            <a:chOff x="5975075" y="2327500"/>
            <a:chExt cx="420100" cy="388350"/>
          </a:xfrm>
        </p:grpSpPr>
        <p:sp>
          <p:nvSpPr>
            <p:cNvPr id="307" name="Google Shape;307;p21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1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9" name="Google Shape;309;p21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0" name="Google Shape;310;p21"/>
          <p:cNvGrpSpPr/>
          <p:nvPr/>
        </p:nvGrpSpPr>
        <p:grpSpPr>
          <a:xfrm>
            <a:off x="904284" y="515192"/>
            <a:ext cx="382958" cy="607111"/>
            <a:chOff x="6718575" y="2318625"/>
            <a:chExt cx="256950" cy="407375"/>
          </a:xfrm>
        </p:grpSpPr>
        <p:sp>
          <p:nvSpPr>
            <p:cNvPr id="311" name="Google Shape;311;p21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1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1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1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1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1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1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1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9" name="Google Shape;319;p21"/>
          <p:cNvGrpSpPr/>
          <p:nvPr/>
        </p:nvGrpSpPr>
        <p:grpSpPr>
          <a:xfrm>
            <a:off x="335759" y="1840533"/>
            <a:ext cx="342882" cy="350068"/>
            <a:chOff x="3951850" y="2985350"/>
            <a:chExt cx="407950" cy="416500"/>
          </a:xfrm>
        </p:grpSpPr>
        <p:sp>
          <p:nvSpPr>
            <p:cNvPr id="320" name="Google Shape;320;p21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1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1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1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4" name="Google Shape;324;p21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21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1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21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21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9" name="Google Shape;329;p21"/>
          <p:cNvGrpSpPr/>
          <p:nvPr/>
        </p:nvGrpSpPr>
        <p:grpSpPr>
          <a:xfrm>
            <a:off x="7354068" y="3426714"/>
            <a:ext cx="455624" cy="437054"/>
            <a:chOff x="5241175" y="4959100"/>
            <a:chExt cx="539775" cy="517775"/>
          </a:xfrm>
        </p:grpSpPr>
        <p:sp>
          <p:nvSpPr>
            <p:cNvPr id="330" name="Google Shape;330;p21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1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1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21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1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21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6" name="Google Shape;336;p21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2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0" name="Google Shape;340;p22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1" name="Google Shape;341;p22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342" name="Google Shape;342;p22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2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22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2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6" name="Google Shape;346;p22"/>
          <p:cNvGrpSpPr/>
          <p:nvPr/>
        </p:nvGrpSpPr>
        <p:grpSpPr>
          <a:xfrm>
            <a:off x="1729778" y="61066"/>
            <a:ext cx="351204" cy="324661"/>
            <a:chOff x="5975075" y="2327500"/>
            <a:chExt cx="420100" cy="388350"/>
          </a:xfrm>
        </p:grpSpPr>
        <p:sp>
          <p:nvSpPr>
            <p:cNvPr id="347" name="Google Shape;347;p22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9" name="Google Shape;349;p22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0" name="Google Shape;350;p22"/>
          <p:cNvGrpSpPr/>
          <p:nvPr/>
        </p:nvGrpSpPr>
        <p:grpSpPr>
          <a:xfrm>
            <a:off x="904284" y="515192"/>
            <a:ext cx="382958" cy="607111"/>
            <a:chOff x="6718575" y="2318625"/>
            <a:chExt cx="256950" cy="407375"/>
          </a:xfrm>
        </p:grpSpPr>
        <p:sp>
          <p:nvSpPr>
            <p:cNvPr id="351" name="Google Shape;351;p2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9" name="Google Shape;359;p22"/>
          <p:cNvGrpSpPr/>
          <p:nvPr/>
        </p:nvGrpSpPr>
        <p:grpSpPr>
          <a:xfrm>
            <a:off x="335759" y="1840533"/>
            <a:ext cx="342882" cy="350068"/>
            <a:chOff x="3951850" y="2985350"/>
            <a:chExt cx="407950" cy="416500"/>
          </a:xfrm>
        </p:grpSpPr>
        <p:sp>
          <p:nvSpPr>
            <p:cNvPr id="360" name="Google Shape;360;p22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4" name="Google Shape;364;p22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22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22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22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22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9" name="Google Shape;369;p22"/>
          <p:cNvGrpSpPr/>
          <p:nvPr/>
        </p:nvGrpSpPr>
        <p:grpSpPr>
          <a:xfrm>
            <a:off x="7354068" y="3426714"/>
            <a:ext cx="455624" cy="437054"/>
            <a:chOff x="5241175" y="4959100"/>
            <a:chExt cx="539775" cy="517775"/>
          </a:xfrm>
        </p:grpSpPr>
        <p:sp>
          <p:nvSpPr>
            <p:cNvPr id="370" name="Google Shape;370;p22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6" name="Google Shape;376;p22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2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4"/>
          <p:cNvSpPr/>
          <p:nvPr/>
        </p:nvSpPr>
        <p:spPr>
          <a:xfrm flipH="1" rot="10800000">
            <a:off x="3919993" y="3977033"/>
            <a:ext cx="1303500" cy="11283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4" name="Google Shape;384;p24"/>
          <p:cNvSpPr/>
          <p:nvPr/>
        </p:nvSpPr>
        <p:spPr>
          <a:xfrm rot="5400000">
            <a:off x="3809057" y="-81000"/>
            <a:ext cx="1525500" cy="1761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5" name="Google Shape;385;p24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6" name="Google Shape;386;p24"/>
          <p:cNvSpPr/>
          <p:nvPr/>
        </p:nvSpPr>
        <p:spPr>
          <a:xfrm flipH="1" rot="10800000">
            <a:off x="2809875" y="-172875"/>
            <a:ext cx="1111500" cy="962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24"/>
          <p:cNvSpPr/>
          <p:nvPr/>
        </p:nvSpPr>
        <p:spPr>
          <a:xfrm flipH="1" rot="10800000">
            <a:off x="3602723" y="1360109"/>
            <a:ext cx="493800" cy="427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4"/>
          <p:cNvSpPr/>
          <p:nvPr/>
        </p:nvSpPr>
        <p:spPr>
          <a:xfrm flipH="1" rot="10800000">
            <a:off x="5278915" y="855279"/>
            <a:ext cx="944700" cy="818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4"/>
          <p:cNvSpPr/>
          <p:nvPr/>
        </p:nvSpPr>
        <p:spPr>
          <a:xfrm flipH="1" rot="10800000">
            <a:off x="5365799" y="352324"/>
            <a:ext cx="493800" cy="4272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0" name="Google Shape;390;p24"/>
          <p:cNvGrpSpPr/>
          <p:nvPr/>
        </p:nvGrpSpPr>
        <p:grpSpPr>
          <a:xfrm>
            <a:off x="5549158" y="1029778"/>
            <a:ext cx="404640" cy="374059"/>
            <a:chOff x="5975075" y="2327500"/>
            <a:chExt cx="420100" cy="388350"/>
          </a:xfrm>
        </p:grpSpPr>
        <p:sp>
          <p:nvSpPr>
            <p:cNvPr id="391" name="Google Shape;391;p24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4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3" name="Google Shape;393;p24"/>
          <p:cNvSpPr/>
          <p:nvPr/>
        </p:nvSpPr>
        <p:spPr>
          <a:xfrm>
            <a:off x="3253021" y="113273"/>
            <a:ext cx="225085" cy="38996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4" name="Google Shape;394;p24"/>
          <p:cNvGrpSpPr/>
          <p:nvPr/>
        </p:nvGrpSpPr>
        <p:grpSpPr>
          <a:xfrm>
            <a:off x="4380533" y="515192"/>
            <a:ext cx="382958" cy="607111"/>
            <a:chOff x="6718575" y="2318625"/>
            <a:chExt cx="256950" cy="407375"/>
          </a:xfrm>
        </p:grpSpPr>
        <p:sp>
          <p:nvSpPr>
            <p:cNvPr id="395" name="Google Shape;395;p24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24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24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24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24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24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24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24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3" name="Google Shape;403;p24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404" name="Google Shape;404;p24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24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24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24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8" name="Google Shape;408;p24"/>
          <p:cNvSpPr/>
          <p:nvPr/>
        </p:nvSpPr>
        <p:spPr>
          <a:xfrm flipH="1" rot="10800000">
            <a:off x="5010533" y="4576648"/>
            <a:ext cx="1032900" cy="8946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4"/>
          <p:cNvSpPr/>
          <p:nvPr/>
        </p:nvSpPr>
        <p:spPr>
          <a:xfrm flipH="1" rot="10800000">
            <a:off x="5133679" y="4056450"/>
            <a:ext cx="540000" cy="467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24"/>
          <p:cNvSpPr/>
          <p:nvPr/>
        </p:nvSpPr>
        <p:spPr>
          <a:xfrm flipH="1" rot="10800000">
            <a:off x="3101709" y="3629719"/>
            <a:ext cx="1032900" cy="894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4"/>
          <p:cNvSpPr/>
          <p:nvPr/>
        </p:nvSpPr>
        <p:spPr>
          <a:xfrm flipH="1" rot="10800000">
            <a:off x="3530384" y="4576662"/>
            <a:ext cx="452100" cy="3912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24"/>
          <p:cNvSpPr/>
          <p:nvPr/>
        </p:nvSpPr>
        <p:spPr>
          <a:xfrm>
            <a:off x="5370705" y="4867761"/>
            <a:ext cx="312503" cy="312484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3" name="Google Shape;413;p24"/>
          <p:cNvGrpSpPr/>
          <p:nvPr/>
        </p:nvGrpSpPr>
        <p:grpSpPr>
          <a:xfrm>
            <a:off x="5772007" y="4056441"/>
            <a:ext cx="573943" cy="550550"/>
            <a:chOff x="5241175" y="4959100"/>
            <a:chExt cx="539775" cy="517775"/>
          </a:xfrm>
        </p:grpSpPr>
        <p:sp>
          <p:nvSpPr>
            <p:cNvPr id="414" name="Google Shape;414;p24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24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24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24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24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24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0" name="Google Shape;420;p24"/>
          <p:cNvSpPr/>
          <p:nvPr/>
        </p:nvSpPr>
        <p:spPr>
          <a:xfrm>
            <a:off x="3429208" y="3904791"/>
            <a:ext cx="377839" cy="343685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5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3" name="Google Shape;423;p25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424" name="Google Shape;424;p25"/>
          <p:cNvSpPr txBox="1"/>
          <p:nvPr>
            <p:ph idx="1" type="body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5" name="Google Shape;425;p25"/>
          <p:cNvSpPr txBox="1"/>
          <p:nvPr>
            <p:ph idx="2" type="body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6" name="Google Shape;426;p25"/>
          <p:cNvSpPr txBox="1"/>
          <p:nvPr>
            <p:ph idx="3" type="body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7" name="Google Shape;427;p25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25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25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5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1" name="Google Shape;431;p25"/>
          <p:cNvGrpSpPr/>
          <p:nvPr/>
        </p:nvGrpSpPr>
        <p:grpSpPr>
          <a:xfrm>
            <a:off x="1729778" y="61066"/>
            <a:ext cx="351204" cy="324661"/>
            <a:chOff x="5975075" y="2327500"/>
            <a:chExt cx="420100" cy="388350"/>
          </a:xfrm>
        </p:grpSpPr>
        <p:sp>
          <p:nvSpPr>
            <p:cNvPr id="432" name="Google Shape;432;p25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25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4" name="Google Shape;434;p25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5" name="Google Shape;435;p25"/>
          <p:cNvGrpSpPr/>
          <p:nvPr/>
        </p:nvGrpSpPr>
        <p:grpSpPr>
          <a:xfrm>
            <a:off x="904284" y="515192"/>
            <a:ext cx="382958" cy="607111"/>
            <a:chOff x="6718575" y="2318625"/>
            <a:chExt cx="256950" cy="407375"/>
          </a:xfrm>
        </p:grpSpPr>
        <p:sp>
          <p:nvSpPr>
            <p:cNvPr id="436" name="Google Shape;436;p25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25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25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25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25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25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25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25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4" name="Google Shape;444;p25"/>
          <p:cNvGrpSpPr/>
          <p:nvPr/>
        </p:nvGrpSpPr>
        <p:grpSpPr>
          <a:xfrm>
            <a:off x="335759" y="1840533"/>
            <a:ext cx="342882" cy="350068"/>
            <a:chOff x="3951850" y="2985350"/>
            <a:chExt cx="407950" cy="416500"/>
          </a:xfrm>
        </p:grpSpPr>
        <p:sp>
          <p:nvSpPr>
            <p:cNvPr id="445" name="Google Shape;445;p25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25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9" name="Google Shape;449;p2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6"/>
          <p:cNvSpPr/>
          <p:nvPr/>
        </p:nvSpPr>
        <p:spPr>
          <a:xfrm flipH="1" rot="10800000">
            <a:off x="8218352" y="4121459"/>
            <a:ext cx="685200" cy="5934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2" name="Google Shape;452;p26"/>
          <p:cNvSpPr/>
          <p:nvPr/>
        </p:nvSpPr>
        <p:spPr>
          <a:xfrm rot="5400000">
            <a:off x="388487" y="105212"/>
            <a:ext cx="944100" cy="10902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3" name="Google Shape;453;p26"/>
          <p:cNvSpPr/>
          <p:nvPr/>
        </p:nvSpPr>
        <p:spPr>
          <a:xfrm flipH="1" rot="10800000">
            <a:off x="-123825" y="847791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6"/>
          <p:cNvSpPr/>
          <p:nvPr/>
        </p:nvSpPr>
        <p:spPr>
          <a:xfrm flipH="1" rot="10800000">
            <a:off x="503116" y="1161450"/>
            <a:ext cx="352800" cy="305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26"/>
          <p:cNvSpPr/>
          <p:nvPr/>
        </p:nvSpPr>
        <p:spPr>
          <a:xfrm flipH="1" rot="10800000">
            <a:off x="1208424" y="-13181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26"/>
          <p:cNvSpPr/>
          <p:nvPr/>
        </p:nvSpPr>
        <p:spPr>
          <a:xfrm flipH="1" rot="10800000">
            <a:off x="247753" y="49693"/>
            <a:ext cx="295200" cy="255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26"/>
          <p:cNvSpPr/>
          <p:nvPr/>
        </p:nvSpPr>
        <p:spPr>
          <a:xfrm flipH="1" rot="10800000">
            <a:off x="8763568" y="4485979"/>
            <a:ext cx="543000" cy="470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26"/>
          <p:cNvSpPr/>
          <p:nvPr/>
        </p:nvSpPr>
        <p:spPr>
          <a:xfrm flipH="1" rot="10800000">
            <a:off x="8523810" y="4741100"/>
            <a:ext cx="284100" cy="2457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26"/>
          <p:cNvSpPr/>
          <p:nvPr/>
        </p:nvSpPr>
        <p:spPr>
          <a:xfrm flipH="1" rot="10800000">
            <a:off x="8322785" y="3628023"/>
            <a:ext cx="543000" cy="470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26"/>
          <p:cNvSpPr/>
          <p:nvPr/>
        </p:nvSpPr>
        <p:spPr>
          <a:xfrm flipH="1" rot="10800000">
            <a:off x="8763569" y="4009882"/>
            <a:ext cx="237600" cy="2058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2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7"/>
          <p:cNvSpPr/>
          <p:nvPr/>
        </p:nvSpPr>
        <p:spPr>
          <a:xfrm flipH="1" rot="10800000">
            <a:off x="-94969" y="303826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4" name="Google Shape;464;p27"/>
          <p:cNvSpPr/>
          <p:nvPr/>
        </p:nvSpPr>
        <p:spPr>
          <a:xfrm rot="5400000">
            <a:off x="559400" y="1538825"/>
            <a:ext cx="1788000" cy="2064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5" name="Google Shape;465;p27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66" name="Google Shape;466;p27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7" name="Google Shape;467;p27"/>
          <p:cNvSpPr/>
          <p:nvPr/>
        </p:nvSpPr>
        <p:spPr>
          <a:xfrm flipH="1" rot="10800000">
            <a:off x="66674" y="31354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27"/>
          <p:cNvSpPr/>
          <p:nvPr/>
        </p:nvSpPr>
        <p:spPr>
          <a:xfrm flipH="1" rot="10800000">
            <a:off x="828675" y="35165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27"/>
          <p:cNvSpPr/>
          <p:nvPr/>
        </p:nvSpPr>
        <p:spPr>
          <a:xfrm flipH="1" rot="10800000">
            <a:off x="761999" y="8779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27"/>
          <p:cNvSpPr/>
          <p:nvPr/>
        </p:nvSpPr>
        <p:spPr>
          <a:xfrm flipH="1" rot="10800000">
            <a:off x="793851" y="4692801"/>
            <a:ext cx="517500" cy="4479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1" name="Google Shape;471;p27"/>
          <p:cNvGrpSpPr/>
          <p:nvPr/>
        </p:nvGrpSpPr>
        <p:grpSpPr>
          <a:xfrm>
            <a:off x="996353" y="1070666"/>
            <a:ext cx="351204" cy="324661"/>
            <a:chOff x="5975075" y="2327500"/>
            <a:chExt cx="420100" cy="388350"/>
          </a:xfrm>
        </p:grpSpPr>
        <p:sp>
          <p:nvSpPr>
            <p:cNvPr id="472" name="Google Shape;472;p2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2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4" name="Google Shape;474;p27"/>
          <p:cNvSpPr/>
          <p:nvPr/>
        </p:nvSpPr>
        <p:spPr>
          <a:xfrm>
            <a:off x="393600" y="334662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5" name="Google Shape;475;p27"/>
          <p:cNvGrpSpPr/>
          <p:nvPr/>
        </p:nvGrpSpPr>
        <p:grpSpPr>
          <a:xfrm>
            <a:off x="305241" y="553857"/>
            <a:ext cx="247469" cy="392302"/>
            <a:chOff x="6718575" y="2318625"/>
            <a:chExt cx="256950" cy="407375"/>
          </a:xfrm>
        </p:grpSpPr>
        <p:sp>
          <p:nvSpPr>
            <p:cNvPr id="476" name="Google Shape;476;p27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27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27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27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27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27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27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27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4" name="Google Shape;484;p27"/>
          <p:cNvGrpSpPr/>
          <p:nvPr/>
        </p:nvGrpSpPr>
        <p:grpSpPr>
          <a:xfrm>
            <a:off x="1419984" y="3634333"/>
            <a:ext cx="342882" cy="350068"/>
            <a:chOff x="3951850" y="2985350"/>
            <a:chExt cx="407950" cy="416500"/>
          </a:xfrm>
        </p:grpSpPr>
        <p:sp>
          <p:nvSpPr>
            <p:cNvPr id="485" name="Google Shape;485;p27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27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27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27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9" name="Google Shape;489;p27"/>
          <p:cNvSpPr/>
          <p:nvPr/>
        </p:nvSpPr>
        <p:spPr>
          <a:xfrm flipH="1" rot="10800000">
            <a:off x="733424" y="39360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27"/>
          <p:cNvSpPr/>
          <p:nvPr/>
        </p:nvSpPr>
        <p:spPr>
          <a:xfrm flipH="1" rot="10800000">
            <a:off x="738525" y="1008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27"/>
          <p:cNvSpPr/>
          <p:nvPr/>
        </p:nvSpPr>
        <p:spPr>
          <a:xfrm flipH="1" rot="10800000">
            <a:off x="-291325" y="4148475"/>
            <a:ext cx="1182300" cy="1023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27"/>
          <p:cNvSpPr/>
          <p:nvPr/>
        </p:nvSpPr>
        <p:spPr>
          <a:xfrm flipH="1" rot="10800000">
            <a:off x="420725" y="-652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27"/>
          <p:cNvSpPr/>
          <p:nvPr/>
        </p:nvSpPr>
        <p:spPr>
          <a:xfrm>
            <a:off x="1019338" y="416705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4" name="Google Shape;494;p27"/>
          <p:cNvGrpSpPr/>
          <p:nvPr/>
        </p:nvGrpSpPr>
        <p:grpSpPr>
          <a:xfrm>
            <a:off x="-50290" y="1452797"/>
            <a:ext cx="624844" cy="599376"/>
            <a:chOff x="5241175" y="4959100"/>
            <a:chExt cx="539775" cy="517775"/>
          </a:xfrm>
        </p:grpSpPr>
        <p:sp>
          <p:nvSpPr>
            <p:cNvPr id="495" name="Google Shape;495;p27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27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27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1" name="Google Shape;501;p27"/>
          <p:cNvSpPr/>
          <p:nvPr/>
        </p:nvSpPr>
        <p:spPr>
          <a:xfrm>
            <a:off x="47199" y="4430470"/>
            <a:ext cx="505231" cy="459562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8"/>
          <p:cNvSpPr/>
          <p:nvPr/>
        </p:nvSpPr>
        <p:spPr>
          <a:xfrm flipH="1" rot="10800000">
            <a:off x="-94969" y="619169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4" name="Google Shape;504;p28"/>
          <p:cNvSpPr/>
          <p:nvPr/>
        </p:nvSpPr>
        <p:spPr>
          <a:xfrm rot="5400000">
            <a:off x="499599" y="1905237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5" name="Google Shape;505;p28"/>
          <p:cNvSpPr txBox="1"/>
          <p:nvPr>
            <p:ph idx="1" type="body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indent="-3810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indent="-3810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indent="-3810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indent="-3810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indent="-3810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indent="-3810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indent="-3810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506" name="Google Shape;506;p28"/>
          <p:cNvSpPr/>
          <p:nvPr/>
        </p:nvSpPr>
        <p:spPr>
          <a:xfrm flipH="1" rot="10800000">
            <a:off x="-123826" y="28115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28"/>
          <p:cNvSpPr/>
          <p:nvPr/>
        </p:nvSpPr>
        <p:spPr>
          <a:xfrm flipH="1" rot="10800000">
            <a:off x="638175" y="3192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28"/>
          <p:cNvSpPr/>
          <p:nvPr/>
        </p:nvSpPr>
        <p:spPr>
          <a:xfrm flipH="1" rot="10800000">
            <a:off x="752474" y="120180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28"/>
          <p:cNvSpPr/>
          <p:nvPr/>
        </p:nvSpPr>
        <p:spPr>
          <a:xfrm flipH="1" rot="10800000">
            <a:off x="657225" y="4380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0" name="Google Shape;510;p28"/>
          <p:cNvGrpSpPr/>
          <p:nvPr/>
        </p:nvGrpSpPr>
        <p:grpSpPr>
          <a:xfrm>
            <a:off x="986828" y="1394516"/>
            <a:ext cx="351204" cy="324661"/>
            <a:chOff x="5975075" y="2327500"/>
            <a:chExt cx="420100" cy="388350"/>
          </a:xfrm>
        </p:grpSpPr>
        <p:sp>
          <p:nvSpPr>
            <p:cNvPr id="511" name="Google Shape;511;p28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3" name="Google Shape;513;p28"/>
          <p:cNvSpPr/>
          <p:nvPr/>
        </p:nvSpPr>
        <p:spPr>
          <a:xfrm>
            <a:off x="203100" y="30227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4" name="Google Shape;514;p28"/>
          <p:cNvGrpSpPr/>
          <p:nvPr/>
        </p:nvGrpSpPr>
        <p:grpSpPr>
          <a:xfrm>
            <a:off x="295716" y="877707"/>
            <a:ext cx="247469" cy="392302"/>
            <a:chOff x="6718575" y="2318625"/>
            <a:chExt cx="256950" cy="407375"/>
          </a:xfrm>
        </p:grpSpPr>
        <p:sp>
          <p:nvSpPr>
            <p:cNvPr id="515" name="Google Shape;515;p28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3" name="Google Shape;523;p28"/>
          <p:cNvGrpSpPr/>
          <p:nvPr/>
        </p:nvGrpSpPr>
        <p:grpSpPr>
          <a:xfrm>
            <a:off x="1229484" y="3310483"/>
            <a:ext cx="342882" cy="350068"/>
            <a:chOff x="3951850" y="2985350"/>
            <a:chExt cx="407950" cy="416500"/>
          </a:xfrm>
        </p:grpSpPr>
        <p:sp>
          <p:nvSpPr>
            <p:cNvPr id="524" name="Google Shape;524;p28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8" name="Google Shape;528;p28"/>
          <p:cNvSpPr/>
          <p:nvPr/>
        </p:nvSpPr>
        <p:spPr>
          <a:xfrm flipH="1" rot="10800000">
            <a:off x="542924" y="36121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28"/>
          <p:cNvSpPr/>
          <p:nvPr/>
        </p:nvSpPr>
        <p:spPr>
          <a:xfrm flipH="1" rot="10800000">
            <a:off x="729000" y="424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28"/>
          <p:cNvSpPr/>
          <p:nvPr/>
        </p:nvSpPr>
        <p:spPr>
          <a:xfrm flipH="1" rot="10800000">
            <a:off x="-115052" y="3996025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28"/>
          <p:cNvSpPr/>
          <p:nvPr/>
        </p:nvSpPr>
        <p:spPr>
          <a:xfrm flipH="1" rot="10800000">
            <a:off x="411200" y="2586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28"/>
          <p:cNvSpPr/>
          <p:nvPr/>
        </p:nvSpPr>
        <p:spPr>
          <a:xfrm>
            <a:off x="828838" y="38432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3" name="Google Shape;533;p28"/>
          <p:cNvGrpSpPr/>
          <p:nvPr/>
        </p:nvGrpSpPr>
        <p:grpSpPr>
          <a:xfrm>
            <a:off x="67093" y="1681689"/>
            <a:ext cx="455624" cy="437054"/>
            <a:chOff x="5241175" y="4959100"/>
            <a:chExt cx="539775" cy="517775"/>
          </a:xfrm>
        </p:grpSpPr>
        <p:sp>
          <p:nvSpPr>
            <p:cNvPr id="534" name="Google Shape;534;p28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28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0" name="Google Shape;540;p28"/>
          <p:cNvSpPr/>
          <p:nvPr/>
        </p:nvSpPr>
        <p:spPr>
          <a:xfrm>
            <a:off x="144926" y="4214500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28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0" i="0" lang="es-419" sz="12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b="0" i="0" sz="12000" u="none" cap="none" strike="noStrik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42" name="Google Shape;542;p2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29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5" name="Google Shape;545;p29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6" name="Google Shape;546;p29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547" name="Google Shape;547;p29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◇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￭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￮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8" name="Google Shape;548;p29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29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29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29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29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29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29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29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6" name="Google Shape;556;p29"/>
          <p:cNvGrpSpPr/>
          <p:nvPr/>
        </p:nvGrpSpPr>
        <p:grpSpPr>
          <a:xfrm>
            <a:off x="1729778" y="61066"/>
            <a:ext cx="351204" cy="324661"/>
            <a:chOff x="5975075" y="2327500"/>
            <a:chExt cx="420100" cy="388350"/>
          </a:xfrm>
        </p:grpSpPr>
        <p:sp>
          <p:nvSpPr>
            <p:cNvPr id="557" name="Google Shape;557;p2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2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9" name="Google Shape;559;p29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29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1" name="Google Shape;561;p29"/>
          <p:cNvGrpSpPr/>
          <p:nvPr/>
        </p:nvGrpSpPr>
        <p:grpSpPr>
          <a:xfrm>
            <a:off x="7354068" y="3426714"/>
            <a:ext cx="455624" cy="437054"/>
            <a:chOff x="5241175" y="4959100"/>
            <a:chExt cx="539775" cy="517775"/>
          </a:xfrm>
        </p:grpSpPr>
        <p:sp>
          <p:nvSpPr>
            <p:cNvPr id="562" name="Google Shape;562;p2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2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2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2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2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2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8" name="Google Shape;568;p29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9" name="Google Shape;569;p29"/>
          <p:cNvGrpSpPr/>
          <p:nvPr/>
        </p:nvGrpSpPr>
        <p:grpSpPr>
          <a:xfrm>
            <a:off x="904284" y="515192"/>
            <a:ext cx="382958" cy="607111"/>
            <a:chOff x="6718575" y="2318625"/>
            <a:chExt cx="256950" cy="407375"/>
          </a:xfrm>
        </p:grpSpPr>
        <p:sp>
          <p:nvSpPr>
            <p:cNvPr id="570" name="Google Shape;570;p2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2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2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2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2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2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2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2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8" name="Google Shape;578;p29"/>
          <p:cNvGrpSpPr/>
          <p:nvPr/>
        </p:nvGrpSpPr>
        <p:grpSpPr>
          <a:xfrm>
            <a:off x="335759" y="1840533"/>
            <a:ext cx="342882" cy="350068"/>
            <a:chOff x="3951850" y="2985350"/>
            <a:chExt cx="407950" cy="416500"/>
          </a:xfrm>
        </p:grpSpPr>
        <p:sp>
          <p:nvSpPr>
            <p:cNvPr id="579" name="Google Shape;579;p29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29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29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29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3" name="Google Shape;583;p2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0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86" name="Google Shape;586;p30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87" name="Google Shape;587;p30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588" name="Google Shape;588;p30"/>
          <p:cNvSpPr txBox="1"/>
          <p:nvPr>
            <p:ph idx="1" type="body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9" name="Google Shape;589;p30"/>
          <p:cNvSpPr txBox="1"/>
          <p:nvPr>
            <p:ph idx="2" type="body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0" name="Google Shape;590;p30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30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30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30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4" name="Google Shape;594;p30"/>
          <p:cNvGrpSpPr/>
          <p:nvPr/>
        </p:nvGrpSpPr>
        <p:grpSpPr>
          <a:xfrm>
            <a:off x="1729778" y="61066"/>
            <a:ext cx="351204" cy="324661"/>
            <a:chOff x="5975075" y="2327500"/>
            <a:chExt cx="420100" cy="388350"/>
          </a:xfrm>
        </p:grpSpPr>
        <p:sp>
          <p:nvSpPr>
            <p:cNvPr id="595" name="Google Shape;595;p30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30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7" name="Google Shape;597;p30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8" name="Google Shape;598;p30"/>
          <p:cNvGrpSpPr/>
          <p:nvPr/>
        </p:nvGrpSpPr>
        <p:grpSpPr>
          <a:xfrm>
            <a:off x="904284" y="515192"/>
            <a:ext cx="382958" cy="607111"/>
            <a:chOff x="6718575" y="2318625"/>
            <a:chExt cx="256950" cy="407375"/>
          </a:xfrm>
        </p:grpSpPr>
        <p:sp>
          <p:nvSpPr>
            <p:cNvPr id="599" name="Google Shape;599;p30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30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30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30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30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30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30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30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7" name="Google Shape;607;p30"/>
          <p:cNvGrpSpPr/>
          <p:nvPr/>
        </p:nvGrpSpPr>
        <p:grpSpPr>
          <a:xfrm>
            <a:off x="335759" y="1840533"/>
            <a:ext cx="342882" cy="350068"/>
            <a:chOff x="3951850" y="2985350"/>
            <a:chExt cx="407950" cy="416500"/>
          </a:xfrm>
        </p:grpSpPr>
        <p:sp>
          <p:nvSpPr>
            <p:cNvPr id="608" name="Google Shape;608;p30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30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30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30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2" name="Google Shape;612;p30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30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30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30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30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7" name="Google Shape;617;p30"/>
          <p:cNvGrpSpPr/>
          <p:nvPr/>
        </p:nvGrpSpPr>
        <p:grpSpPr>
          <a:xfrm>
            <a:off x="7354068" y="3426714"/>
            <a:ext cx="455624" cy="437054"/>
            <a:chOff x="5241175" y="4959100"/>
            <a:chExt cx="539775" cy="517775"/>
          </a:xfrm>
        </p:grpSpPr>
        <p:sp>
          <p:nvSpPr>
            <p:cNvPr id="618" name="Google Shape;618;p30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30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30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30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30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30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4" name="Google Shape;624;p30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3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31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28" name="Google Shape;628;p31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29" name="Google Shape;629;p31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630" name="Google Shape;630;p31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31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31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31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4" name="Google Shape;634;p31"/>
          <p:cNvGrpSpPr/>
          <p:nvPr/>
        </p:nvGrpSpPr>
        <p:grpSpPr>
          <a:xfrm>
            <a:off x="1729778" y="61066"/>
            <a:ext cx="351204" cy="324661"/>
            <a:chOff x="5975075" y="2327500"/>
            <a:chExt cx="420100" cy="388350"/>
          </a:xfrm>
        </p:grpSpPr>
        <p:sp>
          <p:nvSpPr>
            <p:cNvPr id="635" name="Google Shape;635;p31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31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7" name="Google Shape;637;p31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8" name="Google Shape;638;p31"/>
          <p:cNvGrpSpPr/>
          <p:nvPr/>
        </p:nvGrpSpPr>
        <p:grpSpPr>
          <a:xfrm>
            <a:off x="904284" y="515192"/>
            <a:ext cx="382958" cy="607111"/>
            <a:chOff x="6718575" y="2318625"/>
            <a:chExt cx="256950" cy="407375"/>
          </a:xfrm>
        </p:grpSpPr>
        <p:sp>
          <p:nvSpPr>
            <p:cNvPr id="639" name="Google Shape;639;p31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31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31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31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31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31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31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7" name="Google Shape;647;p31"/>
          <p:cNvGrpSpPr/>
          <p:nvPr/>
        </p:nvGrpSpPr>
        <p:grpSpPr>
          <a:xfrm>
            <a:off x="335759" y="1840533"/>
            <a:ext cx="342882" cy="350068"/>
            <a:chOff x="3951850" y="2985350"/>
            <a:chExt cx="407950" cy="416500"/>
          </a:xfrm>
        </p:grpSpPr>
        <p:sp>
          <p:nvSpPr>
            <p:cNvPr id="648" name="Google Shape;648;p31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31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31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31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2" name="Google Shape;652;p31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31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31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31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31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7" name="Google Shape;657;p31"/>
          <p:cNvGrpSpPr/>
          <p:nvPr/>
        </p:nvGrpSpPr>
        <p:grpSpPr>
          <a:xfrm>
            <a:off x="7354068" y="3426714"/>
            <a:ext cx="455624" cy="437054"/>
            <a:chOff x="5241175" y="4959100"/>
            <a:chExt cx="539775" cy="517775"/>
          </a:xfrm>
        </p:grpSpPr>
        <p:sp>
          <p:nvSpPr>
            <p:cNvPr id="658" name="Google Shape;658;p31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31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31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31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31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31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4" name="Google Shape;664;p31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3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32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68" name="Google Shape;668;p32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69" name="Google Shape;669;p32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670" name="Google Shape;670;p32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32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32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32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4" name="Google Shape;674;p32"/>
          <p:cNvGrpSpPr/>
          <p:nvPr/>
        </p:nvGrpSpPr>
        <p:grpSpPr>
          <a:xfrm>
            <a:off x="1729778" y="61066"/>
            <a:ext cx="351204" cy="324661"/>
            <a:chOff x="5975075" y="2327500"/>
            <a:chExt cx="420100" cy="388350"/>
          </a:xfrm>
        </p:grpSpPr>
        <p:sp>
          <p:nvSpPr>
            <p:cNvPr id="675" name="Google Shape;675;p32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32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7" name="Google Shape;677;p32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8" name="Google Shape;678;p32"/>
          <p:cNvGrpSpPr/>
          <p:nvPr/>
        </p:nvGrpSpPr>
        <p:grpSpPr>
          <a:xfrm>
            <a:off x="904284" y="515192"/>
            <a:ext cx="382958" cy="607111"/>
            <a:chOff x="6718575" y="2318625"/>
            <a:chExt cx="256950" cy="407375"/>
          </a:xfrm>
        </p:grpSpPr>
        <p:sp>
          <p:nvSpPr>
            <p:cNvPr id="679" name="Google Shape;679;p3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3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3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3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3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3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3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3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7" name="Google Shape;687;p32"/>
          <p:cNvGrpSpPr/>
          <p:nvPr/>
        </p:nvGrpSpPr>
        <p:grpSpPr>
          <a:xfrm>
            <a:off x="335759" y="1840533"/>
            <a:ext cx="342882" cy="350068"/>
            <a:chOff x="3951850" y="2985350"/>
            <a:chExt cx="407950" cy="416500"/>
          </a:xfrm>
        </p:grpSpPr>
        <p:sp>
          <p:nvSpPr>
            <p:cNvPr id="688" name="Google Shape;688;p32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32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32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32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2" name="Google Shape;692;p32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32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32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32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32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7" name="Google Shape;697;p32"/>
          <p:cNvGrpSpPr/>
          <p:nvPr/>
        </p:nvGrpSpPr>
        <p:grpSpPr>
          <a:xfrm>
            <a:off x="7354068" y="3426714"/>
            <a:ext cx="455624" cy="437054"/>
            <a:chOff x="5241175" y="4959100"/>
            <a:chExt cx="539775" cy="517775"/>
          </a:xfrm>
        </p:grpSpPr>
        <p:sp>
          <p:nvSpPr>
            <p:cNvPr id="698" name="Google Shape;698;p32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32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32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32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32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32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4" name="Google Shape;704;p32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32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10" Type="http://schemas.openxmlformats.org/officeDocument/2006/relationships/theme" Target="../theme/theme4.xml"/><Relationship Id="rId9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0E293C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◇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￭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￮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0E293C"/>
        </a:solidFill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3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380" name="Google Shape;380;p23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◇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￭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￮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1" name="Google Shape;381;p2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33"/>
          <p:cNvSpPr/>
          <p:nvPr/>
        </p:nvSpPr>
        <p:spPr>
          <a:xfrm rot="-5400000">
            <a:off x="678500" y="1031925"/>
            <a:ext cx="1783500" cy="20160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1" name="Google Shape;711;p3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712" name="Google Shape;71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163" y="1460025"/>
            <a:ext cx="1636180" cy="1159800"/>
          </a:xfrm>
          <a:prstGeom prst="rect">
            <a:avLst/>
          </a:prstGeom>
          <a:noFill/>
          <a:ln>
            <a:noFill/>
          </a:ln>
        </p:spPr>
      </p:pic>
      <p:sp>
        <p:nvSpPr>
          <p:cNvPr id="713" name="Google Shape;713;p33"/>
          <p:cNvSpPr/>
          <p:nvPr/>
        </p:nvSpPr>
        <p:spPr>
          <a:xfrm>
            <a:off x="562250" y="353275"/>
            <a:ext cx="548693" cy="549703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33"/>
          <p:cNvSpPr txBox="1"/>
          <p:nvPr>
            <p:ph idx="4294967295" type="ctrTitle"/>
          </p:nvPr>
        </p:nvSpPr>
        <p:spPr>
          <a:xfrm>
            <a:off x="2924975" y="748175"/>
            <a:ext cx="3767700" cy="15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s-419" sz="3700"/>
              <a:t>Quick Order Management</a:t>
            </a:r>
            <a:endParaRPr b="1" sz="3700"/>
          </a:p>
        </p:txBody>
      </p:sp>
      <p:sp>
        <p:nvSpPr>
          <p:cNvPr id="715" name="Google Shape;715;p33"/>
          <p:cNvSpPr txBox="1"/>
          <p:nvPr>
            <p:ph idx="4294967295" type="ctrTitle"/>
          </p:nvPr>
        </p:nvSpPr>
        <p:spPr>
          <a:xfrm>
            <a:off x="885425" y="3450750"/>
            <a:ext cx="2391000" cy="15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100">
                <a:solidFill>
                  <a:schemeClr val="accent1"/>
                </a:solidFill>
              </a:rPr>
              <a:t>J</a:t>
            </a:r>
            <a:r>
              <a:rPr b="1" lang="es-419" sz="1800">
                <a:solidFill>
                  <a:schemeClr val="accent1"/>
                </a:solidFill>
              </a:rPr>
              <a:t>uan Valdés</a:t>
            </a:r>
            <a:endParaRPr b="1" sz="18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chemeClr val="accent1"/>
                </a:solidFill>
              </a:rPr>
              <a:t>Jennifer Cetina</a:t>
            </a:r>
            <a:endParaRPr b="1" sz="18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chemeClr val="accent1"/>
                </a:solidFill>
              </a:rPr>
              <a:t>Dayana Villalobos</a:t>
            </a:r>
            <a:endParaRPr b="1" sz="18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chemeClr val="accent1"/>
                </a:solidFill>
              </a:rPr>
              <a:t>FICHA: 2067472</a:t>
            </a:r>
            <a:endParaRPr b="1" sz="18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1"/>
              </a:solidFill>
            </a:endParaRPr>
          </a:p>
        </p:txBody>
      </p:sp>
      <p:sp>
        <p:nvSpPr>
          <p:cNvPr id="716" name="Google Shape;716;p33"/>
          <p:cNvSpPr txBox="1"/>
          <p:nvPr>
            <p:ph idx="4294967295" type="ctrTitle"/>
          </p:nvPr>
        </p:nvSpPr>
        <p:spPr>
          <a:xfrm>
            <a:off x="2924975" y="2134200"/>
            <a:ext cx="43182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s-419" sz="1400">
                <a:solidFill>
                  <a:srgbClr val="3292E1"/>
                </a:solidFill>
              </a:rPr>
              <a:t>sistema para gestión de pedidos para una cafetería</a:t>
            </a:r>
            <a:endParaRPr b="1" sz="1400">
              <a:solidFill>
                <a:srgbClr val="3292E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5" name="Google Shape;795;p42"/>
          <p:cNvGrpSpPr/>
          <p:nvPr/>
        </p:nvGrpSpPr>
        <p:grpSpPr>
          <a:xfrm>
            <a:off x="642361" y="425434"/>
            <a:ext cx="478695" cy="361198"/>
            <a:chOff x="5255200" y="3006475"/>
            <a:chExt cx="511700" cy="378575"/>
          </a:xfrm>
        </p:grpSpPr>
        <p:sp>
          <p:nvSpPr>
            <p:cNvPr id="796" name="Google Shape;796;p42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42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8" name="Google Shape;798;p42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grpSp>
        <p:nvGrpSpPr>
          <p:cNvPr id="799" name="Google Shape;799;p42"/>
          <p:cNvGrpSpPr/>
          <p:nvPr/>
        </p:nvGrpSpPr>
        <p:grpSpPr>
          <a:xfrm>
            <a:off x="1584650" y="626625"/>
            <a:ext cx="6391801" cy="4030301"/>
            <a:chOff x="1584650" y="626625"/>
            <a:chExt cx="6391801" cy="4030301"/>
          </a:xfrm>
        </p:grpSpPr>
        <p:pic>
          <p:nvPicPr>
            <p:cNvPr id="800" name="Google Shape;800;p42"/>
            <p:cNvPicPr preferRelativeResize="0"/>
            <p:nvPr/>
          </p:nvPicPr>
          <p:blipFill rotWithShape="1">
            <a:blip r:embed="rId3">
              <a:alphaModFix/>
            </a:blip>
            <a:srcRect b="9450" l="27018" r="17830" t="28698"/>
            <a:stretch/>
          </p:blipFill>
          <p:spPr>
            <a:xfrm>
              <a:off x="1584650" y="626625"/>
              <a:ext cx="6391801" cy="40303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1" name="Google Shape;801;p42"/>
            <p:cNvSpPr/>
            <p:nvPr/>
          </p:nvSpPr>
          <p:spPr>
            <a:xfrm>
              <a:off x="2177650" y="2458200"/>
              <a:ext cx="1643400" cy="12960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43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/>
              <a:t>Técnicas e instrumentos de recolección </a:t>
            </a:r>
            <a:endParaRPr sz="3500"/>
          </a:p>
        </p:txBody>
      </p:sp>
      <p:sp>
        <p:nvSpPr>
          <p:cNvPr id="807" name="Google Shape;807;p43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s-419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4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2" name="Google Shape;81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2702" y="1099975"/>
            <a:ext cx="2177525" cy="388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3" name="Google Shape;81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8350" y="1075725"/>
            <a:ext cx="1878150" cy="3909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14" name="Google Shape;814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34626" y="1450675"/>
            <a:ext cx="1942875" cy="2622091"/>
          </a:xfrm>
          <a:prstGeom prst="rect">
            <a:avLst/>
          </a:prstGeom>
          <a:noFill/>
          <a:ln>
            <a:noFill/>
          </a:ln>
        </p:spPr>
      </p:pic>
      <p:sp>
        <p:nvSpPr>
          <p:cNvPr id="815" name="Google Shape;815;p44"/>
          <p:cNvSpPr txBox="1"/>
          <p:nvPr/>
        </p:nvSpPr>
        <p:spPr>
          <a:xfrm>
            <a:off x="2017900" y="2875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Encuesta </a:t>
            </a:r>
            <a:endParaRPr sz="4000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grpSp>
        <p:nvGrpSpPr>
          <p:cNvPr id="816" name="Google Shape;816;p44"/>
          <p:cNvGrpSpPr/>
          <p:nvPr/>
        </p:nvGrpSpPr>
        <p:grpSpPr>
          <a:xfrm>
            <a:off x="645209" y="406101"/>
            <a:ext cx="346484" cy="408108"/>
            <a:chOff x="584925" y="238125"/>
            <a:chExt cx="415200" cy="525100"/>
          </a:xfrm>
        </p:grpSpPr>
        <p:sp>
          <p:nvSpPr>
            <p:cNvPr id="817" name="Google Shape;817;p44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44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44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44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44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44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3" name="Google Shape;823;p4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4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829" name="Google Shape;82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4426" y="266425"/>
            <a:ext cx="5217943" cy="21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0" name="Google Shape;830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599" y="2571750"/>
            <a:ext cx="5443201" cy="21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46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BPMN</a:t>
            </a:r>
            <a:endParaRPr/>
          </a:p>
        </p:txBody>
      </p:sp>
      <p:sp>
        <p:nvSpPr>
          <p:cNvPr id="836" name="Google Shape;836;p46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s-419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5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1" name="Google Shape;841;p47"/>
          <p:cNvGrpSpPr/>
          <p:nvPr/>
        </p:nvGrpSpPr>
        <p:grpSpPr>
          <a:xfrm>
            <a:off x="642361" y="425434"/>
            <a:ext cx="478695" cy="361198"/>
            <a:chOff x="5255200" y="3006475"/>
            <a:chExt cx="511700" cy="378575"/>
          </a:xfrm>
        </p:grpSpPr>
        <p:sp>
          <p:nvSpPr>
            <p:cNvPr id="842" name="Google Shape;842;p47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47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44" name="Google Shape;84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0175" y="661200"/>
            <a:ext cx="6703425" cy="4040875"/>
          </a:xfrm>
          <a:prstGeom prst="rect">
            <a:avLst/>
          </a:prstGeom>
          <a:noFill/>
          <a:ln>
            <a:noFill/>
          </a:ln>
        </p:spPr>
      </p:pic>
      <p:sp>
        <p:nvSpPr>
          <p:cNvPr id="845" name="Google Shape;845;p4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48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Lista de requerimientos</a:t>
            </a:r>
            <a:endParaRPr/>
          </a:p>
        </p:txBody>
      </p:sp>
      <p:sp>
        <p:nvSpPr>
          <p:cNvPr id="851" name="Google Shape;851;p48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s-419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6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6" name="Google Shape;856;p49"/>
          <p:cNvPicPr preferRelativeResize="0"/>
          <p:nvPr/>
        </p:nvPicPr>
        <p:blipFill rotWithShape="1">
          <a:blip r:embed="rId3">
            <a:alphaModFix/>
          </a:blip>
          <a:srcRect b="0" l="2334" r="1990" t="1019"/>
          <a:stretch/>
        </p:blipFill>
        <p:spPr>
          <a:xfrm>
            <a:off x="2577975" y="233550"/>
            <a:ext cx="4002475" cy="4789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7" name="Google Shape;857;p49"/>
          <p:cNvGrpSpPr/>
          <p:nvPr/>
        </p:nvGrpSpPr>
        <p:grpSpPr>
          <a:xfrm>
            <a:off x="718851" y="471372"/>
            <a:ext cx="286156" cy="346340"/>
            <a:chOff x="584925" y="922575"/>
            <a:chExt cx="415200" cy="502525"/>
          </a:xfrm>
        </p:grpSpPr>
        <p:sp>
          <p:nvSpPr>
            <p:cNvPr id="858" name="Google Shape;858;p49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49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49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1" name="Google Shape;861;p4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50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Especificación de requerimientos</a:t>
            </a:r>
            <a:endParaRPr/>
          </a:p>
        </p:txBody>
      </p:sp>
      <p:sp>
        <p:nvSpPr>
          <p:cNvPr id="867" name="Google Shape;867;p50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s-419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7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2" name="Google Shape;872;p51"/>
          <p:cNvGrpSpPr/>
          <p:nvPr/>
        </p:nvGrpSpPr>
        <p:grpSpPr>
          <a:xfrm>
            <a:off x="711397" y="456027"/>
            <a:ext cx="303007" cy="361072"/>
            <a:chOff x="1246775" y="910975"/>
            <a:chExt cx="439650" cy="523900"/>
          </a:xfrm>
        </p:grpSpPr>
        <p:sp>
          <p:nvSpPr>
            <p:cNvPr id="873" name="Google Shape;873;p51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51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51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6" name="Google Shape;876;p5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877" name="Google Shape;87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6500" y="363438"/>
            <a:ext cx="5119850" cy="441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3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722" name="Google Shape;722;p34"/>
          <p:cNvSpPr txBox="1"/>
          <p:nvPr/>
        </p:nvSpPr>
        <p:spPr>
          <a:xfrm>
            <a:off x="1656300" y="950825"/>
            <a:ext cx="6105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Objetivo general</a:t>
            </a:r>
            <a:endParaRPr b="1" sz="3600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723" name="Google Shape;723;p34"/>
          <p:cNvSpPr txBox="1"/>
          <p:nvPr/>
        </p:nvSpPr>
        <p:spPr>
          <a:xfrm>
            <a:off x="1576675" y="2259300"/>
            <a:ext cx="6105000" cy="15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rPr>
              <a:t>Desarrollar una aplicativo web para facilitar la gestión de pedidos en la </a:t>
            </a:r>
            <a:r>
              <a:rPr lang="es-419" sz="1800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rPr>
              <a:t>cafetería</a:t>
            </a:r>
            <a:r>
              <a:rPr lang="es-419" sz="1800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rPr>
              <a:t>, que permita un servicio personalizado a los aprendices agilizando y facilitando el servicio.</a:t>
            </a:r>
            <a:endParaRPr sz="1600">
              <a:solidFill>
                <a:srgbClr val="C6DAEC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grpSp>
        <p:nvGrpSpPr>
          <p:cNvPr id="724" name="Google Shape;724;p34"/>
          <p:cNvGrpSpPr/>
          <p:nvPr/>
        </p:nvGrpSpPr>
        <p:grpSpPr>
          <a:xfrm>
            <a:off x="624266" y="391720"/>
            <a:ext cx="470743" cy="452889"/>
            <a:chOff x="5970800" y="1619250"/>
            <a:chExt cx="428650" cy="456725"/>
          </a:xfrm>
        </p:grpSpPr>
        <p:sp>
          <p:nvSpPr>
            <p:cNvPr id="725" name="Google Shape;725;p34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34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34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34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34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52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Diagrama de casos de uso</a:t>
            </a:r>
            <a:endParaRPr/>
          </a:p>
        </p:txBody>
      </p:sp>
      <p:sp>
        <p:nvSpPr>
          <p:cNvPr id="883" name="Google Shape;883;p52"/>
          <p:cNvSpPr txBox="1"/>
          <p:nvPr/>
        </p:nvSpPr>
        <p:spPr>
          <a:xfrm>
            <a:off x="401650" y="165265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s-419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8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53"/>
          <p:cNvSpPr/>
          <p:nvPr/>
        </p:nvSpPr>
        <p:spPr>
          <a:xfrm>
            <a:off x="692100" y="486250"/>
            <a:ext cx="321725" cy="28481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9" name="Google Shape;889;p5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890" name="Google Shape;89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7938" y="152400"/>
            <a:ext cx="514813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54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Especificación de casos de uso</a:t>
            </a:r>
            <a:endParaRPr/>
          </a:p>
        </p:txBody>
      </p:sp>
      <p:sp>
        <p:nvSpPr>
          <p:cNvPr id="896" name="Google Shape;896;p54"/>
          <p:cNvSpPr txBox="1"/>
          <p:nvPr/>
        </p:nvSpPr>
        <p:spPr>
          <a:xfrm>
            <a:off x="401650" y="165265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s-419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9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1" name="Google Shape;901;p55"/>
          <p:cNvGrpSpPr/>
          <p:nvPr/>
        </p:nvGrpSpPr>
        <p:grpSpPr>
          <a:xfrm>
            <a:off x="718851" y="471372"/>
            <a:ext cx="286156" cy="346340"/>
            <a:chOff x="584925" y="922575"/>
            <a:chExt cx="415200" cy="502525"/>
          </a:xfrm>
        </p:grpSpPr>
        <p:sp>
          <p:nvSpPr>
            <p:cNvPr id="902" name="Google Shape;902;p55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55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55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5" name="Google Shape;905;p5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906" name="Google Shape;90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5819" y="152400"/>
            <a:ext cx="3632357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" name="Google Shape;911;p56"/>
          <p:cNvPicPr preferRelativeResize="0"/>
          <p:nvPr/>
        </p:nvPicPr>
        <p:blipFill rotWithShape="1">
          <a:blip r:embed="rId3">
            <a:alphaModFix/>
          </a:blip>
          <a:srcRect b="2108" l="30167" r="35948" t="23392"/>
          <a:stretch/>
        </p:blipFill>
        <p:spPr>
          <a:xfrm>
            <a:off x="2645925" y="88225"/>
            <a:ext cx="3991199" cy="4933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6" name="Google Shape;916;p57"/>
          <p:cNvPicPr preferRelativeResize="0"/>
          <p:nvPr/>
        </p:nvPicPr>
        <p:blipFill rotWithShape="1">
          <a:blip r:embed="rId3">
            <a:alphaModFix/>
          </a:blip>
          <a:srcRect b="3694" l="30991" r="36395" t="20605"/>
          <a:stretch/>
        </p:blipFill>
        <p:spPr>
          <a:xfrm>
            <a:off x="2691025" y="102775"/>
            <a:ext cx="3776324" cy="492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" name="Google Shape;921;p58"/>
          <p:cNvPicPr preferRelativeResize="0"/>
          <p:nvPr/>
        </p:nvPicPr>
        <p:blipFill rotWithShape="1">
          <a:blip r:embed="rId3">
            <a:alphaModFix/>
          </a:blip>
          <a:srcRect b="3161" l="30545" r="35720" t="20473"/>
          <a:stretch/>
        </p:blipFill>
        <p:spPr>
          <a:xfrm>
            <a:off x="2669750" y="150700"/>
            <a:ext cx="3804501" cy="484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6" name="Google Shape;926;p59"/>
          <p:cNvPicPr preferRelativeResize="0"/>
          <p:nvPr/>
        </p:nvPicPr>
        <p:blipFill rotWithShape="1">
          <a:blip r:embed="rId3">
            <a:alphaModFix/>
          </a:blip>
          <a:srcRect b="0" l="31290" r="36844" t="28052"/>
          <a:stretch/>
        </p:blipFill>
        <p:spPr>
          <a:xfrm>
            <a:off x="2660088" y="126825"/>
            <a:ext cx="3823823" cy="485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60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Modelo Entidad Relación </a:t>
            </a:r>
            <a:endParaRPr/>
          </a:p>
        </p:txBody>
      </p:sp>
      <p:sp>
        <p:nvSpPr>
          <p:cNvPr id="932" name="Google Shape;932;p60"/>
          <p:cNvSpPr txBox="1"/>
          <p:nvPr/>
        </p:nvSpPr>
        <p:spPr>
          <a:xfrm>
            <a:off x="401650" y="165265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s-419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10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7" name="Google Shape;937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1875" y="152400"/>
            <a:ext cx="5100252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35"/>
          <p:cNvSpPr txBox="1"/>
          <p:nvPr/>
        </p:nvSpPr>
        <p:spPr>
          <a:xfrm>
            <a:off x="2010275" y="937400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Objetivos </a:t>
            </a:r>
            <a:r>
              <a:rPr b="1" lang="es-419" sz="3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específicos</a:t>
            </a:r>
            <a:r>
              <a:rPr b="1" lang="es-419" sz="3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  <a:endParaRPr b="1" sz="3600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735" name="Google Shape;735;p35"/>
          <p:cNvSpPr txBox="1"/>
          <p:nvPr/>
        </p:nvSpPr>
        <p:spPr>
          <a:xfrm>
            <a:off x="3479925" y="2380900"/>
            <a:ext cx="20295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rPr>
              <a:t>2)</a:t>
            </a:r>
            <a:endParaRPr b="1">
              <a:solidFill>
                <a:srgbClr val="C6DAEC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rPr>
              <a:t>Diseñar </a:t>
            </a:r>
            <a:r>
              <a:rPr lang="es-419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rPr>
              <a:t>una interfaz</a:t>
            </a:r>
            <a:r>
              <a:rPr lang="es-419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  <a:r>
              <a:rPr lang="es-419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rPr>
              <a:t>gráfica interactiva con el aprendiz.</a:t>
            </a:r>
            <a:endParaRPr>
              <a:solidFill>
                <a:srgbClr val="C6DAEC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736" name="Google Shape;736;p35"/>
          <p:cNvSpPr txBox="1"/>
          <p:nvPr/>
        </p:nvSpPr>
        <p:spPr>
          <a:xfrm>
            <a:off x="5852045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rPr>
              <a:t>3)</a:t>
            </a:r>
            <a:endParaRPr b="1">
              <a:solidFill>
                <a:srgbClr val="C6DAEC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rPr>
              <a:t>Ejecutar pruebas para identificar fallos en la aplicativo web </a:t>
            </a:r>
            <a:endParaRPr>
              <a:solidFill>
                <a:srgbClr val="C6DAEC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6DAEC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737" name="Google Shape;737;p3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grpSp>
        <p:nvGrpSpPr>
          <p:cNvPr id="738" name="Google Shape;738;p35"/>
          <p:cNvGrpSpPr/>
          <p:nvPr/>
        </p:nvGrpSpPr>
        <p:grpSpPr>
          <a:xfrm>
            <a:off x="623798" y="391717"/>
            <a:ext cx="455998" cy="460242"/>
            <a:chOff x="5970800" y="1619250"/>
            <a:chExt cx="428650" cy="456725"/>
          </a:xfrm>
        </p:grpSpPr>
        <p:sp>
          <p:nvSpPr>
            <p:cNvPr id="739" name="Google Shape;739;p35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35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35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35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35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4" name="Google Shape;744;p35"/>
          <p:cNvSpPr txBox="1"/>
          <p:nvPr/>
        </p:nvSpPr>
        <p:spPr>
          <a:xfrm>
            <a:off x="860300" y="2380900"/>
            <a:ext cx="22770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r>
              <a:rPr b="1" lang="es-419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rPr>
              <a:t>)</a:t>
            </a:r>
            <a:endParaRPr b="1">
              <a:solidFill>
                <a:srgbClr val="C6DAEC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rPr>
              <a:t>Analizar la encuesta hecha a los aprendices, la cual nos Permitió  saber si hay demoras en la gestión de pedidos de la cafetería.</a:t>
            </a:r>
            <a:endParaRPr>
              <a:solidFill>
                <a:srgbClr val="C6DAEC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62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Diccionario de datos</a:t>
            </a:r>
            <a:endParaRPr/>
          </a:p>
        </p:txBody>
      </p:sp>
      <p:sp>
        <p:nvSpPr>
          <p:cNvPr id="943" name="Google Shape;943;p62"/>
          <p:cNvSpPr txBox="1"/>
          <p:nvPr/>
        </p:nvSpPr>
        <p:spPr>
          <a:xfrm>
            <a:off x="401650" y="165265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s-419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11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8" name="Google Shape;948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262" y="1112651"/>
            <a:ext cx="7241476" cy="277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64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Cronograma</a:t>
            </a:r>
            <a:endParaRPr/>
          </a:p>
        </p:txBody>
      </p:sp>
      <p:sp>
        <p:nvSpPr>
          <p:cNvPr id="954" name="Google Shape;954;p64"/>
          <p:cNvSpPr txBox="1"/>
          <p:nvPr/>
        </p:nvSpPr>
        <p:spPr>
          <a:xfrm>
            <a:off x="401650" y="165265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s-419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12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9" name="Google Shape;959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6313" y="1028700"/>
            <a:ext cx="7191375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6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965" name="Google Shape;965;p66"/>
          <p:cNvSpPr txBox="1"/>
          <p:nvPr>
            <p:ph idx="4294967295" type="ctrTitle"/>
          </p:nvPr>
        </p:nvSpPr>
        <p:spPr>
          <a:xfrm>
            <a:off x="2276150" y="211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Presupuesto</a:t>
            </a:r>
            <a:endParaRPr/>
          </a:p>
        </p:txBody>
      </p:sp>
      <p:pic>
        <p:nvPicPr>
          <p:cNvPr id="966" name="Google Shape;966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8207" y="1371550"/>
            <a:ext cx="6587584" cy="34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67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Diagrama de distribución</a:t>
            </a:r>
            <a:endParaRPr/>
          </a:p>
        </p:txBody>
      </p:sp>
      <p:sp>
        <p:nvSpPr>
          <p:cNvPr id="972" name="Google Shape;972;p67"/>
          <p:cNvSpPr txBox="1"/>
          <p:nvPr/>
        </p:nvSpPr>
        <p:spPr>
          <a:xfrm>
            <a:off x="401650" y="165265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s-419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13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6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978" name="Google Shape;978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2477" y="967325"/>
            <a:ext cx="6039048" cy="3401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69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Diagrama de clases</a:t>
            </a:r>
            <a:endParaRPr/>
          </a:p>
        </p:txBody>
      </p:sp>
      <p:sp>
        <p:nvSpPr>
          <p:cNvPr id="984" name="Google Shape;984;p69"/>
          <p:cNvSpPr txBox="1"/>
          <p:nvPr/>
        </p:nvSpPr>
        <p:spPr>
          <a:xfrm>
            <a:off x="401650" y="165265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s-419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14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9" name="Google Shape;989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300" y="152400"/>
            <a:ext cx="6213297" cy="4838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71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Mockup</a:t>
            </a:r>
            <a:endParaRPr/>
          </a:p>
        </p:txBody>
      </p:sp>
      <p:sp>
        <p:nvSpPr>
          <p:cNvPr id="995" name="Google Shape;995;p71"/>
          <p:cNvSpPr txBox="1"/>
          <p:nvPr/>
        </p:nvSpPr>
        <p:spPr>
          <a:xfrm>
            <a:off x="401650" y="165265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s-419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15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36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s-419"/>
              <a:t>Planteamiento del problema</a:t>
            </a:r>
            <a:endParaRPr b="1"/>
          </a:p>
        </p:txBody>
      </p:sp>
      <p:sp>
        <p:nvSpPr>
          <p:cNvPr id="750" name="Google Shape;750;p36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s-419" sz="48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0" name="Google Shape;1000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2225" y="152400"/>
            <a:ext cx="279953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73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Normalización</a:t>
            </a:r>
            <a:r>
              <a:rPr lang="es-419"/>
              <a:t> </a:t>
            </a:r>
            <a:endParaRPr/>
          </a:p>
        </p:txBody>
      </p:sp>
      <p:sp>
        <p:nvSpPr>
          <p:cNvPr id="1006" name="Google Shape;1006;p73"/>
          <p:cNvSpPr txBox="1"/>
          <p:nvPr/>
        </p:nvSpPr>
        <p:spPr>
          <a:xfrm>
            <a:off x="401650" y="165265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s-419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14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1" name="Google Shape;1011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2538" y="716563"/>
            <a:ext cx="5578925" cy="371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75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Control de versiones</a:t>
            </a:r>
            <a:endParaRPr/>
          </a:p>
        </p:txBody>
      </p:sp>
      <p:sp>
        <p:nvSpPr>
          <p:cNvPr id="1017" name="Google Shape;1017;p75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s-419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r>
              <a:rPr b="1" lang="es-419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5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2" name="Google Shape;1022;p76"/>
          <p:cNvGrpSpPr/>
          <p:nvPr/>
        </p:nvGrpSpPr>
        <p:grpSpPr>
          <a:xfrm>
            <a:off x="642361" y="425434"/>
            <a:ext cx="478695" cy="361198"/>
            <a:chOff x="5255200" y="3006475"/>
            <a:chExt cx="511700" cy="378575"/>
          </a:xfrm>
        </p:grpSpPr>
        <p:sp>
          <p:nvSpPr>
            <p:cNvPr id="1023" name="Google Shape;1023;p76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76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5" name="Google Shape;1025;p7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026" name="Google Shape;1026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7331" y="273375"/>
            <a:ext cx="3829343" cy="4512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77"/>
          <p:cNvSpPr/>
          <p:nvPr/>
        </p:nvSpPr>
        <p:spPr>
          <a:xfrm rot="-5400000">
            <a:off x="1053600" y="533300"/>
            <a:ext cx="1855800" cy="21429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32" name="Google Shape;1032;p77"/>
          <p:cNvSpPr txBox="1"/>
          <p:nvPr>
            <p:ph idx="4294967295" type="ctrTitle"/>
          </p:nvPr>
        </p:nvSpPr>
        <p:spPr>
          <a:xfrm>
            <a:off x="3119175" y="1991850"/>
            <a:ext cx="65739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</a:pPr>
            <a:r>
              <a:rPr lang="es-419" sz="6700"/>
              <a:t>Fin de la presentación</a:t>
            </a:r>
            <a:endParaRPr b="0" i="0" sz="6700" u="none" cap="none" strike="noStrike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033" name="Google Shape;1033;p77"/>
          <p:cNvSpPr/>
          <p:nvPr/>
        </p:nvSpPr>
        <p:spPr>
          <a:xfrm>
            <a:off x="1591719" y="1212580"/>
            <a:ext cx="779561" cy="77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4" name="Google Shape;1034;p7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3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756" name="Google Shape;756;p37"/>
          <p:cNvSpPr txBox="1"/>
          <p:nvPr/>
        </p:nvSpPr>
        <p:spPr>
          <a:xfrm>
            <a:off x="946800" y="1052700"/>
            <a:ext cx="7250400" cy="30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rPr>
              <a:t>Se ha evidenciado que en la </a:t>
            </a:r>
            <a:r>
              <a:rPr lang="es-419" sz="1800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rPr>
              <a:t>cafetería del centro Metalmecánico del centro de aprendizaje SENA</a:t>
            </a:r>
            <a:r>
              <a:rPr lang="es-419" sz="1800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rPr>
              <a:t> se han </a:t>
            </a:r>
            <a:r>
              <a:rPr lang="es-419" sz="1800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rPr>
              <a:t>presentado</a:t>
            </a:r>
            <a:r>
              <a:rPr lang="es-419" sz="1800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rPr>
              <a:t> inconvenientes por </a:t>
            </a:r>
            <a:r>
              <a:rPr lang="es-419" sz="1800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rPr>
              <a:t>confusión</a:t>
            </a:r>
            <a:r>
              <a:rPr lang="es-419" sz="1800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rPr>
              <a:t> de pedidos por no tomar bien la orden o porque hay muchos aprendices en el lugar y que el tiempo de espera para que se le </a:t>
            </a:r>
            <a:r>
              <a:rPr lang="es-419" sz="1800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rPr>
              <a:t>entregue</a:t>
            </a:r>
            <a:r>
              <a:rPr lang="es-419" sz="1800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rPr>
              <a:t> su pedido es extenso.</a:t>
            </a:r>
            <a:endParaRPr sz="1800">
              <a:solidFill>
                <a:srgbClr val="C6DAEC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6DAEC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757" name="Google Shape;757;p37"/>
          <p:cNvSpPr/>
          <p:nvPr/>
        </p:nvSpPr>
        <p:spPr>
          <a:xfrm>
            <a:off x="648750" y="424225"/>
            <a:ext cx="452928" cy="417837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3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763" name="Google Shape;763;p38"/>
          <p:cNvSpPr txBox="1"/>
          <p:nvPr/>
        </p:nvSpPr>
        <p:spPr>
          <a:xfrm>
            <a:off x="1732700" y="592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Justificación</a:t>
            </a:r>
            <a:r>
              <a:rPr lang="es-419"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  <a:endParaRPr sz="4000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grpSp>
        <p:nvGrpSpPr>
          <p:cNvPr id="764" name="Google Shape;764;p38"/>
          <p:cNvGrpSpPr/>
          <p:nvPr/>
        </p:nvGrpSpPr>
        <p:grpSpPr>
          <a:xfrm>
            <a:off x="680977" y="463253"/>
            <a:ext cx="333180" cy="382711"/>
            <a:chOff x="6730350" y="2315900"/>
            <a:chExt cx="257700" cy="420100"/>
          </a:xfrm>
        </p:grpSpPr>
        <p:sp>
          <p:nvSpPr>
            <p:cNvPr id="765" name="Google Shape;765;p38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38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38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38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0" name="Google Shape;770;p38"/>
          <p:cNvSpPr txBox="1"/>
          <p:nvPr/>
        </p:nvSpPr>
        <p:spPr>
          <a:xfrm>
            <a:off x="1283800" y="1490550"/>
            <a:ext cx="6095100" cy="26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C6DAEC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rPr>
              <a:t>Pensamos que podemos mejorar el servicio de</a:t>
            </a:r>
            <a:r>
              <a:rPr lang="es-419" sz="1500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rPr>
              <a:t> la cafetería </a:t>
            </a:r>
            <a:r>
              <a:rPr lang="es-419" sz="1500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rPr>
              <a:t>a sus aprendices y que estos </a:t>
            </a:r>
            <a:r>
              <a:rPr lang="es-419" sz="1500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rPr>
              <a:t>estén</a:t>
            </a:r>
            <a:r>
              <a:rPr lang="es-419" sz="1500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rPr>
              <a:t> satisfechos. </a:t>
            </a:r>
            <a:r>
              <a:rPr lang="es-419" sz="1500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rPr>
              <a:t>El aprendiz va a observar el listado de productos (carta) y el costo de los mismos mediante una interfaz que le permita seleccionar el alimento.Para que sea más ágil y personalizada la atención al aprendiz, por esto se requiere que conozca los detalles de su pedido para su registro posterior.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6DAEC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C6DAEC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771" name="Google Shape;771;p38"/>
          <p:cNvSpPr txBox="1"/>
          <p:nvPr/>
        </p:nvSpPr>
        <p:spPr>
          <a:xfrm>
            <a:off x="-59750" y="2083050"/>
            <a:ext cx="9618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3292E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39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s-419"/>
              <a:t>Alcance y </a:t>
            </a:r>
            <a:r>
              <a:rPr b="1" lang="es-419"/>
              <a:t>delimitación</a:t>
            </a:r>
            <a:r>
              <a:rPr b="1" lang="es-419"/>
              <a:t> del proyecto</a:t>
            </a:r>
            <a:endParaRPr b="1"/>
          </a:p>
        </p:txBody>
      </p:sp>
      <p:sp>
        <p:nvSpPr>
          <p:cNvPr id="777" name="Google Shape;777;p39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s-419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40"/>
          <p:cNvSpPr txBox="1"/>
          <p:nvPr/>
        </p:nvSpPr>
        <p:spPr>
          <a:xfrm>
            <a:off x="1299750" y="1367700"/>
            <a:ext cx="6544500" cy="24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rPr>
              <a:t>Nuestro proyecto se va a aplicar en las </a:t>
            </a:r>
            <a:r>
              <a:rPr lang="es-419" sz="1600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rPr>
              <a:t>cafetería</a:t>
            </a:r>
            <a:r>
              <a:rPr lang="es-419" sz="1600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rPr>
              <a:t> del centro Metalmecánico (CMM) del centro de aprendizaje SENA </a:t>
            </a:r>
            <a:r>
              <a:rPr lang="es-419" sz="1600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rPr>
              <a:t>de la ciudad de Bogotá el cual cuenta con alto flujo de aprendices, adaptado</a:t>
            </a:r>
            <a:r>
              <a:rPr lang="es-419" sz="1600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rPr>
              <a:t> para la necesidad de la sede.  El </a:t>
            </a:r>
            <a:r>
              <a:rPr lang="es-419" sz="1600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rPr>
              <a:t>desarrollo</a:t>
            </a:r>
            <a:r>
              <a:rPr lang="es-419" sz="1600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rPr>
              <a:t> del sistema se </a:t>
            </a:r>
            <a:r>
              <a:rPr lang="es-419" sz="1600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rPr>
              <a:t>hará</a:t>
            </a:r>
            <a:r>
              <a:rPr lang="es-419" sz="1600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rPr>
              <a:t> de acuerdo al tiempo </a:t>
            </a:r>
            <a:r>
              <a:rPr lang="es-419" sz="1600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rPr>
              <a:t>límite</a:t>
            </a:r>
            <a:r>
              <a:rPr lang="es-419" sz="1600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rPr>
              <a:t> de entrega del proyecto antes de la fecha establecida en el mes de septiembre del año 2021</a:t>
            </a:r>
            <a:endParaRPr sz="1600">
              <a:solidFill>
                <a:srgbClr val="C6DAEC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783" name="Google Shape;783;p40"/>
          <p:cNvSpPr/>
          <p:nvPr/>
        </p:nvSpPr>
        <p:spPr>
          <a:xfrm>
            <a:off x="700956" y="429125"/>
            <a:ext cx="334160" cy="406818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4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41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/>
              <a:t>Inventario</a:t>
            </a:r>
            <a:endParaRPr sz="3500"/>
          </a:p>
        </p:txBody>
      </p:sp>
      <p:sp>
        <p:nvSpPr>
          <p:cNvPr id="790" name="Google Shape;790;p41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s-419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3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