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78" r:id="rId8"/>
    <p:sldId id="279" r:id="rId9"/>
    <p:sldId id="275" r:id="rId10"/>
    <p:sldId id="274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88" d="100"/>
          <a:sy n="88" d="100"/>
        </p:scale>
        <p:origin x="45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DA0296B-1F19-4062-8C4E-89000F93B4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4C2422-935F-4376-A62B-840E45DB2D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03F56-C111-47E1-825B-06359428B0C6}" type="datetime1">
              <a:rPr lang="de-DE" smtClean="0"/>
              <a:t>05.04.2022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37385A-D13F-434F-A46A-4D311CE9C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8813C-4CC4-4316-BCE1-C6DBD7530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2BA3-2E23-4628-866A-26BD887CD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231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93FFF-6DDF-4ECC-B8B6-76D13BD0FFA6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Textmasterformate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BC53-F16C-48E6-8A8C-8CF82FE5D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9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6BC53-F16C-48E6-8A8C-8CF82FE5DE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5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6BC53-F16C-48E6-8A8C-8CF82FE5DE5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9B9336-3145-47BD-B78B-E23B12D1F469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EFEF89-DD78-4B33-8A45-3BE5112B8E6E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5C78A-E8F8-4DB0-A805-3BAFDE9713E0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F4BC8-909A-4644-B6BD-92AE3897080F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3E0B3-D4DA-4474-8949-A64BC0EF77F2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4BCB3-03F6-4333-B88A-8E1D9141C85C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C8488-AEF5-410D-A717-CDD57BA0C4DC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1EA34-7A0F-43B1-88B4-0CF4B99BA642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F2F80-0E2B-476B-BF94-40B4B1B81E86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A7238-1B8C-4828-9E8C-851049013FAA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F1296-DDF9-4701-8E8F-7609AEC87B71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DE730-F464-42D9-9D6A-3CD7AE6278A4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8E6A69-DB60-4BF4-85C4-12889E36A7D4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627BC-1DD0-4624-8D9B-35BE7BD3F91B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2B195-8753-4657-8F1D-724D63432E12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D96196-6014-4C6B-A77A-317C4E0C0BEA}" type="datetime1">
              <a:rPr lang="de-DE" noProof="0" smtClean="0"/>
              <a:t>05.04.2022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07ED2E3-3030-4FD7-934A-F782B6DFDB41}" type="datetime1">
              <a:rPr lang="de-DE" noProof="0" smtClean="0"/>
              <a:t>05.04.2022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3460" y1="36066" x2="43460" y2="36066"/>
                        <a14:foregroundMark x1="33544" y1="36393" x2="33544" y2="36393"/>
                        <a14:foregroundMark x1="27004" y1="46230" x2="45992" y2="33443"/>
                        <a14:foregroundMark x1="23418" y1="46885" x2="34599" y2="50164"/>
                        <a14:foregroundMark x1="58439" y1="25574" x2="39030" y2="37705"/>
                        <a14:foregroundMark x1="55485" y1="36721" x2="38608" y2="44590"/>
                        <a14:foregroundMark x1="27637" y1="58033" x2="27848" y2="46885"/>
                        <a14:foregroundMark x1="51055" y1="43607" x2="60127" y2="24590"/>
                        <a14:foregroundMark x1="40717" y1="20984" x2="54219" y2="20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1" y="112803"/>
            <a:ext cx="4514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Nachthimmel mit weit entfernten Bergen am Horizont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160396"/>
            <a:ext cx="7197726" cy="2815885"/>
          </a:xfrm>
        </p:spPr>
        <p:txBody>
          <a:bodyPr rtlCol="0">
            <a:normAutofit/>
          </a:bodyPr>
          <a:lstStyle/>
          <a:p>
            <a:pPr rtl="0"/>
            <a:r>
              <a:rPr lang="de-DE" b="1" dirty="0" smtClean="0"/>
              <a:t>Python mit </a:t>
            </a:r>
            <a:r>
              <a:rPr lang="de-DE" b="1" dirty="0" err="1" smtClean="0"/>
              <a:t>TKinter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E-Portfolio von Jennifer Zaminer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Pakete</a:t>
            </a:r>
          </a:p>
          <a:p>
            <a:pPr lvl="1"/>
            <a:r>
              <a:rPr lang="de-DE" dirty="0" err="1" smtClean="0"/>
              <a:t>Pillow</a:t>
            </a:r>
            <a:endParaRPr lang="de-DE" dirty="0" smtClean="0"/>
          </a:p>
          <a:p>
            <a:pPr lvl="1"/>
            <a:r>
              <a:rPr lang="de-DE" dirty="0" err="1" smtClean="0"/>
              <a:t>Tkinter</a:t>
            </a:r>
            <a:r>
              <a:rPr lang="de-DE" dirty="0" smtClean="0"/>
              <a:t> (</a:t>
            </a:r>
            <a:r>
              <a:rPr lang="de-DE" smtClean="0"/>
              <a:t>bei </a:t>
            </a:r>
            <a:r>
              <a:rPr lang="de-DE" dirty="0" err="1"/>
              <a:t>L</a:t>
            </a:r>
            <a:r>
              <a:rPr lang="de-DE" smtClean="0"/>
              <a:t>inux </a:t>
            </a:r>
            <a:r>
              <a:rPr lang="de-DE" dirty="0" smtClean="0"/>
              <a:t>muss extra installiert werden)</a:t>
            </a:r>
          </a:p>
          <a:p>
            <a:r>
              <a:rPr lang="de-DE" dirty="0" smtClean="0"/>
              <a:t>Python </a:t>
            </a:r>
          </a:p>
          <a:p>
            <a:r>
              <a:rPr lang="de-DE" dirty="0" smtClean="0"/>
              <a:t>IDE oder über Editoren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gliederung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Was ist Python?</a:t>
            </a:r>
          </a:p>
          <a:p>
            <a:pPr lvl="1"/>
            <a:endParaRPr lang="de-DE" sz="3200" dirty="0"/>
          </a:p>
          <a:p>
            <a:r>
              <a:rPr lang="de-DE" sz="3200" dirty="0" smtClean="0"/>
              <a:t>Was ist </a:t>
            </a:r>
            <a:r>
              <a:rPr lang="de-DE" sz="3200" dirty="0" err="1" smtClean="0"/>
              <a:t>TKInter</a:t>
            </a:r>
            <a:r>
              <a:rPr lang="de-DE" sz="3200" dirty="0" smtClean="0"/>
              <a:t>?</a:t>
            </a:r>
          </a:p>
          <a:p>
            <a:pPr lvl="1"/>
            <a:endParaRPr lang="de-DE" sz="3200" dirty="0"/>
          </a:p>
          <a:p>
            <a:r>
              <a:rPr lang="de-DE" sz="3200" dirty="0" smtClean="0"/>
              <a:t>Demo eines Programmes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17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Was Ist Python?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Anfang der 90er entwickelte Skriptsprache</a:t>
            </a:r>
          </a:p>
          <a:p>
            <a:r>
              <a:rPr lang="de-DE" sz="2800" dirty="0"/>
              <a:t>Entwickelt </a:t>
            </a:r>
            <a:r>
              <a:rPr lang="de-DE" sz="2800" dirty="0"/>
              <a:t>von </a:t>
            </a:r>
            <a:r>
              <a:rPr lang="de-DE" sz="2800" dirty="0"/>
              <a:t>Guido </a:t>
            </a:r>
            <a:r>
              <a:rPr lang="de-DE" sz="2800" dirty="0"/>
              <a:t>van </a:t>
            </a:r>
            <a:r>
              <a:rPr lang="de-DE" sz="2800" dirty="0" err="1" smtClean="0"/>
              <a:t>Rossum</a:t>
            </a:r>
            <a:endParaRPr lang="de-DE" sz="2800" dirty="0"/>
          </a:p>
          <a:p>
            <a:endParaRPr lang="de-DE" dirty="0" smtClean="0"/>
          </a:p>
          <a:p>
            <a:r>
              <a:rPr lang="de-DE" sz="2800" dirty="0" smtClean="0"/>
              <a:t>Python Datei starten:</a:t>
            </a:r>
          </a:p>
          <a:p>
            <a:pPr lvl="1"/>
            <a:r>
              <a:rPr lang="de-DE" sz="2400" dirty="0" smtClean="0"/>
              <a:t>IDE (wie z. B. </a:t>
            </a:r>
            <a:r>
              <a:rPr lang="de-DE" sz="2400" dirty="0" err="1" smtClean="0"/>
              <a:t>PyCharm</a:t>
            </a:r>
            <a:r>
              <a:rPr lang="de-DE" sz="2400" dirty="0" smtClean="0"/>
              <a:t>)  </a:t>
            </a:r>
          </a:p>
          <a:p>
            <a:pPr lvl="1"/>
            <a:r>
              <a:rPr lang="de-DE" sz="2400" dirty="0" smtClean="0"/>
              <a:t>Über die Kommandozeile </a:t>
            </a:r>
          </a:p>
          <a:p>
            <a:pPr lvl="2"/>
            <a:r>
              <a:rPr lang="de-DE" sz="2400" dirty="0" smtClean="0"/>
              <a:t>Befehl: </a:t>
            </a:r>
            <a:r>
              <a:rPr lang="de-DE" sz="2400" dirty="0" err="1" smtClean="0"/>
              <a:t>python</a:t>
            </a:r>
            <a:r>
              <a:rPr lang="de-DE" sz="2400" dirty="0" smtClean="0"/>
              <a:t> datei.py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10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tkinter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Sprachanbindung an GUI Toolkit </a:t>
            </a:r>
            <a:r>
              <a:rPr lang="de-DE" sz="2800" dirty="0" err="1" smtClean="0"/>
              <a:t>Tk</a:t>
            </a:r>
            <a:endParaRPr lang="de-DE" sz="2800" dirty="0" smtClean="0"/>
          </a:p>
          <a:p>
            <a:r>
              <a:rPr lang="de-DE" sz="2800" dirty="0" smtClean="0"/>
              <a:t>in Datei über </a:t>
            </a:r>
            <a:r>
              <a:rPr lang="de-DE" sz="2800" dirty="0" err="1" smtClean="0"/>
              <a:t>import</a:t>
            </a:r>
            <a:r>
              <a:rPr lang="de-DE" sz="2800" dirty="0" smtClean="0"/>
              <a:t> </a:t>
            </a:r>
            <a:r>
              <a:rPr lang="de-DE" sz="2800" dirty="0" err="1" smtClean="0"/>
              <a:t>Tkinter</a:t>
            </a:r>
            <a:r>
              <a:rPr lang="de-DE" sz="2800" dirty="0" smtClean="0"/>
              <a:t> einbinden</a:t>
            </a:r>
          </a:p>
          <a:p>
            <a:r>
              <a:rPr lang="de-DE" sz="2800" dirty="0" smtClean="0"/>
              <a:t>Elemente nennen sich </a:t>
            </a:r>
            <a:r>
              <a:rPr lang="de-DE" sz="2800" dirty="0" err="1" smtClean="0"/>
              <a:t>Widgets</a:t>
            </a:r>
            <a:r>
              <a:rPr lang="de-DE" sz="2800" dirty="0" smtClean="0"/>
              <a:t> </a:t>
            </a:r>
          </a:p>
          <a:p>
            <a:r>
              <a:rPr lang="de-DE" sz="2800" dirty="0" smtClean="0">
                <a:solidFill>
                  <a:srgbClr val="FF0000"/>
                </a:solidFill>
              </a:rPr>
              <a:t>Aufbau ähnlich zu Java?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32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Ideensammlung:</a:t>
            </a:r>
          </a:p>
          <a:p>
            <a:pPr lvl="1"/>
            <a:r>
              <a:rPr lang="de-DE" dirty="0" smtClean="0"/>
              <a:t>Befehl zum starten von </a:t>
            </a:r>
            <a:r>
              <a:rPr lang="de-DE" dirty="0"/>
              <a:t>P</a:t>
            </a:r>
            <a:r>
              <a:rPr lang="de-DE" dirty="0" smtClean="0"/>
              <a:t>ython: </a:t>
            </a:r>
            <a:r>
              <a:rPr lang="de-DE" dirty="0" err="1" smtClean="0"/>
              <a:t>python</a:t>
            </a:r>
            <a:r>
              <a:rPr lang="de-DE" dirty="0" smtClean="0"/>
              <a:t> name.py</a:t>
            </a:r>
          </a:p>
          <a:p>
            <a:pPr lvl="1"/>
            <a:r>
              <a:rPr lang="de-DE" dirty="0" smtClean="0"/>
              <a:t>Text bzw. Inhalte nennen sich </a:t>
            </a:r>
            <a:r>
              <a:rPr lang="de-DE" dirty="0" err="1" smtClean="0"/>
              <a:t>Widget</a:t>
            </a:r>
            <a:endParaRPr lang="de-DE" dirty="0" smtClean="0"/>
          </a:p>
          <a:p>
            <a:pPr lvl="1"/>
            <a:r>
              <a:rPr lang="de-DE" dirty="0" err="1" smtClean="0"/>
              <a:t>mainLoop</a:t>
            </a:r>
            <a:r>
              <a:rPr lang="de-DE" dirty="0" smtClean="0"/>
              <a:t> </a:t>
            </a:r>
            <a:r>
              <a:rPr lang="de-DE" dirty="0" err="1" smtClean="0"/>
              <a:t>stopt</a:t>
            </a:r>
            <a:r>
              <a:rPr lang="de-DE" dirty="0" smtClean="0"/>
              <a:t> Code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0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elle Punkte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accent1">
                    <a:lumMod val="40000"/>
                    <a:lumOff val="60000"/>
                  </a:schemeClr>
                </a:solidFill>
              </a:rPr>
              <a:t>jemand@example.com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Zukunftsorientiertes Design</Template>
  <TotalTime>0</TotalTime>
  <Words>120</Words>
  <Application>Microsoft Office PowerPoint</Application>
  <PresentationFormat>Breitbild</PresentationFormat>
  <Paragraphs>36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Himmel</vt:lpstr>
      <vt:lpstr>Python mit TKinter</vt:lpstr>
      <vt:lpstr>Voraussetzungen</vt:lpstr>
      <vt:lpstr>gliederung</vt:lpstr>
      <vt:lpstr>Was Ist Python?</vt:lpstr>
      <vt:lpstr>Was ist tkinter?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2022-04-05T15:56:15Z</dcterms:created>
  <dcterms:modified xsi:type="dcterms:W3CDTF">2022-04-11T06:56:53Z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