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D8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>
        <p:scale>
          <a:sx n="76" d="100"/>
          <a:sy n="76" d="100"/>
        </p:scale>
        <p:origin x="5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99F34-256B-4A54-B548-EDD641ABE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B776A-A32F-48FB-A6B8-61B96B9DA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6DA61-0DC5-454C-BA37-A0C29D56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5151-20C3-4142-9167-967379B2D699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2A0B4-7CC1-4D0F-8374-E6020468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CA666-3160-4C9E-A3C5-EF2484A8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84DE-F1B3-44DC-B321-287AF91BCA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90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6784-B69B-4A52-9505-CEBDFBB0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D337A-AD68-4EFE-8DB5-FB59F7765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FBC41-9441-4A41-B56F-F70AA296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5151-20C3-4142-9167-967379B2D699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12704-0AF3-4FAF-8A8C-BE9554FD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7E4C-4413-4145-A985-8961B873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84DE-F1B3-44DC-B321-287AF91BCA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135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9E262-A797-4D0B-8771-5A5D2F1D0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3DC14-C664-442C-82D3-1966F4C71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D1F75-1F00-4E06-B9FB-54055BBE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5151-20C3-4142-9167-967379B2D699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2E5C2-07F8-4498-B4FA-2FB90386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C6388-93AC-4BBF-AE50-1A595CAF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84DE-F1B3-44DC-B321-287AF91BCA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451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A7F1-BAB4-4966-8672-AD7BECB1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676B2-5222-45C7-BE60-9DEDBD430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A748-1092-474A-AF5C-1209B9C5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5151-20C3-4142-9167-967379B2D699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F9AF9-2685-4B62-BAF3-0D267DEB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77DE1-8BDC-4D02-B6C9-3B1B3D1C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84DE-F1B3-44DC-B321-287AF91BCA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33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6E00-23AE-46D2-9E6A-A8215F1A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D46A2-E6D1-415A-8A5D-0867B82F9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C3203-801A-454E-9435-B8F93D11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5151-20C3-4142-9167-967379B2D699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05DA-8E18-481D-939C-5B28A57A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6B1F7-A161-4C94-8C90-FDE2D223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84DE-F1B3-44DC-B321-287AF91BCA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71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8B45-B6A2-4265-814D-353F5A73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BB9A-27FD-4CC5-B637-80A89029C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2B446-2614-49CC-8EAA-FABF8B762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F0158-BA2E-48F7-B7B0-9D786878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5151-20C3-4142-9167-967379B2D699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FBF21-FB7B-4471-B853-581A07E6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C9770-F549-4C67-9A08-FBBF3A26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84DE-F1B3-44DC-B321-287AF91BCA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500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68BA-9EB8-4D3E-AF63-49E93F8CA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771DA-1865-4011-BDE6-F3E8E159E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1D3E7-E1D1-4311-A56F-06CC38706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48DCB-BD10-41C2-BE7C-D1341DCE2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476D3-FD93-49F8-8734-4BD9941AD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4C9A6-8CF9-4FFA-BF95-B3451050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5151-20C3-4142-9167-967379B2D699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7F4C1-565F-4738-AFC4-DD1C79C1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2C348-498B-4AFB-8FFC-8A63F0F4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84DE-F1B3-44DC-B321-287AF91BCA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134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DEA2-773A-40D4-B8EA-29DA9A76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FA564D-F718-4C83-9508-48F594A4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5151-20C3-4142-9167-967379B2D699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04C83-361E-4D71-A54E-D10A05007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B5633-7FB1-4804-A71F-298490F1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84DE-F1B3-44DC-B321-287AF91BCA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89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4130A-2254-4BB0-AB00-3142E952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5151-20C3-4142-9167-967379B2D699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92A9C-C871-4A2D-9C06-490FC1E7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997B5-240A-4FFB-B588-490C42CF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84DE-F1B3-44DC-B321-287AF91BCA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821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4F6E-A1FB-4A45-82DE-4460A6E3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0BF9B-AA3D-4016-8C58-9713CC89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C78F8-2EF5-4A9B-81BE-A9A46918D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A2EE-2780-4914-9EBB-C71B839C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5151-20C3-4142-9167-967379B2D699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F20CC-BDD6-4259-A341-0852FB9A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98F21-8C4D-4786-BC85-097ACDA1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84DE-F1B3-44DC-B321-287AF91BCA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73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9BC3-C171-49B8-A6A7-8F12DA7B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1812F-8F23-43C4-8665-32FBDB9FD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DCF54-7038-49A9-979E-628DE7F54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8B383-FFEF-4638-995A-242E48BF5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5151-20C3-4142-9167-967379B2D699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8930F-C5D0-41AB-85D9-82DC2872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22029-63D5-4EC5-9908-9CA5E408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84DE-F1B3-44DC-B321-287AF91BCA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01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A1649-4106-4629-9948-DE9E8F02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A2140-2AFB-44E8-BE34-59947FB70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CE446-04FC-47B9-BF46-EB31D77BB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85151-20C3-4142-9167-967379B2D699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F7547-17A9-4EC6-9E1A-FA0329198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D674-0667-4788-B49A-23250362E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E84DE-F1B3-44DC-B321-287AF91BCA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38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C81EC0-16E7-4B38-8692-A123E41CC1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9D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F8C56-0656-4DD4-877B-45D8718B35F5}"/>
              </a:ext>
            </a:extLst>
          </p:cNvPr>
          <p:cNvSpPr/>
          <p:nvPr/>
        </p:nvSpPr>
        <p:spPr>
          <a:xfrm>
            <a:off x="0" y="5569527"/>
            <a:ext cx="12192000" cy="12884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D6D638-675A-4775-9E4F-4D083905A1BC}"/>
              </a:ext>
            </a:extLst>
          </p:cNvPr>
          <p:cNvGrpSpPr/>
          <p:nvPr/>
        </p:nvGrpSpPr>
        <p:grpSpPr>
          <a:xfrm>
            <a:off x="1859280" y="4536258"/>
            <a:ext cx="8209280" cy="1288473"/>
            <a:chOff x="1193386" y="4536257"/>
            <a:chExt cx="9438442" cy="1288474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7DBDB7E9-EE47-4010-83E2-05A484A72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93386" y="4536257"/>
              <a:ext cx="1473692" cy="1288474"/>
            </a:xfrm>
            <a:prstGeom prst="rect">
              <a:avLst/>
            </a:prstGeom>
          </p:spPr>
        </p:pic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8E418D78-38E3-4549-9609-629E5DC17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158136" y="4536257"/>
              <a:ext cx="1473692" cy="1288474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636F14-276B-4A41-9E0A-D3F2AC8BF71F}"/>
              </a:ext>
            </a:extLst>
          </p:cNvPr>
          <p:cNvGrpSpPr/>
          <p:nvPr/>
        </p:nvGrpSpPr>
        <p:grpSpPr>
          <a:xfrm>
            <a:off x="1215075" y="251525"/>
            <a:ext cx="9731368" cy="2811269"/>
            <a:chOff x="1215075" y="251525"/>
            <a:chExt cx="9731368" cy="2811269"/>
          </a:xfrm>
        </p:grpSpPr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51BF5417-E9F0-4BF4-9462-C83BFF80D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075" y="251525"/>
              <a:ext cx="2811269" cy="2811269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2D5F4CC2-320D-4797-8E35-756467130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174" y="251525"/>
              <a:ext cx="2811269" cy="2811269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28649E-6B70-4E4E-BA22-B49E0B8F0B05}"/>
              </a:ext>
            </a:extLst>
          </p:cNvPr>
          <p:cNvGrpSpPr/>
          <p:nvPr/>
        </p:nvGrpSpPr>
        <p:grpSpPr>
          <a:xfrm>
            <a:off x="1432560" y="37406"/>
            <a:ext cx="9296400" cy="2654811"/>
            <a:chOff x="759583" y="37406"/>
            <a:chExt cx="10385968" cy="2654811"/>
          </a:xfrm>
        </p:grpSpPr>
        <p:pic>
          <p:nvPicPr>
            <p:cNvPr id="21" name="Picture 20" descr="Shape, arrow&#10;&#10;Description automatically generated">
              <a:extLst>
                <a:ext uri="{FF2B5EF4-FFF2-40B4-BE49-F238E27FC236}">
                  <a16:creationId xmlns:a16="http://schemas.microsoft.com/office/drawing/2014/main" id="{87B1136A-F894-48C8-9E56-C064BF450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0740" y="37406"/>
              <a:ext cx="2654811" cy="2654811"/>
            </a:xfrm>
            <a:prstGeom prst="rect">
              <a:avLst/>
            </a:prstGeom>
          </p:spPr>
        </p:pic>
        <p:pic>
          <p:nvPicPr>
            <p:cNvPr id="22" name="Picture 21" descr="Shape, arrow&#10;&#10;Description automatically generated">
              <a:extLst>
                <a:ext uri="{FF2B5EF4-FFF2-40B4-BE49-F238E27FC236}">
                  <a16:creationId xmlns:a16="http://schemas.microsoft.com/office/drawing/2014/main" id="{1D03F8AF-880B-442B-80EF-F62E783B8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583" y="37406"/>
              <a:ext cx="2654811" cy="2654811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C65D74-4949-41D6-B8CE-ED27DE022882}"/>
              </a:ext>
            </a:extLst>
          </p:cNvPr>
          <p:cNvGrpSpPr/>
          <p:nvPr/>
        </p:nvGrpSpPr>
        <p:grpSpPr>
          <a:xfrm>
            <a:off x="651531" y="3031467"/>
            <a:ext cx="10685738" cy="3009582"/>
            <a:chOff x="621051" y="3031465"/>
            <a:chExt cx="10685738" cy="3009582"/>
          </a:xfrm>
        </p:grpSpPr>
        <p:pic>
          <p:nvPicPr>
            <p:cNvPr id="27" name="Picture 26" descr="A close up of a plant&#10;&#10;Description automatically generated">
              <a:extLst>
                <a:ext uri="{FF2B5EF4-FFF2-40B4-BE49-F238E27FC236}">
                  <a16:creationId xmlns:a16="http://schemas.microsoft.com/office/drawing/2014/main" id="{021B5F46-A7E9-4A83-84B7-FA79A42A8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51" y="3031465"/>
              <a:ext cx="3758232" cy="3009581"/>
            </a:xfrm>
            <a:prstGeom prst="rect">
              <a:avLst/>
            </a:prstGeom>
          </p:spPr>
        </p:pic>
        <p:pic>
          <p:nvPicPr>
            <p:cNvPr id="28" name="Picture 27" descr="A close up of a plant&#10;&#10;Description automatically generated">
              <a:extLst>
                <a:ext uri="{FF2B5EF4-FFF2-40B4-BE49-F238E27FC236}">
                  <a16:creationId xmlns:a16="http://schemas.microsoft.com/office/drawing/2014/main" id="{E5960306-BBC4-4396-9268-B4659EABD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8557" y="3031466"/>
              <a:ext cx="3758232" cy="3009581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0BCCD14-2B28-443A-AB85-542006E844E2}"/>
              </a:ext>
            </a:extLst>
          </p:cNvPr>
          <p:cNvGrpSpPr/>
          <p:nvPr/>
        </p:nvGrpSpPr>
        <p:grpSpPr>
          <a:xfrm>
            <a:off x="-354632" y="150250"/>
            <a:ext cx="12546632" cy="5742102"/>
            <a:chOff x="-354632" y="150250"/>
            <a:chExt cx="12546632" cy="5742102"/>
          </a:xfrm>
        </p:grpSpPr>
        <p:pic>
          <p:nvPicPr>
            <p:cNvPr id="35" name="Picture 34" descr="A plant in front of a tree&#10;&#10;Description automatically generated">
              <a:extLst>
                <a:ext uri="{FF2B5EF4-FFF2-40B4-BE49-F238E27FC236}">
                  <a16:creationId xmlns:a16="http://schemas.microsoft.com/office/drawing/2014/main" id="{E8D534C3-81EF-4899-A639-36F42F11F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54632" y="150250"/>
              <a:ext cx="5607997" cy="5742102"/>
            </a:xfrm>
            <a:prstGeom prst="rect">
              <a:avLst/>
            </a:prstGeom>
          </p:spPr>
        </p:pic>
        <p:pic>
          <p:nvPicPr>
            <p:cNvPr id="36" name="Picture 35" descr="A plant in front of a tree&#10;&#10;Description automatically generated">
              <a:extLst>
                <a:ext uri="{FF2B5EF4-FFF2-40B4-BE49-F238E27FC236}">
                  <a16:creationId xmlns:a16="http://schemas.microsoft.com/office/drawing/2014/main" id="{0727205E-F950-42CD-9EE0-3D7A42563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4003" y="150250"/>
              <a:ext cx="5607997" cy="574210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C091A9C-FCDC-4F1A-986C-E90A3B9C731F}"/>
              </a:ext>
            </a:extLst>
          </p:cNvPr>
          <p:cNvGrpSpPr/>
          <p:nvPr/>
        </p:nvGrpSpPr>
        <p:grpSpPr>
          <a:xfrm>
            <a:off x="-1725420" y="-142239"/>
            <a:ext cx="15498006" cy="6587106"/>
            <a:chOff x="-1725420" y="-142239"/>
            <a:chExt cx="15498006" cy="6587106"/>
          </a:xfrm>
        </p:grpSpPr>
        <p:pic>
          <p:nvPicPr>
            <p:cNvPr id="40" name="Picture 39" descr="A close up of a flower&#10;&#10;Description automatically generated">
              <a:extLst>
                <a:ext uri="{FF2B5EF4-FFF2-40B4-BE49-F238E27FC236}">
                  <a16:creationId xmlns:a16="http://schemas.microsoft.com/office/drawing/2014/main" id="{AFB5AD87-1CB4-4009-A7E3-B8A89D661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25420" y="-142239"/>
              <a:ext cx="8769170" cy="6587106"/>
            </a:xfrm>
            <a:prstGeom prst="rect">
              <a:avLst/>
            </a:prstGeom>
          </p:spPr>
        </p:pic>
        <p:pic>
          <p:nvPicPr>
            <p:cNvPr id="41" name="Picture 40" descr="A close up of a flower&#10;&#10;Description automatically generated">
              <a:extLst>
                <a:ext uri="{FF2B5EF4-FFF2-40B4-BE49-F238E27FC236}">
                  <a16:creationId xmlns:a16="http://schemas.microsoft.com/office/drawing/2014/main" id="{AF8727EF-3C5F-49EB-A603-C304BB9C5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416" y="-142239"/>
              <a:ext cx="8769170" cy="6587106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FD26BD3-6BB1-4305-A36B-924F14FE636B}"/>
              </a:ext>
            </a:extLst>
          </p:cNvPr>
          <p:cNvSpPr txBox="1"/>
          <p:nvPr/>
        </p:nvSpPr>
        <p:spPr>
          <a:xfrm>
            <a:off x="11197325" y="6488668"/>
            <a:ext cx="99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rdong26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517A407-4656-4322-B7D3-3B1F3ABD82AC}"/>
              </a:ext>
            </a:extLst>
          </p:cNvPr>
          <p:cNvGrpSpPr/>
          <p:nvPr/>
        </p:nvGrpSpPr>
        <p:grpSpPr>
          <a:xfrm>
            <a:off x="2696074" y="3304256"/>
            <a:ext cx="9286127" cy="1351845"/>
            <a:chOff x="1215075" y="3338161"/>
            <a:chExt cx="9286127" cy="1351845"/>
          </a:xfrm>
        </p:grpSpPr>
        <p:pic>
          <p:nvPicPr>
            <p:cNvPr id="45" name="Picture 44" descr="A close up of a flower&#10;&#10;Description automatically generated">
              <a:extLst>
                <a:ext uri="{FF2B5EF4-FFF2-40B4-BE49-F238E27FC236}">
                  <a16:creationId xmlns:a16="http://schemas.microsoft.com/office/drawing/2014/main" id="{1C23949A-65B8-466E-A170-7255FA702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075" y="4162834"/>
              <a:ext cx="764981" cy="527172"/>
            </a:xfrm>
            <a:prstGeom prst="rect">
              <a:avLst/>
            </a:prstGeom>
          </p:spPr>
        </p:pic>
        <p:pic>
          <p:nvPicPr>
            <p:cNvPr id="46" name="Picture 45" descr="A close up of a flower&#10;&#10;Description automatically generated">
              <a:extLst>
                <a:ext uri="{FF2B5EF4-FFF2-40B4-BE49-F238E27FC236}">
                  <a16:creationId xmlns:a16="http://schemas.microsoft.com/office/drawing/2014/main" id="{EB6C2312-7C0D-4378-ACDB-CAE0C87E6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7797" y="3338161"/>
              <a:ext cx="764981" cy="527172"/>
            </a:xfrm>
            <a:prstGeom prst="rect">
              <a:avLst/>
            </a:prstGeom>
          </p:spPr>
        </p:pic>
        <p:pic>
          <p:nvPicPr>
            <p:cNvPr id="47" name="Picture 46" descr="A close up of a flower&#10;&#10;Description automatically generated">
              <a:extLst>
                <a:ext uri="{FF2B5EF4-FFF2-40B4-BE49-F238E27FC236}">
                  <a16:creationId xmlns:a16="http://schemas.microsoft.com/office/drawing/2014/main" id="{8508F0DE-3B3A-4356-86B7-BAA65DEE2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1787" y="3762803"/>
              <a:ext cx="764981" cy="527172"/>
            </a:xfrm>
            <a:prstGeom prst="rect">
              <a:avLst/>
            </a:prstGeom>
          </p:spPr>
        </p:pic>
        <p:pic>
          <p:nvPicPr>
            <p:cNvPr id="48" name="Picture 47" descr="A close up of a flower&#10;&#10;Description automatically generated">
              <a:extLst>
                <a:ext uri="{FF2B5EF4-FFF2-40B4-BE49-F238E27FC236}">
                  <a16:creationId xmlns:a16="http://schemas.microsoft.com/office/drawing/2014/main" id="{41C4B9B0-5901-46C9-BC5D-7A9B9B4D2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6221" y="3546189"/>
              <a:ext cx="764981" cy="5271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20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-0.43704 L -1.84314E-17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07407E-6 L 0.0013 0.9372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4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81481E-6 L 0.0013 -0.4370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0"/>
                            </p:stCondLst>
                            <p:childTnLst>
                              <p:par>
                                <p:cTn id="3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4000"/>
                            </p:stCondLst>
                            <p:childTnLst>
                              <p:par>
                                <p:cTn id="4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68 -0.05324 L -0.20768 -0.05324 C -0.20638 -0.05115 -0.20507 -0.04838 -0.20364 -0.04606 C -0.20286 -0.0449 -0.20182 -0.04444 -0.20117 -0.04305 C -0.19987 -0.04051 -0.19778 -0.03495 -0.19778 -0.03472 C -0.1957 -0.02384 -0.19896 -0.03703 -0.19453 -0.02754 C -0.19401 -0.02638 -0.19427 -0.02476 -0.19375 -0.02338 C -0.19284 -0.02106 -0.19036 -0.01713 -0.19036 -0.01689 C -0.1901 -0.01574 -0.1901 -0.01435 -0.18958 -0.01296 C -0.18919 -0.0118 -0.18841 -0.01088 -0.18789 -0.00995 C -0.18737 -0.00856 -0.18698 -0.00717 -0.18632 -0.00578 C -0.1858 -0.00463 -0.18515 -0.0037 -0.18463 -0.00254 C -0.18398 -0.00115 -0.18359 0.00024 -0.18294 0.00162 C -0.18007 0.00787 -0.18047 0.00672 -0.17721 0.01088 C -0.17617 0.01505 -0.17656 0.01482 -0.17304 0.01806 C -0.17213 0.01899 -0.17083 0.01922 -0.16979 0.02014 C -0.16549 0.02408 -0.16927 0.02269 -0.16484 0.02524 C -0.16406 0.0257 -0.16315 0.02593 -0.16237 0.02639 C -0.16119 0.02686 -0.16028 0.02801 -0.15911 0.02848 C -0.15807 0.02894 -0.1569 0.02917 -0.15573 0.02963 C -0.15494 0.02987 -0.15416 0.03033 -0.15325 0.03056 C -0.15169 0.03102 -0.15 0.03125 -0.1483 0.03149 C -0.14609 0.03218 -0.14401 0.03311 -0.14179 0.03357 C -0.13437 0.03843 -0.14036 0.03519 -0.12526 0.03681 C -0.12304 0.03704 -0.12083 0.0375 -0.11875 0.03774 C -0.11784 0.0382 -0.11705 0.03889 -0.11627 0.03889 C -0.09687 0.03889 -0.10039 0.03936 -0.08984 0.03681 C -0.08893 0.03612 -0.08815 0.03542 -0.08737 0.03473 C -0.08646 0.0338 -0.08489 0.03149 -0.08489 0.03172 L -0.08646 0.03357 C -0.08476 0.0544 -0.08554 0.03542 -0.08646 0.04699 C -0.08659 0.04769 -0.08685 0.06274 -0.08815 0.06667 C -0.08854 0.06806 -0.08932 0.06899 -0.08984 0.06991 C -0.09114 0.07686 -0.08997 0.07153 -0.09231 0.07917 C -0.09336 0.08287 -0.09297 0.08287 -0.09479 0.08658 C -0.09544 0.08797 -0.09648 0.08912 -0.09726 0.09074 C -0.09843 0.0926 -0.09948 0.09468 -0.10052 0.09699 C -0.10104 0.09792 -0.1013 0.09954 -0.10221 0.1 C -0.10481 0.10162 -0.10846 0.10371 -0.11041 0.10625 C -0.11119 0.10718 -0.11198 0.10857 -0.11289 0.10926 C -0.11393 0.11019 -0.1151 0.11065 -0.11627 0.11158 C -0.12174 0.11551 -0.11497 0.11204 -0.12356 0.11551 C -0.12448 0.11598 -0.12526 0.11667 -0.12604 0.11667 C -0.13346 0.11737 -0.13672 0.11737 -0.14336 0.11875 C -0.16028 0.12176 -0.14648 0.11991 -0.16159 0.12176 C -0.17747 0.12662 -0.15169 0.11899 -0.20026 0.12176 C -0.2013 0.12176 -0.20143 0.12385 -0.20195 0.125 C -0.20026 0.13542 -0.20195 0.1257 -0.20026 0.13311 C -0.2 0.13449 -0.19987 0.13612 -0.19948 0.13727 C -0.19909 0.13889 -0.19843 0.14028 -0.19778 0.14144 C -0.19726 0.14514 -0.197 0.14746 -0.19622 0.15093 C -0.19596 0.15186 -0.19557 0.15301 -0.19531 0.15394 C -0.19336 0.1632 -0.1957 0.15371 -0.19375 0.16112 C -0.19349 0.16436 -0.19349 0.1676 -0.19284 0.17037 C -0.19271 0.17176 -0.19166 0.17246 -0.19127 0.17362 C -0.19088 0.17454 -0.19075 0.1757 -0.19036 0.17662 C -0.18997 0.17778 -0.18932 0.17894 -0.1888 0.17987 C -0.18815 0.18125 -0.18776 0.18264 -0.18711 0.18403 C -0.18619 0.18612 -0.18463 0.18889 -0.18294 0.19005 C -0.18151 0.19144 -0.17968 0.19237 -0.17799 0.19329 C -0.17773 0.19584 -0.17812 0.19838 -0.17721 0.2007 C -0.17474 0.20695 -0.1707 0.21204 -0.1681 0.21806 C -0.1625 0.23264 -0.16406 0.23056 -0.15247 0.24514 C -0.15156 0.2463 -0.15026 0.24653 -0.14922 0.24746 C -0.14804 0.24653 -0.14661 0.24653 -0.14583 0.24514 C -0.14505 0.24375 -0.14635 0.24074 -0.14505 0.24005 C -0.1431 0.23889 -0.14062 0.24051 -0.13841 0.24121 C -0.13763 0.24144 -0.13685 0.24167 -0.13593 0.24213 C -0.13489 0.24237 -0.13372 0.2426 -0.13268 0.24306 C -0.13177 0.24352 -0.13099 0.24445 -0.13021 0.24514 L -0.10468 0.24422 C -0.10169 0.24399 -0.09557 0.24306 -0.09557 0.24329 L -0.07903 0.24422 " pathEditMode="relative" rAng="0" ptsTypes="AAAAAAAAAAAAAAAAAAAAAAAAAAAAAAAAAAAAAAAAAAAAAAAAAAAAAAAAAAAAAAAAAAAAAAAAA">
                                      <p:cBhvr>
                                        <p:cTn id="49" dur="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32" y="1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jenndong12016@gmail.com</dc:creator>
  <cp:lastModifiedBy>jenndong12016@gmail.com</cp:lastModifiedBy>
  <cp:revision>11</cp:revision>
  <dcterms:created xsi:type="dcterms:W3CDTF">2020-11-28T01:44:15Z</dcterms:created>
  <dcterms:modified xsi:type="dcterms:W3CDTF">2020-11-28T04:20:10Z</dcterms:modified>
</cp:coreProperties>
</file>