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7A99C-DBD4-4042-8F0A-AA29723F2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40C428-E331-443B-96FF-E557AD59F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03D767-1E61-478E-8F2B-0F5E553B3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DA6F-06BC-493A-A69C-BCF41E13864C}" type="datetimeFigureOut">
              <a:rPr lang="fr-FR" smtClean="0"/>
              <a:t>03/11/2021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4BCFC2-0CC8-471B-8F16-69044B899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EE13A1-5CEF-4C6B-B3DB-B79F43F2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CC73-0448-4F0D-B941-1516C8FE7E2B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79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2A89F-31B4-40C7-80F9-CF501B26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E264DC-976B-48EC-88A3-9D11F3605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BD4D6D-B4EC-4C38-BD1F-555788E7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DA6F-06BC-493A-A69C-BCF41E13864C}" type="datetimeFigureOut">
              <a:rPr lang="fr-FR" smtClean="0"/>
              <a:t>03/11/2021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293BE6-4A89-4EF6-A021-D1A03A76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B57F41-442C-4D80-BFF5-53DBEDB4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CC73-0448-4F0D-B941-1516C8FE7E2B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09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F7A19D-39B0-4F1F-8882-080A3A505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BD293C-18F0-4379-A3C2-CB07E48B7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C10664-603B-4491-AF31-DED933EB6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DA6F-06BC-493A-A69C-BCF41E13864C}" type="datetimeFigureOut">
              <a:rPr lang="fr-FR" smtClean="0"/>
              <a:t>03/11/2021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0FA94E-6D2F-4209-9376-6D70250E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4C18A8-AEB1-4529-8FA3-8370953C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CC73-0448-4F0D-B941-1516C8FE7E2B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311C3-A981-42E3-81E8-1A9F03FA7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843E27-1A88-456D-840F-D874D3A32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686662-ED2F-460D-AD63-9CE7287DC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DA6F-06BC-493A-A69C-BCF41E13864C}" type="datetimeFigureOut">
              <a:rPr lang="fr-FR" smtClean="0"/>
              <a:t>03/11/2021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023BE2-5F4D-4A26-B171-DCBCDC80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8E40BB-9367-4C13-8DF8-54B74F4A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CC73-0448-4F0D-B941-1516C8FE7E2B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46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6FCBA-713D-49A3-835F-DE02C9D13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899C7-7BE4-40CB-98AF-59B884932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750483-4AB9-494F-AFE8-515C1ABE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DA6F-06BC-493A-A69C-BCF41E13864C}" type="datetimeFigureOut">
              <a:rPr lang="fr-FR" smtClean="0"/>
              <a:t>03/11/2021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9834CC-F8A2-4E32-BD75-447E2A914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5174FD-013E-4866-A08E-ED2D728A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CC73-0448-4F0D-B941-1516C8FE7E2B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25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68A85-3F71-45B6-B63F-C059AF086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924180-55ED-4E74-A848-096AC4D7F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B361FD-C1A3-4A81-8815-91F37A14C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9C05B9-2FEC-44A9-83EF-04D6D8B5B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DA6F-06BC-493A-A69C-BCF41E13864C}" type="datetimeFigureOut">
              <a:rPr lang="fr-FR" smtClean="0"/>
              <a:t>03/11/2021</a:t>
            </a:fld>
            <a:endParaRPr lang="fr-F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BCEE26-AEBB-447B-B769-9CEECE54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823BCB-B6E7-4DE3-B0D7-2DB247EA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CC73-0448-4F0D-B941-1516C8FE7E2B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0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A7114-D924-40F2-B08E-14146B269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8725DD-482D-470D-8A0E-0C9FF7BF9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7446ED-E7AE-4CCF-A983-C17017B2B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C8DB8A6-0AC0-4DE8-8D43-8959CCD72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03217A-89A9-4DB9-90E3-B8A339822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DDDE9E9-31E3-48B9-8DB3-EE8B57B55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DA6F-06BC-493A-A69C-BCF41E13864C}" type="datetimeFigureOut">
              <a:rPr lang="fr-FR" smtClean="0"/>
              <a:t>03/11/2021</a:t>
            </a:fld>
            <a:endParaRPr lang="fr-F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C5B4193-D40A-46EC-A712-0E1C66C9F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51C555C-497F-49B0-B4BD-E9367D67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CC73-0448-4F0D-B941-1516C8FE7E2B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27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0FCC7-CBE0-401A-B5D2-5F218A1F8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32A69E0-F28B-4E5B-B647-EFD29033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DA6F-06BC-493A-A69C-BCF41E13864C}" type="datetimeFigureOut">
              <a:rPr lang="fr-FR" smtClean="0"/>
              <a:t>03/11/2021</a:t>
            </a:fld>
            <a:endParaRPr lang="fr-F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734B9F7-4669-45EA-AE8F-E96DB3E24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B1FFA0-820B-4744-8FC4-1A3D8B05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CC73-0448-4F0D-B941-1516C8FE7E2B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32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24EA791-6F3B-475F-AFB8-65EB76FA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DA6F-06BC-493A-A69C-BCF41E13864C}" type="datetimeFigureOut">
              <a:rPr lang="fr-FR" smtClean="0"/>
              <a:t>03/11/2021</a:t>
            </a:fld>
            <a:endParaRPr lang="fr-F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9B6E9D1-7968-4347-ACB3-F6F7D92A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F91777-37E7-4645-9B17-1836D6711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CC73-0448-4F0D-B941-1516C8FE7E2B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622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6690A-FBFD-4B89-9154-763078395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6EC094-F8F4-4E02-9216-687D972F7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8E3A1B-9147-4234-A89B-9D758715F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00442A-D99C-4890-B69E-7A0345069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DA6F-06BC-493A-A69C-BCF41E13864C}" type="datetimeFigureOut">
              <a:rPr lang="fr-FR" smtClean="0"/>
              <a:t>03/11/2021</a:t>
            </a:fld>
            <a:endParaRPr lang="fr-F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D6E34E-E694-494F-8DA5-A2DAE08D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14A79D-3565-44C6-938F-D0573438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CC73-0448-4F0D-B941-1516C8FE7E2B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75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6B816-6FFB-417E-8D9B-0FE494924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00B1AFF-96D4-489F-A120-3C7FD3E01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264778-F256-4666-811F-3FA7A16CC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8EB6A1-4942-461E-A799-90E1629CF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DA6F-06BC-493A-A69C-BCF41E13864C}" type="datetimeFigureOut">
              <a:rPr lang="fr-FR" smtClean="0"/>
              <a:t>03/11/2021</a:t>
            </a:fld>
            <a:endParaRPr lang="fr-F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279B57-ED35-4937-B6AF-38D40322A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803401-3377-477F-9CEF-67A00DA2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CC73-0448-4F0D-B941-1516C8FE7E2B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87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311452-1BCF-4C6F-975B-4E22E86AA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099F1D-B821-4B87-AA64-6C49FF46B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9B9F31-6B60-4E96-8454-2F12A648D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4DA6F-06BC-493A-A69C-BCF41E13864C}" type="datetimeFigureOut">
              <a:rPr lang="fr-FR" smtClean="0"/>
              <a:t>03/11/2021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2A26FB-D599-410C-A67E-8C2A4B711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5A4576-E141-41AE-A3E1-3C3B3450A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CCC73-0448-4F0D-B941-1516C8FE7E2B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27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hyperlink" Target="https://github.com/Jennifer-Salazar/App-shiny-distribuciones-discretas/tree/main/Distribuciones_discretas/Personal/Distribuciones_discreta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londono.shinyapps.io/Distribuciones_discretas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3.svg"/><Relationship Id="rId10" Type="http://schemas.openxmlformats.org/officeDocument/2006/relationships/image" Target="../media/image4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40000"/>
                <a:lumOff val="60000"/>
              </a:schemeClr>
            </a:gs>
            <a:gs pos="97000">
              <a:schemeClr val="accent5">
                <a:lumMod val="75000"/>
              </a:schemeClr>
            </a:gs>
            <a:gs pos="100000">
              <a:schemeClr val="accent1">
                <a:lumMod val="60000"/>
                <a:lumOff val="40000"/>
              </a:schemeClr>
            </a:gs>
            <a:gs pos="100000">
              <a:schemeClr val="accent5">
                <a:lumMod val="40000"/>
                <a:lumOff val="60000"/>
              </a:schemeClr>
            </a:gs>
            <a:gs pos="32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diagonales redondeadas 5">
            <a:extLst>
              <a:ext uri="{FF2B5EF4-FFF2-40B4-BE49-F238E27FC236}">
                <a16:creationId xmlns:a16="http://schemas.microsoft.com/office/drawing/2014/main" id="{D801562B-FEAD-4925-A9E7-886369346B4D}"/>
              </a:ext>
            </a:extLst>
          </p:cNvPr>
          <p:cNvSpPr/>
          <p:nvPr/>
        </p:nvSpPr>
        <p:spPr>
          <a:xfrm>
            <a:off x="80513" y="77638"/>
            <a:ext cx="12030974" cy="1802920"/>
          </a:xfrm>
          <a:prstGeom prst="round2DiagRect">
            <a:avLst/>
          </a:prstGeom>
          <a:solidFill>
            <a:schemeClr val="accent1">
              <a:lumMod val="5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4FF8B67-40B6-4A2F-AB7E-85A834FB0EFE}"/>
              </a:ext>
            </a:extLst>
          </p:cNvPr>
          <p:cNvSpPr/>
          <p:nvPr/>
        </p:nvSpPr>
        <p:spPr>
          <a:xfrm>
            <a:off x="141541" y="1647645"/>
            <a:ext cx="4542287" cy="5132717"/>
          </a:xfrm>
          <a:prstGeom prst="roundRect">
            <a:avLst>
              <a:gd name="adj" fmla="val 3939"/>
            </a:avLst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37D54F1-2D1C-4975-87A8-319AE9F4490A}"/>
              </a:ext>
            </a:extLst>
          </p:cNvPr>
          <p:cNvSpPr/>
          <p:nvPr/>
        </p:nvSpPr>
        <p:spPr>
          <a:xfrm>
            <a:off x="631063" y="179865"/>
            <a:ext cx="770148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cap="none" spc="0" dirty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APLICACIÓN SHINY PARA EL APOYO DEL</a:t>
            </a:r>
          </a:p>
          <a:p>
            <a:pPr algn="ctr"/>
            <a:r>
              <a:rPr lang="es-ES" sz="3200" b="1" cap="none" spc="0" dirty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APRENDIZAJE Y LA ENSEÑANZA DE LAS DISTRIBUCIONES DISCRETAS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C6957BB-CE64-4011-BE79-413C99699014}"/>
              </a:ext>
            </a:extLst>
          </p:cNvPr>
          <p:cNvSpPr/>
          <p:nvPr/>
        </p:nvSpPr>
        <p:spPr>
          <a:xfrm>
            <a:off x="8625840" y="77638"/>
            <a:ext cx="1791423" cy="1791802"/>
          </a:xfrm>
          <a:prstGeom prst="roundRect">
            <a:avLst>
              <a:gd name="adj" fmla="val 8450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F891E46-43F9-4E47-AF54-2230B1FC70ED}"/>
              </a:ext>
            </a:extLst>
          </p:cNvPr>
          <p:cNvSpPr txBox="1"/>
          <p:nvPr/>
        </p:nvSpPr>
        <p:spPr>
          <a:xfrm>
            <a:off x="156711" y="1982785"/>
            <a:ext cx="438988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Este proyecto desarrolla una aplicación web para el cálculo de probabilidades y cuantiles asociados a algunas distribuciones discretas por medio del paquete </a:t>
            </a:r>
            <a:r>
              <a:rPr lang="es-ES" sz="14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Shiny</a:t>
            </a:r>
            <a:r>
              <a:rPr lang="es-ES" sz="1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del software estadístico R. La motivación principal del proyecto es apoyar el aprendizaje y la enseñanza de las distribuciones discretas, tema que se abarca principalmente en asignaturas como probabilidad y estadística básica, esta aplicación permite que los usuarios interactúen y exploren las distintas distribuciones mediante su función de masa de probabilidad, función de distribución acumulada y función de supervivencia, dando la oportunidad de entender su comportamiento, manipulando y cambiando cada uno de sus parámetros, esto genera un mayor entendimiento para los distintos tipos de usuarios, incluyendo aquellos que están alejados de la estadística. La aplicación es muy intuitiva y proporciona los resultados de las probabilidades y cuantiles tanto de manera textual como gráfica para lograr un mejor entendimiento de las distintas distribuciones discretas.</a:t>
            </a: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56A8A29A-710A-4B34-8B77-8D81D8BC17A2}"/>
              </a:ext>
            </a:extLst>
          </p:cNvPr>
          <p:cNvSpPr/>
          <p:nvPr/>
        </p:nvSpPr>
        <p:spPr>
          <a:xfrm>
            <a:off x="10417263" y="77637"/>
            <a:ext cx="1694224" cy="1788517"/>
          </a:xfrm>
          <a:prstGeom prst="roundRect">
            <a:avLst>
              <a:gd name="adj" fmla="val 12048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Gráfico 17" descr="Diseño web">
            <a:hlinkClick r:id="rId2"/>
            <a:extLst>
              <a:ext uri="{FF2B5EF4-FFF2-40B4-BE49-F238E27FC236}">
                <a16:creationId xmlns:a16="http://schemas.microsoft.com/office/drawing/2014/main" id="{D016E70B-A61A-4047-B98E-3D81DB89EE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795650" y="834455"/>
            <a:ext cx="914400" cy="914400"/>
          </a:xfrm>
          <a:prstGeom prst="rect">
            <a:avLst/>
          </a:prstGeom>
        </p:spPr>
      </p:pic>
      <p:pic>
        <p:nvPicPr>
          <p:cNvPr id="20" name="Gráfico 19" descr="Internet">
            <a:hlinkClick r:id="rId6"/>
            <a:extLst>
              <a:ext uri="{FF2B5EF4-FFF2-40B4-BE49-F238E27FC236}">
                <a16:creationId xmlns:a16="http://schemas.microsoft.com/office/drawing/2014/main" id="{DC037F69-5FDC-49B3-8173-B56993C8CA91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9064351" y="834455"/>
            <a:ext cx="914400" cy="914400"/>
          </a:xfrm>
          <a:prstGeom prst="rect">
            <a:avLst/>
          </a:prstGeom>
        </p:spPr>
      </p:pic>
      <p:sp>
        <p:nvSpPr>
          <p:cNvPr id="22" name="Rectángulo 21">
            <a:hlinkClick r:id="rId6"/>
            <a:extLst>
              <a:ext uri="{FF2B5EF4-FFF2-40B4-BE49-F238E27FC236}">
                <a16:creationId xmlns:a16="http://schemas.microsoft.com/office/drawing/2014/main" id="{54BB21CE-16A7-43F4-9E51-B35983DAA931}"/>
              </a:ext>
            </a:extLst>
          </p:cNvPr>
          <p:cNvSpPr/>
          <p:nvPr/>
        </p:nvSpPr>
        <p:spPr>
          <a:xfrm>
            <a:off x="8845096" y="188124"/>
            <a:ext cx="135291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cap="none" spc="0" dirty="0">
                <a:ln w="3175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Visitar la app</a:t>
            </a:r>
          </a:p>
        </p:txBody>
      </p:sp>
      <p:sp>
        <p:nvSpPr>
          <p:cNvPr id="23" name="Rectángulo 22">
            <a:hlinkClick r:id="rId2"/>
            <a:extLst>
              <a:ext uri="{FF2B5EF4-FFF2-40B4-BE49-F238E27FC236}">
                <a16:creationId xmlns:a16="http://schemas.microsoft.com/office/drawing/2014/main" id="{0A9EE5B7-2E94-414B-AADD-965CF57B4125}"/>
              </a:ext>
            </a:extLst>
          </p:cNvPr>
          <p:cNvSpPr/>
          <p:nvPr/>
        </p:nvSpPr>
        <p:spPr>
          <a:xfrm>
            <a:off x="10587920" y="203196"/>
            <a:ext cx="135291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cap="none" spc="0" dirty="0">
                <a:ln w="3175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Ver el código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44856" y="1968381"/>
            <a:ext cx="7416735" cy="3760598"/>
          </a:xfrm>
          <a:prstGeom prst="rect">
            <a:avLst/>
          </a:prstGeom>
        </p:spPr>
      </p:pic>
      <p:pic>
        <p:nvPicPr>
          <p:cNvPr id="1028" name="Picture 4" descr="LOGO COLOQUIO Mesa de trabajo 1"/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724" y="5728979"/>
            <a:ext cx="3444551" cy="94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05276" y="5816520"/>
            <a:ext cx="1435554" cy="77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1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177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Jennifer Salazar</cp:lastModifiedBy>
  <cp:revision>5</cp:revision>
  <dcterms:created xsi:type="dcterms:W3CDTF">2021-11-03T23:12:52Z</dcterms:created>
  <dcterms:modified xsi:type="dcterms:W3CDTF">2021-11-03T23:52:30Z</dcterms:modified>
</cp:coreProperties>
</file>