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5ee13c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75ee13c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8459153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88459153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75ee13c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75ee13c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87d5fc1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87d5fc1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75ee13c8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75ee13c8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658f9be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658f9be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75ee13c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75ee13c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9658f9be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9658f9be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0f071f1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0f071f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b8b19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b8b19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5ee13c8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75ee13c8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0f071f1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0f071f1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75ee13c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75ee13c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40f071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40f071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0f071f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0f071f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75ee13c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75ee13c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ibre Franklin"/>
              <a:buNone/>
              <a:defRPr sz="54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28700" y="1714499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94052" y="1714499"/>
            <a:ext cx="3335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028700" y="2478905"/>
            <a:ext cx="33330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893761" y="2478905"/>
            <a:ext cx="33330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92015" y="514351"/>
            <a:ext cx="39090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  <a:defRPr b="0" i="0" sz="3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tic.helpster.de/attachments/articles/icons/42795/featured/iStock_000013805295XSmalllabyrinth.jpg" TargetMode="External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1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MetaConnection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Teamprojekt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6312975" y="3934650"/>
            <a:ext cx="2345100" cy="46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25.01.2021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028700" y="514350"/>
            <a:ext cx="7200900" cy="74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Gesundheitssektor: Corona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75" y="1078550"/>
            <a:ext cx="7775950" cy="39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Pandemieplan erstellen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0" y="1459875"/>
            <a:ext cx="8108476" cy="31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028700" y="514350"/>
            <a:ext cx="7200900" cy="98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Finanzsektor: Kontaktloses Bezahlen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950" y="1938825"/>
            <a:ext cx="7770598" cy="21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75" y="265975"/>
            <a:ext cx="6446874" cy="46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de"/>
              <a:t>Industriesektor: Wartungsarbeiten Smart Factory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75" y="1714500"/>
            <a:ext cx="7761827" cy="32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Vor- &amp; Nachteile von BPMTouch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028700" y="1304850"/>
            <a:ext cx="2574900" cy="340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 sz="1200"/>
              <a:t>Vorteile: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Übersichtlich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B</a:t>
            </a:r>
            <a:r>
              <a:rPr lang="de" sz="1200"/>
              <a:t>enutzerfreundlich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Dokumente anhängbar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Schnell nachvollziehbare Modelle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 sz="1200"/>
              <a:t>Nachteile:</a:t>
            </a:r>
            <a:endParaRPr b="1" sz="1200"/>
          </a:p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Bugs (Entwicklungsphase)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Elemente fehlen </a:t>
            </a:r>
            <a:br>
              <a:rPr lang="de" sz="1200"/>
            </a:br>
            <a:r>
              <a:rPr lang="de" sz="1200"/>
              <a:t>(Lanes, Nachrichtenfluss)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Daten Sharing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00" y="1304850"/>
            <a:ext cx="4812976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3603600" y="4097350"/>
            <a:ext cx="45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900">
                <a:latin typeface="Libre Franklin"/>
                <a:ea typeface="Libre Franklin"/>
                <a:cs typeface="Libre Franklin"/>
                <a:sym typeface="Libre Franklin"/>
              </a:rPr>
              <a:t>BPMTouch Beispielmodell (How To… Sushi)</a:t>
            </a:r>
            <a:endParaRPr i="1" sz="9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687" y="1474100"/>
            <a:ext cx="3500799" cy="25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028700" y="514350"/>
            <a:ext cx="7200900" cy="84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Signavio vs Camunda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028700" y="1354350"/>
            <a:ext cx="7200900" cy="351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 u="sng"/>
              <a:t>Signavio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Gemeinsame Workspace (Cloud-based Application)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Viele Elemente (Aktivitäten, Werkzeuge)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 u="sng"/>
              <a:t>Camunda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Übersichtlicher (Kompakter)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Service, User und Manuell Tasks darstellbar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550" y="976425"/>
            <a:ext cx="1016773" cy="35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950" y="976425"/>
            <a:ext cx="1313150" cy="35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6205338" y="4448400"/>
            <a:ext cx="104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700">
                <a:latin typeface="Libre Franklin"/>
                <a:ea typeface="Libre Franklin"/>
                <a:cs typeface="Libre Franklin"/>
                <a:sym typeface="Libre Franklin"/>
              </a:rPr>
              <a:t>Signavio</a:t>
            </a:r>
            <a:endParaRPr i="1" sz="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394350" y="4448400"/>
            <a:ext cx="131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700">
                <a:latin typeface="Libre Franklin"/>
                <a:ea typeface="Libre Franklin"/>
                <a:cs typeface="Libre Franklin"/>
                <a:sym typeface="Libre Franklin"/>
              </a:rPr>
              <a:t>Camunda</a:t>
            </a:r>
            <a:endParaRPr i="1" sz="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028700" y="514350"/>
            <a:ext cx="7200900" cy="64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2770200" y="3843350"/>
            <a:ext cx="3717900" cy="47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700"/>
              <a:t>Bildquelle: </a:t>
            </a:r>
            <a:r>
              <a:rPr lang="de" sz="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iStock_000013805295XSmalllabyrinth.jpg</a:t>
            </a:r>
            <a:endParaRPr sz="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1300163"/>
            <a:ext cx="381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028700" y="283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28700" y="949800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Vorstellung des Teams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Projekt &amp; Arbeitstools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Vorgehensweise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Erklärung der Prozesse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Vor- &amp; Nachteile von BPM-Touch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Signavio vs Camunda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Fazit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Kurze Vorstellung des Teams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663300" y="3077625"/>
            <a:ext cx="1839300" cy="14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Erdi Basöz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Entwickler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GPM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6. Semester WIN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850" y="1366600"/>
            <a:ext cx="1240150" cy="16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67225" y="3077625"/>
            <a:ext cx="2042700" cy="14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Jennifer Schweigert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Product Owner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SSE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7. Semester WIN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675200" y="3077625"/>
            <a:ext cx="1933500" cy="14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Murat Degermenci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Entwickler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GPM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6. Semester WIN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2822913" y="3077625"/>
            <a:ext cx="1839300" cy="14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Onur Afyoncu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SCRUM-Master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GPM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"/>
              <a:t>6. Semester WIN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500" y="1364778"/>
            <a:ext cx="1240152" cy="165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675" y="1366612"/>
            <a:ext cx="1240152" cy="16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700" y="1382113"/>
            <a:ext cx="1137750" cy="16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28700" y="514350"/>
            <a:ext cx="7200900" cy="58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392625" y="1494850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de">
                <a:solidFill>
                  <a:srgbClr val="212529"/>
                </a:solidFill>
                <a:highlight>
                  <a:srgbClr val="D3D3D3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de">
                <a:solidFill>
                  <a:srgbClr val="212529"/>
                </a:solidFill>
                <a:highlight>
                  <a:srgbClr val="D3D3D3"/>
                </a:highlight>
                <a:latin typeface="Roboto"/>
                <a:ea typeface="Roboto"/>
                <a:cs typeface="Roboto"/>
                <a:sym typeface="Roboto"/>
              </a:rPr>
              <a:t>Im Rahmen des Labors werden neue Methoden und Werkzeuge zum haptischen Modellieren und Gestalten von Geschäftsprozessen evaluiert und angewendet. Die Teilnehmer/Innen sollen für State-of-the-Art Werkzeuge sogenannte Knowledge Bases für unterschiedliche Domänen konzipieren. Darauf aufbauend wird ein Labor zu Hyper Modellierung virtuell aufgesetzt.</a:t>
            </a:r>
            <a:r>
              <a:rPr lang="de">
                <a:solidFill>
                  <a:srgbClr val="212529"/>
                </a:solidFill>
                <a:highlight>
                  <a:srgbClr val="D3D3D3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endParaRPr sz="19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28700" y="1349275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900"/>
              <a:t>Prozess: freie Auswahl → </a:t>
            </a:r>
            <a:r>
              <a:rPr b="1" lang="de" sz="1900"/>
              <a:t>Corona-Pandemie</a:t>
            </a:r>
            <a:r>
              <a:rPr lang="de" sz="1900"/>
              <a:t> (Gesundheitssektor)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900"/>
              <a:t>Prozess: </a:t>
            </a:r>
            <a:r>
              <a:rPr b="1" lang="de" sz="1900"/>
              <a:t>Kontaktloses Bezahlen</a:t>
            </a:r>
            <a:r>
              <a:rPr lang="de" sz="1900"/>
              <a:t> (Finanzsektor)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900"/>
              <a:t>Prozess: </a:t>
            </a:r>
            <a:r>
              <a:rPr lang="de" sz="1900"/>
              <a:t>Smart Factory</a:t>
            </a:r>
            <a:r>
              <a:rPr b="1" lang="de" sz="1900"/>
              <a:t> Wartungsarbeiten</a:t>
            </a:r>
            <a:r>
              <a:rPr lang="de" sz="1900"/>
              <a:t> (Industriesektor)</a:t>
            </a:r>
            <a:endParaRPr sz="1900"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028700" y="514350"/>
            <a:ext cx="7200900" cy="64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Tools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028700" y="1341650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Kommunikation: Discord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Arbeitstools: BPMTouch, Camunda, </a:t>
            </a:r>
            <a:r>
              <a:rPr lang="de" sz="1700"/>
              <a:t>Signavio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de" sz="1700"/>
              <a:t>Tracking-Tool: Jira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625" y="2564203"/>
            <a:ext cx="1026140" cy="10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225" y="3746175"/>
            <a:ext cx="1111750" cy="11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7090" y="2622138"/>
            <a:ext cx="1604125" cy="9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807" y="3679520"/>
            <a:ext cx="1178400" cy="11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900" y="2638838"/>
            <a:ext cx="2593400" cy="8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028700" y="259625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Tracking-Tool Jira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62" y="912100"/>
            <a:ext cx="7050476" cy="40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028700" y="283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Tracking-Tool Jira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009800"/>
            <a:ext cx="7660500" cy="3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71550" y="283850"/>
            <a:ext cx="7200900" cy="70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Vorgehensweise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71550" y="1359725"/>
            <a:ext cx="7200900" cy="268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zwei Wochen Einarbeitung 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Entscheidung des freien Prozesses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Prozesse gemeinsam in Signavio erstellt 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Prozesse in die unterschiedlichen Tools übertragen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jeweils in 2er Teams recherchiert </a:t>
            </a:r>
            <a:endParaRPr sz="17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 sz="1700"/>
              <a:t>Prozesslandkarten entworfen und diskutiert</a:t>
            </a:r>
            <a:endParaRPr sz="1700"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schnitt">
  <a:themeElements>
    <a:clrScheme name="Ausschnitt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