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8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9" r:id="rId9"/>
    <p:sldId id="260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3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9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3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2438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40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57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78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95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95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883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2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1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5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9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5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6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8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2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64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7" r:id="rId1"/>
    <p:sldLayoutId id="2147484188" r:id="rId2"/>
    <p:sldLayoutId id="2147484189" r:id="rId3"/>
    <p:sldLayoutId id="2147484190" r:id="rId4"/>
    <p:sldLayoutId id="2147484191" r:id="rId5"/>
    <p:sldLayoutId id="2147484192" r:id="rId6"/>
    <p:sldLayoutId id="2147484193" r:id="rId7"/>
    <p:sldLayoutId id="2147484194" r:id="rId8"/>
    <p:sldLayoutId id="2147484195" r:id="rId9"/>
    <p:sldLayoutId id="2147484196" r:id="rId10"/>
    <p:sldLayoutId id="2147484197" r:id="rId11"/>
    <p:sldLayoutId id="2147484198" r:id="rId12"/>
    <p:sldLayoutId id="2147484199" r:id="rId13"/>
    <p:sldLayoutId id="2147484200" r:id="rId14"/>
    <p:sldLayoutId id="2147484201" r:id="rId15"/>
    <p:sldLayoutId id="2147484202" r:id="rId16"/>
    <p:sldLayoutId id="2147484203" r:id="rId17"/>
    <p:sldLayoutId id="214748420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4383" y="632357"/>
            <a:ext cx="12287994" cy="1844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44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400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z="4400"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363611" y="5883274"/>
            <a:ext cx="771089" cy="365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51346" y="2808878"/>
            <a:ext cx="10953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bg1"/>
                </a:solidFill>
              </a:rPr>
              <a:t>STUDENT NAME: KEERTHANA. S</a:t>
            </a:r>
          </a:p>
          <a:p>
            <a:r>
              <a:rPr lang="en-US" sz="3600" b="1" i="1" dirty="0">
                <a:solidFill>
                  <a:schemeClr val="bg1"/>
                </a:solidFill>
              </a:rPr>
              <a:t>REGISTER NO:  312214868</a:t>
            </a:r>
          </a:p>
          <a:p>
            <a:r>
              <a:rPr lang="en-US" sz="3600" b="1" i="1" dirty="0">
                <a:solidFill>
                  <a:schemeClr val="bg1"/>
                </a:solidFill>
              </a:rPr>
              <a:t>DEPARTMENT:  COMMERCE</a:t>
            </a:r>
          </a:p>
          <a:p>
            <a:r>
              <a:rPr lang="en-US" sz="3600" b="1" i="1" dirty="0">
                <a:solidFill>
                  <a:schemeClr val="bg1"/>
                </a:solidFill>
              </a:rPr>
              <a:t>COLLEGE:  ANNAI VEILANKANNI’S COLLEGE FOR WOMEN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   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1143" y="455609"/>
            <a:ext cx="363737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i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4400" b="1" i="1" u="sng" spc="-4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4400" b="1" i="1" u="sng" spc="1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4400" b="1" i="1" u="sng" spc="-3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4400" b="1" i="1" u="sng" spc="-40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4400" b="1" i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TS</a:t>
            </a:r>
            <a:r>
              <a:rPr lang="en-US" sz="4400" i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endParaRPr sz="4400" i="1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 descr="WhatsApp Image 2024-09-19 at 8.46.34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7805" y="1536694"/>
            <a:ext cx="7621423" cy="42830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232202"/>
          </a:xfrm>
        </p:spPr>
        <p:txBody>
          <a:bodyPr/>
          <a:lstStyle/>
          <a:p>
            <a:r>
              <a:rPr lang="en-US" sz="4400" b="1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br>
              <a:rPr lang="en-US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PRESENTATION,WE CONCLUDE</a:t>
            </a:r>
            <a:br>
              <a:rPr 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*DATA SHOWS CONSISTENCY AND STABILITY </a:t>
            </a:r>
            <a:br>
              <a:rPr 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OBSERVED PERIODS.</a:t>
            </a:r>
            <a:br>
              <a:rPr 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*OVERA LL STABILITY SUPPORTS STRATEGIC </a:t>
            </a:r>
            <a:br>
              <a:rPr 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TO MAINTAIN A COMPETITIVE</a:t>
            </a: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EDGE.</a:t>
            </a:r>
            <a:endParaRPr lang="en-I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17522" y="876595"/>
            <a:ext cx="595604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i="1" u="sng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4400" b="1" i="1" u="sng" spc="-8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i="1" u="sng" spc="2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sz="4000" i="1" u="sng" spc="2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sz="4000" i="1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98697"/>
            <a:ext cx="472869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i="1" u="sng" spc="2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b="1" i="1" u="sng" spc="-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4400" b="1" i="1" u="sng" spc="-3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4400" b="1" i="1" u="sng" spc="1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4400" b="1" i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sz="4400" b="1" i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endParaRPr sz="4400" b="1" i="1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32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07975" y="183189"/>
            <a:ext cx="5636895" cy="555664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br>
              <a:rPr lang="en-IN" sz="3600" b="0" i="1" dirty="0">
                <a:solidFill>
                  <a:schemeClr val="bg1"/>
                </a:solidFill>
                <a:latin typeface="Arial Black" pitchFamily="34" charset="0"/>
              </a:rPr>
            </a:br>
            <a:br>
              <a:rPr lang="en-IN" sz="3600" b="0" i="1" dirty="0">
                <a:solidFill>
                  <a:schemeClr val="bg1"/>
                </a:solidFill>
                <a:latin typeface="Arial Black" pitchFamily="34" charset="0"/>
              </a:rPr>
            </a:br>
            <a:br>
              <a:rPr lang="en-IN" sz="3600" b="0" i="1" dirty="0">
                <a:solidFill>
                  <a:schemeClr val="bg1"/>
                </a:solidFill>
                <a:latin typeface="Arial Black" pitchFamily="34" charset="0"/>
              </a:rPr>
            </a:br>
            <a:r>
              <a:rPr lang="en-IN" sz="3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3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Easy data management</a:t>
            </a:r>
            <a:br>
              <a:rPr lang="en-US" sz="3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2.Data organization</a:t>
            </a:r>
            <a:br>
              <a:rPr lang="en-US" sz="3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3.Automation</a:t>
            </a:r>
            <a:br>
              <a:rPr lang="en-US" sz="3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 Easy of use</a:t>
            </a:r>
            <a:br>
              <a:rPr lang="en-US" sz="3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5.Versatility</a:t>
            </a:r>
            <a:br>
              <a:rPr lang="en-US" sz="3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6.Collaboration</a:t>
            </a:r>
            <a:endParaRPr sz="36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5CA1E1-3EBE-25BD-73F3-C5B78F3A52C8}"/>
              </a:ext>
            </a:extLst>
          </p:cNvPr>
          <p:cNvSpPr txBox="1"/>
          <p:nvPr/>
        </p:nvSpPr>
        <p:spPr>
          <a:xfrm>
            <a:off x="5172635" y="251908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FD263-0751-D3DA-97D2-AEE397B57732}"/>
              </a:ext>
            </a:extLst>
          </p:cNvPr>
          <p:cNvSpPr txBox="1"/>
          <p:nvPr/>
        </p:nvSpPr>
        <p:spPr>
          <a:xfrm>
            <a:off x="1120588" y="885744"/>
            <a:ext cx="76110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i="1" u="sng" dirty="0">
                <a:solidFill>
                  <a:schemeClr val="bg1"/>
                </a:solidFill>
              </a:rPr>
              <a:t>PROBLEM</a:t>
            </a:r>
            <a:r>
              <a:rPr lang="en-US" sz="4400" b="1" u="sng" dirty="0">
                <a:solidFill>
                  <a:schemeClr val="bg1"/>
                </a:solidFill>
              </a:rPr>
              <a:t>  </a:t>
            </a:r>
            <a:r>
              <a:rPr lang="en-US" sz="4400" b="1" i="1" u="sng" dirty="0">
                <a:solidFill>
                  <a:schemeClr val="bg1"/>
                </a:solidFill>
              </a:rPr>
              <a:t>STATEMENT</a:t>
            </a:r>
            <a:r>
              <a:rPr lang="en-US" sz="4400" b="1" u="sng" dirty="0">
                <a:solidFill>
                  <a:schemeClr val="bg1"/>
                </a:solidFill>
              </a:rPr>
              <a:t>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6CDC11-4152-6F96-3F56-DCDA645E0201}"/>
              </a:ext>
            </a:extLst>
          </p:cNvPr>
          <p:cNvSpPr txBox="1"/>
          <p:nvPr/>
        </p:nvSpPr>
        <p:spPr>
          <a:xfrm>
            <a:off x="1135869" y="2359113"/>
            <a:ext cx="992026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*PROJECT SCOPE</a:t>
            </a:r>
          </a:p>
          <a:p>
            <a:r>
              <a:rPr lang="en-US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*OBJECTIVE</a:t>
            </a:r>
          </a:p>
          <a:p>
            <a:r>
              <a:rPr lang="en-US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*DATA ANALYSIS</a:t>
            </a:r>
          </a:p>
          <a:p>
            <a:r>
              <a:rPr lang="en-US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*KEY FINDINGS</a:t>
            </a:r>
          </a:p>
          <a:p>
            <a:r>
              <a:rPr lang="en-US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*STRATEGIC RECOMMENDATIONS</a:t>
            </a:r>
          </a:p>
          <a:p>
            <a:r>
              <a:rPr lang="en-US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*OUTCOME GOALS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7FBC8-E0BE-2F12-CF3B-7C4261AA6770}"/>
              </a:ext>
            </a:extLst>
          </p:cNvPr>
          <p:cNvSpPr txBox="1"/>
          <p:nvPr/>
        </p:nvSpPr>
        <p:spPr>
          <a:xfrm>
            <a:off x="1228573" y="1184889"/>
            <a:ext cx="61000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r>
              <a:rPr lang="en-US" u="sng" dirty="0">
                <a:solidFill>
                  <a:schemeClr val="bg1"/>
                </a:solidFill>
              </a:rPr>
              <a:t>  </a:t>
            </a:r>
            <a:r>
              <a:rPr lang="en-US" sz="4400" u="sng" dirty="0">
                <a:solidFill>
                  <a:schemeClr val="bg1"/>
                </a:solidFill>
              </a:rPr>
              <a:t>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04314" y="817123"/>
            <a:ext cx="7873604" cy="50026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400" b="1" u="sng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WHO ARE THE END USERS</a:t>
            </a:r>
            <a:r>
              <a:rPr lang="en-US" sz="2800" b="1" u="sng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br>
              <a:rPr lang="en-IN" sz="2800" i="1" u="sng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sz="2800" i="1" u="sng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2800" i="1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800" i="1" u="sng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3200" i="1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EMPLOYEES</a:t>
            </a:r>
            <a:br>
              <a:rPr lang="en-IN" sz="3200" i="1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2.ORGANISATION</a:t>
            </a:r>
            <a:br>
              <a:rPr lang="en-IN" sz="3200" i="1" u="sng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3.FIRM</a:t>
            </a:r>
            <a:br>
              <a:rPr lang="en-IN" sz="3200" i="1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4.BUSINESS</a:t>
            </a:r>
            <a:br>
              <a:rPr lang="en-IN" sz="3200" i="1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5.MANAGER/SUPERVISOR</a:t>
            </a:r>
            <a:br>
              <a:rPr lang="en-IN" sz="3200" i="1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6.HUMAN RESOURCES</a:t>
            </a:r>
            <a:br>
              <a:rPr lang="en-IN" sz="3200" i="1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7.CUSTOMERS</a:t>
            </a:r>
            <a:br>
              <a:rPr lang="en-IN" sz="2800" i="1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sz="28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7376" y="1038225"/>
            <a:ext cx="11024319" cy="36452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i="1" u="sng" spc="1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b="1" i="1" u="sng" spc="2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3600" b="1" i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600" b="1" i="1" u="sng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b="1" i="1" u="sng" spc="2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b="1" i="1" u="sng" spc="1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b="1" i="1" u="sng" spc="2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LU</a:t>
            </a:r>
            <a:r>
              <a:rPr sz="3600" b="1" i="1" u="sng" spc="-3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b="1" i="1" u="sng" spc="-3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b="1" i="1" u="sng" spc="1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b="1" i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600" b="1" i="1" u="sng" spc="-34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b="1" i="1" u="sng" spc="-3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600" b="1" i="1" u="sng" spc="-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600" b="1" i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600" b="1" i="1" u="sng" spc="3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b="1" i="1" u="sng" spc="-3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b="1" i="1" u="sng" spc="-3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b="1" i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b="1" i="1" u="sng" spc="6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b="1" i="1" u="sng" spc="-29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600" b="1" i="1" u="sng" spc="-3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600" b="1" i="1" u="sng" spc="2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LU</a:t>
            </a:r>
            <a:r>
              <a:rPr sz="3600" b="1" i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b="1" i="1" u="sng" spc="-6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b="1" i="1" u="sng" spc="-1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600" b="1" i="1" u="sng" spc="-3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600" b="1" i="1" u="sng" spc="1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b="1" i="1" u="sng" spc="-1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600" b="1" i="1" u="sng" spc="1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b="1" i="1" u="sng" spc="2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b="1" i="1" u="sng" spc="-3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b="1" i="1" u="sng" spc="-3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b="1" i="1" u="sng" spc="-3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b="1" i="1" u="sng" spc="1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b="1" i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3600" b="1" i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IN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sz="3600" dirty="0">
                <a:latin typeface="Times New Roman" pitchFamily="18" charset="0"/>
                <a:cs typeface="Times New Roman" pitchFamily="18" charset="0"/>
              </a:rPr>
            </a:br>
            <a:r>
              <a:rPr lang="en-IN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FILTERING REMOVE MISSING VALUE.</a:t>
            </a:r>
            <a:br>
              <a:rPr lang="en-US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*CONDITIONAL FORMATING BLANKS PIVOT. </a:t>
            </a:r>
            <a:br>
              <a:rPr lang="en-US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*TABLE SUMMARY OF EMPLOYEE PERFORMANCE.</a:t>
            </a:r>
            <a:br>
              <a:rPr lang="en-US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*FORMULAS -IF CONDITION. </a:t>
            </a:r>
            <a:br>
              <a:rPr lang="en-US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*GRAPHS - FINAL REPORT.</a:t>
            </a:r>
            <a:endParaRPr sz="32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9321"/>
            <a:ext cx="9905998" cy="1971582"/>
          </a:xfrm>
        </p:spPr>
        <p:txBody>
          <a:bodyPr>
            <a:normAutofit/>
          </a:bodyPr>
          <a:lstStyle/>
          <a:p>
            <a:r>
              <a:rPr lang="en-IN" sz="4400" b="1" i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en-IN" sz="44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400" b="1" i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Description</a:t>
            </a:r>
            <a:r>
              <a:rPr lang="en-US" sz="44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endParaRPr lang="en-IN" sz="4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WhatsApp Image 2024-09-19 at 8.22.4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19" y="1553682"/>
            <a:ext cx="10501386" cy="435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2485" y="647937"/>
            <a:ext cx="11359515" cy="4633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IN" sz="4400" b="1" i="1" u="sng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MODELLING APPROACH</a:t>
            </a:r>
            <a:r>
              <a:rPr lang="en-US" sz="4400" b="1" i="1" u="sng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IN" sz="4400" b="1" i="1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sz="3200" i="1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*DATASET</a:t>
            </a:r>
            <a:br>
              <a:rPr lang="en-IN" sz="3200" i="1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*FEATURE SELECTION</a:t>
            </a:r>
            <a:br>
              <a:rPr lang="en-IN" sz="3200" i="1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*DATA CLEANING</a:t>
            </a:r>
            <a:br>
              <a:rPr lang="en-IN" sz="3200" i="1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*FORMULA</a:t>
            </a:r>
            <a:br>
              <a:rPr lang="en-IN" sz="3200" i="1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*PIVOT TABLE</a:t>
            </a:r>
            <a:br>
              <a:rPr lang="en-IN" sz="3200" i="1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*CHARTS AND REPORTS</a:t>
            </a:r>
            <a:br>
              <a:rPr lang="en-IN" sz="3200" i="1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*LICENSING/TOOLS</a:t>
            </a:r>
            <a:endParaRPr sz="32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506070" y="1669076"/>
            <a:ext cx="7409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82</Words>
  <Application>Microsoft Office PowerPoint</Application>
  <PresentationFormat>Widescreen</PresentationFormat>
  <Paragraphs>36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Circuit</vt:lpstr>
      <vt:lpstr>Employee Data Analysis using Excel  </vt:lpstr>
      <vt:lpstr>PROJECT TITLE:</vt:lpstr>
      <vt:lpstr>AGENDA :</vt:lpstr>
      <vt:lpstr>   1.Easy data management 2.Data organization 3.Automation 4. Easy of use 5.Versatility 6.Collaboration</vt:lpstr>
      <vt:lpstr>PowerPoint Presentation</vt:lpstr>
      <vt:lpstr>WHO ARE THE END USERS :  1.EMPLOYEES 2.ORGANISATION 3.FIRM 4.BUSINESS 5.MANAGER/SUPERVISOR 6.HUMAN RESOURCES 7.CUSTOMERS </vt:lpstr>
      <vt:lpstr>OUR SOLUTION AND ITS VALUE PROPOSITION:  *FILTERING REMOVE MISSING VALUE. *CONDITIONAL FORMATING BLANKS PIVOT.  *TABLE SUMMARY OF EMPLOYEE PERFORMANCE. *FORMULAS -IF CONDITION.  *GRAPHS - FINAL REPORT.</vt:lpstr>
      <vt:lpstr>Dataset Description :</vt:lpstr>
      <vt:lpstr>MODELLING APPROACH:  *DATASET *FEATURE SELECTION *DATA CLEANING *FORMULA *PIVOT TABLE *CHARTS AND REPORTS *LICENSING/TOOLS</vt:lpstr>
      <vt:lpstr>RESULTS :</vt:lpstr>
      <vt:lpstr>Conclusion:  IN THIS PRESENTATION,WE CONCLUDE  *DATA SHOWS CONSISTENCY AND STABILITY  ACROSS OBSERVED PERIODS.  *OVERA LL STABILITY SUPPORTS STRATEGIC  DECISION TO MAINTAIN A COMPETITIVE EDGE.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jjenifer2399@gmail.com</cp:lastModifiedBy>
  <cp:revision>34</cp:revision>
  <dcterms:created xsi:type="dcterms:W3CDTF">2024-03-29T15:07:22Z</dcterms:created>
  <dcterms:modified xsi:type="dcterms:W3CDTF">2024-09-20T06:43:53Z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