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9260800" cy="29260800"/>
  <p:notesSz cx="6858000" cy="9144000"/>
  <p:defaultTextStyle>
    <a:defPPr>
      <a:defRPr lang="en-US"/>
    </a:defPPr>
    <a:lvl1pPr marL="0" algn="l" defTabSz="2809037" rtl="0" eaLnBrk="1" latinLnBrk="0" hangingPunct="1">
      <a:defRPr sz="5530" kern="1200">
        <a:solidFill>
          <a:schemeClr val="tx1"/>
        </a:solidFill>
        <a:latin typeface="+mn-lt"/>
        <a:ea typeface="+mn-ea"/>
        <a:cs typeface="+mn-cs"/>
      </a:defRPr>
    </a:lvl1pPr>
    <a:lvl2pPr marL="1404518" algn="l" defTabSz="2809037" rtl="0" eaLnBrk="1" latinLnBrk="0" hangingPunct="1">
      <a:defRPr sz="5530" kern="1200">
        <a:solidFill>
          <a:schemeClr val="tx1"/>
        </a:solidFill>
        <a:latin typeface="+mn-lt"/>
        <a:ea typeface="+mn-ea"/>
        <a:cs typeface="+mn-cs"/>
      </a:defRPr>
    </a:lvl2pPr>
    <a:lvl3pPr marL="2809037" algn="l" defTabSz="2809037" rtl="0" eaLnBrk="1" latinLnBrk="0" hangingPunct="1">
      <a:defRPr sz="5530" kern="1200">
        <a:solidFill>
          <a:schemeClr val="tx1"/>
        </a:solidFill>
        <a:latin typeface="+mn-lt"/>
        <a:ea typeface="+mn-ea"/>
        <a:cs typeface="+mn-cs"/>
      </a:defRPr>
    </a:lvl3pPr>
    <a:lvl4pPr marL="4213555" algn="l" defTabSz="2809037" rtl="0" eaLnBrk="1" latinLnBrk="0" hangingPunct="1">
      <a:defRPr sz="5530" kern="1200">
        <a:solidFill>
          <a:schemeClr val="tx1"/>
        </a:solidFill>
        <a:latin typeface="+mn-lt"/>
        <a:ea typeface="+mn-ea"/>
        <a:cs typeface="+mn-cs"/>
      </a:defRPr>
    </a:lvl4pPr>
    <a:lvl5pPr marL="5618074" algn="l" defTabSz="2809037" rtl="0" eaLnBrk="1" latinLnBrk="0" hangingPunct="1">
      <a:defRPr sz="5530" kern="1200">
        <a:solidFill>
          <a:schemeClr val="tx1"/>
        </a:solidFill>
        <a:latin typeface="+mn-lt"/>
        <a:ea typeface="+mn-ea"/>
        <a:cs typeface="+mn-cs"/>
      </a:defRPr>
    </a:lvl5pPr>
    <a:lvl6pPr marL="7022592" algn="l" defTabSz="2809037" rtl="0" eaLnBrk="1" latinLnBrk="0" hangingPunct="1">
      <a:defRPr sz="5530" kern="1200">
        <a:solidFill>
          <a:schemeClr val="tx1"/>
        </a:solidFill>
        <a:latin typeface="+mn-lt"/>
        <a:ea typeface="+mn-ea"/>
        <a:cs typeface="+mn-cs"/>
      </a:defRPr>
    </a:lvl6pPr>
    <a:lvl7pPr marL="8427110" algn="l" defTabSz="2809037" rtl="0" eaLnBrk="1" latinLnBrk="0" hangingPunct="1">
      <a:defRPr sz="5530" kern="1200">
        <a:solidFill>
          <a:schemeClr val="tx1"/>
        </a:solidFill>
        <a:latin typeface="+mn-lt"/>
        <a:ea typeface="+mn-ea"/>
        <a:cs typeface="+mn-cs"/>
      </a:defRPr>
    </a:lvl7pPr>
    <a:lvl8pPr marL="9831629" algn="l" defTabSz="2809037" rtl="0" eaLnBrk="1" latinLnBrk="0" hangingPunct="1">
      <a:defRPr sz="5530" kern="1200">
        <a:solidFill>
          <a:schemeClr val="tx1"/>
        </a:solidFill>
        <a:latin typeface="+mn-lt"/>
        <a:ea typeface="+mn-ea"/>
        <a:cs typeface="+mn-cs"/>
      </a:defRPr>
    </a:lvl8pPr>
    <a:lvl9pPr marL="11236147" algn="l" defTabSz="2809037" rtl="0" eaLnBrk="1" latinLnBrk="0" hangingPunct="1">
      <a:defRPr sz="553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pos="3456" userDrawn="1">
          <p15:clr>
            <a:srgbClr val="A4A3A4"/>
          </p15:clr>
        </p15:guide>
        <p15:guide id="5" pos="1728" userDrawn="1">
          <p15:clr>
            <a:srgbClr val="A4A3A4"/>
          </p15:clr>
        </p15:guide>
        <p15:guide id="6" orient="horz" pos="6768" userDrawn="1">
          <p15:clr>
            <a:srgbClr val="A4A3A4"/>
          </p15:clr>
        </p15:guide>
        <p15:guide id="7" orient="horz" pos="3864" userDrawn="1">
          <p15:clr>
            <a:srgbClr val="A4A3A4"/>
          </p15:clr>
        </p15:guide>
        <p15:guide id="8" orient="horz" pos="5328" userDrawn="1">
          <p15:clr>
            <a:srgbClr val="A4A3A4"/>
          </p15:clr>
        </p15:guide>
        <p15:guide id="9" pos="4896" userDrawn="1">
          <p15:clr>
            <a:srgbClr val="A4A3A4"/>
          </p15:clr>
        </p15:guide>
        <p15:guide id="10" orient="horz" pos="4992" userDrawn="1">
          <p15:clr>
            <a:srgbClr val="A4A3A4"/>
          </p15:clr>
        </p15:guide>
        <p15:guide id="11" pos="6480" userDrawn="1">
          <p15:clr>
            <a:srgbClr val="A4A3A4"/>
          </p15:clr>
        </p15:guide>
        <p15:guide id="12" pos="7920" userDrawn="1">
          <p15:clr>
            <a:srgbClr val="A4A3A4"/>
          </p15:clr>
        </p15:guide>
        <p15:guide id="13" pos="9648" userDrawn="1">
          <p15:clr>
            <a:srgbClr val="A4A3A4"/>
          </p15:clr>
        </p15:guide>
        <p15:guide id="14" pos="11088" userDrawn="1">
          <p15:clr>
            <a:srgbClr val="A4A3A4"/>
          </p15:clr>
        </p15:guide>
        <p15:guide id="15" orient="horz" pos="6048" userDrawn="1">
          <p15:clr>
            <a:srgbClr val="A4A3A4"/>
          </p15:clr>
        </p15:guide>
        <p15:guide id="16" orient="horz" pos="5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02"/>
    <p:restoredTop sz="94647"/>
  </p:normalViewPr>
  <p:slideViewPr>
    <p:cSldViewPr snapToGrid="0" snapToObjects="1" showGuides="1">
      <p:cViewPr>
        <p:scale>
          <a:sx n="80" d="100"/>
          <a:sy n="80" d="100"/>
        </p:scale>
        <p:origin x="-2032" y="-1872"/>
      </p:cViewPr>
      <p:guideLst>
        <p:guide orient="horz" pos="10368"/>
        <p:guide pos="13824"/>
        <p:guide pos="288"/>
        <p:guide pos="3456"/>
        <p:guide pos="1728"/>
        <p:guide orient="horz" pos="6768"/>
        <p:guide orient="horz" pos="3864"/>
        <p:guide orient="horz" pos="5328"/>
        <p:guide pos="4896"/>
        <p:guide orient="horz" pos="4992"/>
        <p:guide pos="6480"/>
        <p:guide pos="7920"/>
        <p:guide pos="9648"/>
        <p:guide pos="11088"/>
        <p:guide orient="horz" pos="6048"/>
        <p:guide orient="horz" pos="5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560" y="4788749"/>
            <a:ext cx="24871680" cy="10187093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15368695"/>
            <a:ext cx="21945600" cy="7064585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9B35-1A40-B24B-9BB7-80808992A9A4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9908-C734-564F-9F29-DD99BE826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4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9B35-1A40-B24B-9BB7-80808992A9A4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9908-C734-564F-9F29-DD99BE826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8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39762" y="1557867"/>
            <a:ext cx="6309360" cy="24797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682" y="1557867"/>
            <a:ext cx="18562320" cy="247971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9B35-1A40-B24B-9BB7-80808992A9A4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9908-C734-564F-9F29-DD99BE826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9B35-1A40-B24B-9BB7-80808992A9A4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9908-C734-564F-9F29-DD99BE826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4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442" y="7294888"/>
            <a:ext cx="25237440" cy="1217167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6442" y="19581715"/>
            <a:ext cx="25237440" cy="64007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9B35-1A40-B24B-9BB7-80808992A9A4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9908-C734-564F-9F29-DD99BE826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2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680" y="7789333"/>
            <a:ext cx="12435840" cy="185657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13280" y="7789333"/>
            <a:ext cx="12435840" cy="185657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9B35-1A40-B24B-9BB7-80808992A9A4}" type="datetimeFigureOut">
              <a:rPr lang="en-US" smtClean="0"/>
              <a:t>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9908-C734-564F-9F29-DD99BE826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4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1557873"/>
            <a:ext cx="25237440" cy="56557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494" y="7172962"/>
            <a:ext cx="12378688" cy="351535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5494" y="10688320"/>
            <a:ext cx="12378688" cy="157209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13282" y="7172962"/>
            <a:ext cx="12439651" cy="351535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13282" y="10688320"/>
            <a:ext cx="12439651" cy="157209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9B35-1A40-B24B-9BB7-80808992A9A4}" type="datetimeFigureOut">
              <a:rPr lang="en-US" smtClean="0"/>
              <a:t>2/15/18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9908-C734-564F-9F29-DD99BE826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6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9B35-1A40-B24B-9BB7-80808992A9A4}" type="datetimeFigureOut">
              <a:rPr lang="en-US" smtClean="0"/>
              <a:t>2/15/18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9908-C734-564F-9F29-DD99BE826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1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9B35-1A40-B24B-9BB7-80808992A9A4}" type="datetimeFigureOut">
              <a:rPr lang="en-US" smtClean="0"/>
              <a:t>2/15/18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9908-C734-564F-9F29-DD99BE826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28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1950720"/>
            <a:ext cx="9437370" cy="682752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9651" y="4213020"/>
            <a:ext cx="14813280" cy="20794133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1" y="8778240"/>
            <a:ext cx="9437370" cy="16262775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9B35-1A40-B24B-9BB7-80808992A9A4}" type="datetimeFigureOut">
              <a:rPr lang="en-US" smtClean="0"/>
              <a:t>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9908-C734-564F-9F29-DD99BE826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6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1950720"/>
            <a:ext cx="9437370" cy="682752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39651" y="4213020"/>
            <a:ext cx="14813280" cy="20794133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1" y="8778240"/>
            <a:ext cx="9437370" cy="16262775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9B35-1A40-B24B-9BB7-80808992A9A4}" type="datetimeFigureOut">
              <a:rPr lang="en-US" smtClean="0"/>
              <a:t>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9908-C734-564F-9F29-DD99BE826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0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680" y="1557873"/>
            <a:ext cx="25237440" cy="5655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7789333"/>
            <a:ext cx="25237440" cy="18565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680" y="27120433"/>
            <a:ext cx="658368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E9B35-1A40-B24B-9BB7-80808992A9A4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92640" y="27120433"/>
            <a:ext cx="987552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65440" y="27120433"/>
            <a:ext cx="658368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D9908-C734-564F-9F29-DD99BE826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6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9ADF-0C25-0B48-83CC-29EC1DBB82A1}"/>
              </a:ext>
            </a:extLst>
          </p:cNvPr>
          <p:cNvSpPr/>
          <p:nvPr/>
        </p:nvSpPr>
        <p:spPr>
          <a:xfrm>
            <a:off x="0" y="0"/>
            <a:ext cx="21945600" cy="1097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430779-80D1-364D-AB8C-67463C8D1EA3}"/>
              </a:ext>
            </a:extLst>
          </p:cNvPr>
          <p:cNvSpPr/>
          <p:nvPr/>
        </p:nvSpPr>
        <p:spPr>
          <a:xfrm>
            <a:off x="457200" y="303666"/>
            <a:ext cx="5486400" cy="5486400"/>
          </a:xfrm>
          <a:prstGeom prst="rect">
            <a:avLst/>
          </a:prstGeom>
          <a:noFill/>
          <a:ln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22D6F3-BAB9-1041-9749-5790EB4F8049}"/>
              </a:ext>
            </a:extLst>
          </p:cNvPr>
          <p:cNvSpPr/>
          <p:nvPr/>
        </p:nvSpPr>
        <p:spPr>
          <a:xfrm>
            <a:off x="5486400" y="6144768"/>
            <a:ext cx="4599432" cy="4599432"/>
          </a:xfrm>
          <a:prstGeom prst="rect">
            <a:avLst/>
          </a:prstGeom>
          <a:noFill/>
          <a:ln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D96D73-F8A1-8444-834B-D75731B4891D}"/>
              </a:ext>
            </a:extLst>
          </p:cNvPr>
          <p:cNvSpPr/>
          <p:nvPr/>
        </p:nvSpPr>
        <p:spPr>
          <a:xfrm>
            <a:off x="10287000" y="6134100"/>
            <a:ext cx="4599432" cy="4599432"/>
          </a:xfrm>
          <a:prstGeom prst="rect">
            <a:avLst/>
          </a:prstGeom>
          <a:noFill/>
          <a:ln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5BC768-5BE0-3547-A84B-DCC1824B571B}"/>
              </a:ext>
            </a:extLst>
          </p:cNvPr>
          <p:cNvSpPr/>
          <p:nvPr/>
        </p:nvSpPr>
        <p:spPr>
          <a:xfrm>
            <a:off x="443484" y="6144768"/>
            <a:ext cx="4599432" cy="4599432"/>
          </a:xfrm>
          <a:prstGeom prst="rect">
            <a:avLst/>
          </a:prstGeom>
          <a:noFill/>
          <a:ln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D2C8D6-B9AA-5C44-A13D-6E8532B4A757}"/>
              </a:ext>
            </a:extLst>
          </p:cNvPr>
          <p:cNvSpPr/>
          <p:nvPr/>
        </p:nvSpPr>
        <p:spPr>
          <a:xfrm>
            <a:off x="15316200" y="6134100"/>
            <a:ext cx="4599432" cy="4599432"/>
          </a:xfrm>
          <a:prstGeom prst="rect">
            <a:avLst/>
          </a:prstGeom>
          <a:noFill/>
          <a:ln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38923A-B540-A34C-BF38-5513859B685A}"/>
              </a:ext>
            </a:extLst>
          </p:cNvPr>
          <p:cNvSpPr/>
          <p:nvPr/>
        </p:nvSpPr>
        <p:spPr>
          <a:xfrm>
            <a:off x="10843122" y="1335116"/>
            <a:ext cx="4599432" cy="4599432"/>
          </a:xfrm>
          <a:prstGeom prst="rect">
            <a:avLst/>
          </a:prstGeom>
          <a:noFill/>
          <a:ln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667C76-F955-B84D-AE37-EEEC062A071B}"/>
              </a:ext>
            </a:extLst>
          </p:cNvPr>
          <p:cNvSpPr/>
          <p:nvPr/>
        </p:nvSpPr>
        <p:spPr>
          <a:xfrm>
            <a:off x="15552305" y="1328445"/>
            <a:ext cx="4599432" cy="4599432"/>
          </a:xfrm>
          <a:prstGeom prst="rect">
            <a:avLst/>
          </a:prstGeom>
          <a:noFill/>
          <a:ln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6F1E8F-75E4-1545-BDA9-34DE43DC086A}"/>
              </a:ext>
            </a:extLst>
          </p:cNvPr>
          <p:cNvSpPr/>
          <p:nvPr/>
        </p:nvSpPr>
        <p:spPr>
          <a:xfrm>
            <a:off x="6088285" y="1328653"/>
            <a:ext cx="4599432" cy="4599432"/>
          </a:xfrm>
          <a:prstGeom prst="rect">
            <a:avLst/>
          </a:prstGeom>
          <a:noFill/>
          <a:ln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F8E2632-384E-8041-8AB6-61EB4CEDB925}"/>
              </a:ext>
            </a:extLst>
          </p:cNvPr>
          <p:cNvSpPr>
            <a:spLocks noChangeAspect="1"/>
          </p:cNvSpPr>
          <p:nvPr/>
        </p:nvSpPr>
        <p:spPr>
          <a:xfrm>
            <a:off x="2628900" y="8229600"/>
            <a:ext cx="228600" cy="228600"/>
          </a:xfrm>
          <a:prstGeom prst="ellipse">
            <a:avLst/>
          </a:prstGeom>
          <a:noFill/>
          <a:ln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A0B1142-70F2-074F-9570-98564D7B4FC9}"/>
              </a:ext>
            </a:extLst>
          </p:cNvPr>
          <p:cNvSpPr>
            <a:spLocks noChangeAspect="1"/>
          </p:cNvSpPr>
          <p:nvPr/>
        </p:nvSpPr>
        <p:spPr>
          <a:xfrm>
            <a:off x="7658100" y="7696200"/>
            <a:ext cx="228600" cy="228600"/>
          </a:xfrm>
          <a:prstGeom prst="ellipse">
            <a:avLst/>
          </a:prstGeom>
          <a:noFill/>
          <a:ln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00CD06B-F2F2-124D-8BDE-F7B30A643022}"/>
              </a:ext>
            </a:extLst>
          </p:cNvPr>
          <p:cNvSpPr>
            <a:spLocks noChangeAspect="1"/>
          </p:cNvSpPr>
          <p:nvPr/>
        </p:nvSpPr>
        <p:spPr>
          <a:xfrm>
            <a:off x="12458700" y="8229600"/>
            <a:ext cx="228600" cy="228600"/>
          </a:xfrm>
          <a:prstGeom prst="ellipse">
            <a:avLst/>
          </a:prstGeom>
          <a:noFill/>
          <a:ln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91B582-9A09-6842-8211-916A33A1CD7C}"/>
              </a:ext>
            </a:extLst>
          </p:cNvPr>
          <p:cNvSpPr/>
          <p:nvPr/>
        </p:nvSpPr>
        <p:spPr>
          <a:xfrm>
            <a:off x="16459200" y="7315200"/>
            <a:ext cx="2286000" cy="2286000"/>
          </a:xfrm>
          <a:prstGeom prst="rect">
            <a:avLst/>
          </a:prstGeom>
          <a:noFill/>
          <a:ln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26E0F1A-BA07-764B-BCA8-FD66D1FC80B7}"/>
              </a:ext>
            </a:extLst>
          </p:cNvPr>
          <p:cNvCxnSpPr>
            <a:cxnSpLocks/>
            <a:stCxn id="19" idx="0"/>
            <a:endCxn id="19" idx="2"/>
          </p:cNvCxnSpPr>
          <p:nvPr/>
        </p:nvCxnSpPr>
        <p:spPr>
          <a:xfrm>
            <a:off x="17602200" y="7315200"/>
            <a:ext cx="0" cy="2286000"/>
          </a:xfrm>
          <a:prstGeom prst="line">
            <a:avLst/>
          </a:prstGeom>
          <a:ln w="12700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2B2F20-5437-A04D-B464-F5737D608258}"/>
              </a:ext>
            </a:extLst>
          </p:cNvPr>
          <p:cNvCxnSpPr>
            <a:cxnSpLocks/>
          </p:cNvCxnSpPr>
          <p:nvPr/>
        </p:nvCxnSpPr>
        <p:spPr>
          <a:xfrm>
            <a:off x="16459200" y="9334500"/>
            <a:ext cx="2286000" cy="0"/>
          </a:xfrm>
          <a:prstGeom prst="line">
            <a:avLst/>
          </a:prstGeom>
          <a:ln w="12700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92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Corina Logan</dc:creator>
  <cp:lastModifiedBy>Corina Logan</cp:lastModifiedBy>
  <cp:revision>9</cp:revision>
  <cp:lastPrinted>2018-02-15T23:32:01Z</cp:lastPrinted>
  <dcterms:created xsi:type="dcterms:W3CDTF">2018-02-14T21:06:12Z</dcterms:created>
  <dcterms:modified xsi:type="dcterms:W3CDTF">2018-02-15T23:33:08Z</dcterms:modified>
</cp:coreProperties>
</file>