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36be36e5b6a_0_7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36be36e5b6a_0_7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6be36e5b6a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6be36e5b6a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6be36e5b6a_0_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6be36e5b6a_0_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36be36e5b6a_0_3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36be36e5b6a_0_3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36be36e5b6a_0_4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36be36e5b6a_0_4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be36e5b6a_0_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be36e5b6a_0_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g36be36e5b6a_0_5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" name="Google Shape;88;g36be36e5b6a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36be36e5b6a_0_6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" name="Google Shape;94;g36be36e5b6a_0_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6be36e5b6a_0_6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6be36e5b6a_0_6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1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3">
            <a:alphaModFix/>
          </a:blip>
          <a:stretch>
            <a:fillRect/>
          </a:stretch>
        </a:blipFill>
      </p:bgPr>
    </p:bg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lt1"/>
                </a:solidFill>
              </a:rPr>
              <a:t>Big Mountain Executive Presentation</a:t>
            </a:r>
            <a:endParaRPr>
              <a:solidFill>
                <a:schemeClr val="lt1"/>
              </a:solidFill>
            </a:endParaRPr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109" name="Google Shape;109;p22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is underpricing despite strong infrastructure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Market and model support price of $100–$105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Recommend: Raise prices + test tiered model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Prioritize high-ROI investments (e.g., snowmaking, lifts)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Opportunity for sustainable revenue growth with minimal risk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The Business Challenge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Market Comparison &amp; Missed Potential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Recommendation Key Findings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Predictive Price Modeling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Revenue Impact Scenarios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Visual Benchmark: Big Mountain vs. Market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Cost-Benefit Summary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AutoNum type="arabicPeriod"/>
            </a:pPr>
            <a:r>
              <a:rPr lang="en"/>
              <a:t>Summary 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Business </a:t>
            </a:r>
            <a:r>
              <a:rPr lang="en"/>
              <a:t>Challenge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Problem Identification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Underpricing at Big Mountain Resort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Current adult weekend ticket price:  $74 </a:t>
            </a:r>
            <a:endParaRPr/>
          </a:p>
          <a:p>
            <a:pPr indent="-317500" lvl="2" marL="1371600" rtl="0" algn="l">
              <a:spcBef>
                <a:spcPts val="0"/>
              </a:spcBef>
              <a:spcAft>
                <a:spcPts val="0"/>
              </a:spcAft>
              <a:buSzPts val="1400"/>
              <a:buChar char="■"/>
            </a:pPr>
            <a:r>
              <a:rPr lang="en"/>
              <a:t>Market comparison and model analysis suggest this is significantly underpriced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Objective: Evaluate if a price increase is supported by infrastructure and market data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</a:t>
            </a:r>
            <a:r>
              <a:rPr lang="en"/>
              <a:t>Comparison &amp; Missed Potential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Market Context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Big Mountain Compares to Competitors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Strong infrastructure: high vertical drop, large terrain, many lifts</a:t>
            </a:r>
            <a:endParaRPr/>
          </a:p>
          <a:p>
            <a:pPr indent="-342900" lvl="0" marL="13716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Resort features are above average, yet priced below average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mismatch may signal a **revenue opportunity**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Recommendation Key Findings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Recommendation &amp; Key Findings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Raise weekend ticket price from $74 to $100–$105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This reflects fair market value based on predictive modeling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Introduce tiered pricing to capture more value and test customer response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Invest in snowmaking and chairlift capacity for future price flexibility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Predictive Price Modeling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Modeling Results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Machine Learning Model: Random Forest Regressor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Trained on U.S. ski resort data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Predicts fair market price based on features like terrain, lifts, and snowmaking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Predicted ticket price for Big Mountain: $100–$105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Revenue Impact Scenarios</a:t>
            </a:r>
            <a:endParaRPr/>
          </a:p>
        </p:txBody>
      </p:sp>
      <p:sp>
        <p:nvSpPr>
          <p:cNvPr id="91" name="Google Shape;91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Scenario Modeling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2: Add 1 run, 150 ft vertical drop, 1 chair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Predicted price increase: ~$4.30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Revenue gain (5 tickets per visitor): ~$21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Scenario 3: Add 4 acres of snowmaking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Additional increase: ~$1.30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Combined gain: ~$27 per visitor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Visual Benchmark: Big Mountain vs. Market</a:t>
            </a:r>
            <a:endParaRPr/>
          </a:p>
        </p:txBody>
      </p:sp>
      <p:sp>
        <p:nvSpPr>
          <p:cNvPr id="97" name="Google Shape;97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Infrastructure vs. Ticket Price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Big Mountain offers above-average terrain, lifts, and snowmaking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However, it charges well below the market average for similar resorts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chart on this slide shows Big Mountain’s position compared to the distribution of peer resorts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A red vertical line highlights Big Mountain in the histogram of ticket prices and infrastructure metrics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This visual makes the case for increasing the price to match value delivered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Cost-Benefit Summary</a:t>
            </a:r>
            <a:endParaRPr/>
          </a:p>
        </p:txBody>
      </p:sp>
      <p:sp>
        <p:nvSpPr>
          <p:cNvPr id="103" name="Google Shape;103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Cost Consideration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New chairlift cost per ticket: ~$2 (assuming 5-day visitors)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Scenario 2 revenue gain per ticket: ~$4.30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Net gain &gt; 100% ROI just from chairlift alone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