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04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C83-4358-4069-9A04-36F684952B41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5BB5-8E37-492B-8843-1477E0364CB8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7E38-DB3A-4089-B386-FFD9F1943ECB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356-1F59-4D89-9F54-28C9F76813D7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8F21-3C02-407D-A180-361657C962A9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892040" cy="4351338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524" y="1825625"/>
            <a:ext cx="4892040" cy="4351338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FB26-DB44-4B23-8E2C-73FCFB6E6A5C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8" y="639150"/>
            <a:ext cx="1006228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508" y="1793873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08" y="2498723"/>
            <a:ext cx="4892040" cy="310197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793873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6753" y="2498723"/>
            <a:ext cx="4892040" cy="310197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A1B2-E24B-4D01-B1F3-1C91DA614AC9}" type="datetime1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B829-4D67-4482-B952-BBD9DCA0A419}" type="datetime1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990D-3D92-40C3-8F0D-2F9DF871B3E2}" type="datetime1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987425"/>
            <a:ext cx="5753100" cy="4613275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35C0-D298-4C67-8022-2A6AB1B2BA62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098-106E-436A-B7C8-8017C782259C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619435-DEBC-444A-913E-FBD2C4CF0E59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MySustain – Environmental Website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221" y="2720962"/>
            <a:ext cx="347338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About – Principles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Beauty – Cosmetics, Hair, Skincare, Hygiene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Lifestyle – Energy, Waste, Clothing, Pollution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Nutrition – Vitamins, GMOs, Sustainability, Organic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Resources – Useful Links</a:t>
            </a:r>
          </a:p>
        </p:txBody>
      </p:sp>
      <p:pic>
        <p:nvPicPr>
          <p:cNvPr id="8" name="4BCD0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8720" y="1725932"/>
            <a:ext cx="6737043" cy="40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6" t="39850" r="25643" b="30451"/>
          <a:stretch/>
        </p:blipFill>
        <p:spPr>
          <a:xfrm>
            <a:off x="9537937" y="2670487"/>
            <a:ext cx="2042510" cy="1478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0" t="38220" r="25047" b="31329"/>
          <a:stretch/>
        </p:blipFill>
        <p:spPr>
          <a:xfrm>
            <a:off x="7591121" y="2670488"/>
            <a:ext cx="2042509" cy="1478017"/>
          </a:xfrm>
          <a:prstGeom prst="rect">
            <a:avLst/>
          </a:prstGeom>
        </p:spPr>
      </p:pic>
      <p:pic>
        <p:nvPicPr>
          <p:cNvPr id="3" name="CDCF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52426" y="1555881"/>
            <a:ext cx="6088616" cy="37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Posts</a:t>
            </a:r>
          </a:p>
          <a:p>
            <a:r>
              <a:rPr lang="en-US" dirty="0"/>
              <a:t>Transitions</a:t>
            </a:r>
          </a:p>
          <a:p>
            <a:r>
              <a:rPr lang="en-US" dirty="0"/>
              <a:t>Domain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Goals for the Future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3356" y="1790700"/>
            <a:ext cx="2589915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Palm Oil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Animal Testing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Leather / Fur / Down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Sustainable vs. Commercial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Fragrance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Silicones / Sulfates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Fluoride</a:t>
            </a:r>
          </a:p>
          <a:p>
            <a:r>
              <a:rPr lang="en-US" sz="1400" dirty="0">
                <a:solidFill>
                  <a:schemeClr val="bg1"/>
                </a:solidFill>
              </a:rPr>
              <a:t>Nitrates / Phosphates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Formaldehyde / EDTA / Glycol</a:t>
            </a:r>
          </a:p>
          <a:p>
            <a:r>
              <a:rPr lang="en-US" sz="1400" dirty="0">
                <a:solidFill>
                  <a:schemeClr val="bg1"/>
                </a:solidFill>
              </a:rPr>
              <a:t>BPA</a:t>
            </a:r>
          </a:p>
          <a:p>
            <a:r>
              <a:rPr lang="en-US" sz="1400" dirty="0">
                <a:solidFill>
                  <a:schemeClr val="bg1"/>
                </a:solidFill>
              </a:rPr>
              <a:t>Fracking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Renewable Energy </a:t>
            </a:r>
          </a:p>
          <a:p>
            <a:r>
              <a:rPr lang="en-US" sz="1400" dirty="0">
                <a:solidFill>
                  <a:schemeClr val="bg1"/>
                </a:solidFill>
              </a:rPr>
              <a:t>Hybrid / Electric</a:t>
            </a:r>
          </a:p>
          <a:p>
            <a:r>
              <a:rPr lang="en-US" sz="1400" dirty="0">
                <a:solidFill>
                  <a:schemeClr val="bg1"/>
                </a:solidFill>
              </a:rPr>
              <a:t>"Biodegradability"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Recycling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Water and Energy Usage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Plastics and Styrofoam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Disposable vs. Reusable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Overfishing and Bycatch</a:t>
            </a:r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template" id="{E3A5883B-E8CE-46E1-BD06-0BEE2E0AFA71}" vid="{B9CB0296-E107-40DB-82AD-8FB388C56E4D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CC2096-6844-4B95-B463-E84303707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0</TotalTime>
  <Words>98</Words>
  <Application>Microsoft Office PowerPoint</Application>
  <PresentationFormat>Widescreen</PresentationFormat>
  <Paragraphs>35</Paragraphs>
  <Slides>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Vertical Lexicon design template</vt:lpstr>
      <vt:lpstr>PowerPoint Presentation</vt:lpstr>
      <vt:lpstr>MySustain – Environmental Website</vt:lpstr>
      <vt:lpstr>PowerPoint Presentation</vt:lpstr>
      <vt:lpstr>Goals 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2016-12-14T03:01:37Z</dcterms:created>
  <dcterms:modified xsi:type="dcterms:W3CDTF">2016-12-14T04:16:30Z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TC034606119991</vt:lpwstr>
  </property>
</Properties>
</file>