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, Jennifer" userId="S::1867219@johnabbottcollege.net::880c42e9-c256-4f9a-a719-a6155100b074" providerId="AD" clId="Web-{3F24D797-ACC6-4AFF-94D9-20658580F52D}"/>
    <pc:docChg chg="addSld modSld modMainMaster">
      <pc:chgData name="Hann, Jennifer" userId="S::1867219@johnabbottcollege.net::880c42e9-c256-4f9a-a719-a6155100b074" providerId="AD" clId="Web-{3F24D797-ACC6-4AFF-94D9-20658580F52D}" dt="2018-11-28T03:41:19.117" v="309" actId="20577"/>
      <pc:docMkLst>
        <pc:docMk/>
      </pc:docMkLst>
      <pc:sldChg chg="modTransition">
        <pc:chgData name="Hann, Jennifer" userId="S::1867219@johnabbottcollege.net::880c42e9-c256-4f9a-a719-a6155100b074" providerId="AD" clId="Web-{3F24D797-ACC6-4AFF-94D9-20658580F52D}" dt="2018-11-28T03:39:13.617" v="257"/>
        <pc:sldMkLst>
          <pc:docMk/>
          <pc:sldMk cId="4101287684" sldId="256"/>
        </pc:sldMkLst>
      </pc:sldChg>
      <pc:sldChg chg="addSp delSp modSp mod modTransition setBg">
        <pc:chgData name="Hann, Jennifer" userId="S::1867219@johnabbottcollege.net::880c42e9-c256-4f9a-a719-a6155100b074" providerId="AD" clId="Web-{3F24D797-ACC6-4AFF-94D9-20658580F52D}" dt="2018-11-28T03:39:13.617" v="257"/>
        <pc:sldMkLst>
          <pc:docMk/>
          <pc:sldMk cId="1463318928" sldId="257"/>
        </pc:sldMkLst>
        <pc:spChg chg="mod">
          <ac:chgData name="Hann, Jennifer" userId="S::1867219@johnabbottcollege.net::880c42e9-c256-4f9a-a719-a6155100b074" providerId="AD" clId="Web-{3F24D797-ACC6-4AFF-94D9-20658580F52D}" dt="2018-11-28T03:01:54.439" v="6"/>
          <ac:spMkLst>
            <pc:docMk/>
            <pc:sldMk cId="1463318928" sldId="257"/>
            <ac:spMk id="2" creationId="{00000000-0000-0000-0000-000000000000}"/>
          </ac:spMkLst>
        </pc:spChg>
        <pc:spChg chg="mod ord">
          <ac:chgData name="Hann, Jennifer" userId="S::1867219@johnabbottcollege.net::880c42e9-c256-4f9a-a719-a6155100b074" providerId="AD" clId="Web-{3F24D797-ACC6-4AFF-94D9-20658580F52D}" dt="2018-11-28T03:35:40.054" v="245" actId="14100"/>
          <ac:spMkLst>
            <pc:docMk/>
            <pc:sldMk cId="1463318928" sldId="257"/>
            <ac:spMk id="3" creationId="{00000000-0000-0000-0000-000000000000}"/>
          </ac:spMkLst>
        </pc:spChg>
        <pc:grpChg chg="add del">
          <ac:chgData name="Hann, Jennifer" userId="S::1867219@johnabbottcollege.net::880c42e9-c256-4f9a-a719-a6155100b074" providerId="AD" clId="Web-{3F24D797-ACC6-4AFF-94D9-20658580F52D}" dt="2018-11-28T03:01:54.095" v="5"/>
          <ac:grpSpMkLst>
            <pc:docMk/>
            <pc:sldMk cId="1463318928" sldId="257"/>
            <ac:grpSpMk id="9" creationId="{9C9A395D-0E3C-47A2-BD3C-E0B63FFEB93B}"/>
          </ac:grpSpMkLst>
        </pc:grpChg>
        <pc:grpChg chg="add del">
          <ac:chgData name="Hann, Jennifer" userId="S::1867219@johnabbottcollege.net::880c42e9-c256-4f9a-a719-a6155100b074" providerId="AD" clId="Web-{3F24D797-ACC6-4AFF-94D9-20658580F52D}" dt="2018-11-28T03:01:54.095" v="5"/>
          <ac:grpSpMkLst>
            <pc:docMk/>
            <pc:sldMk cId="1463318928" sldId="257"/>
            <ac:grpSpMk id="13" creationId="{1D4E244F-B3CC-4EA6-AEF8-9C10A9F2D650}"/>
          </ac:grpSpMkLst>
        </pc:grpChg>
        <pc:picChg chg="add mod ord">
          <ac:chgData name="Hann, Jennifer" userId="S::1867219@johnabbottcollege.net::880c42e9-c256-4f9a-a719-a6155100b074" providerId="AD" clId="Web-{3F24D797-ACC6-4AFF-94D9-20658580F52D}" dt="2018-11-28T03:01:54.439" v="6"/>
          <ac:picMkLst>
            <pc:docMk/>
            <pc:sldMk cId="1463318928" sldId="257"/>
            <ac:picMk id="4" creationId="{4A601B4E-1561-4A08-A440-01DBDB9A8CCF}"/>
          </ac:picMkLst>
        </pc:picChg>
      </pc:sldChg>
      <pc:sldChg chg="addSp modSp mod modTransition setBg">
        <pc:chgData name="Hann, Jennifer" userId="S::1867219@johnabbottcollege.net::880c42e9-c256-4f9a-a719-a6155100b074" providerId="AD" clId="Web-{3F24D797-ACC6-4AFF-94D9-20658580F52D}" dt="2018-11-28T03:41:16.039" v="307" actId="20577"/>
        <pc:sldMkLst>
          <pc:docMk/>
          <pc:sldMk cId="1618713457" sldId="260"/>
        </pc:sldMkLst>
        <pc:spChg chg="mod">
          <ac:chgData name="Hann, Jennifer" userId="S::1867219@johnabbottcollege.net::880c42e9-c256-4f9a-a719-a6155100b074" providerId="AD" clId="Web-{3F24D797-ACC6-4AFF-94D9-20658580F52D}" dt="2018-11-28T03:00:43.467" v="2"/>
          <ac:spMkLst>
            <pc:docMk/>
            <pc:sldMk cId="1618713457" sldId="260"/>
            <ac:spMk id="2" creationId="{00000000-0000-0000-0000-000000000000}"/>
          </ac:spMkLst>
        </pc:spChg>
        <pc:spChg chg="mod ord">
          <ac:chgData name="Hann, Jennifer" userId="S::1867219@johnabbottcollege.net::880c42e9-c256-4f9a-a719-a6155100b074" providerId="AD" clId="Web-{3F24D797-ACC6-4AFF-94D9-20658580F52D}" dt="2018-11-28T03:41:16.039" v="307" actId="20577"/>
          <ac:spMkLst>
            <pc:docMk/>
            <pc:sldMk cId="1618713457" sldId="260"/>
            <ac:spMk id="3" creationId="{00000000-0000-0000-0000-000000000000}"/>
          </ac:spMkLst>
        </pc:spChg>
        <pc:picChg chg="add mod">
          <ac:chgData name="Hann, Jennifer" userId="S::1867219@johnabbottcollege.net::880c42e9-c256-4f9a-a719-a6155100b074" providerId="AD" clId="Web-{3F24D797-ACC6-4AFF-94D9-20658580F52D}" dt="2018-11-28T03:00:43.467" v="2"/>
          <ac:picMkLst>
            <pc:docMk/>
            <pc:sldMk cId="1618713457" sldId="260"/>
            <ac:picMk id="4" creationId="{57DD7754-EE8A-4272-AD52-AE0CD7972224}"/>
          </ac:picMkLst>
        </pc:picChg>
      </pc:sldChg>
      <pc:sldChg chg="modTransition">
        <pc:chgData name="Hann, Jennifer" userId="S::1867219@johnabbottcollege.net::880c42e9-c256-4f9a-a719-a6155100b074" providerId="AD" clId="Web-{3F24D797-ACC6-4AFF-94D9-20658580F52D}" dt="2018-11-28T03:39:13.617" v="257"/>
        <pc:sldMkLst>
          <pc:docMk/>
          <pc:sldMk cId="1007535223" sldId="261"/>
        </pc:sldMkLst>
      </pc:sldChg>
      <pc:sldChg chg="modSp new modTransition">
        <pc:chgData name="Hann, Jennifer" userId="S::1867219@johnabbottcollege.net::880c42e9-c256-4f9a-a719-a6155100b074" providerId="AD" clId="Web-{3F24D797-ACC6-4AFF-94D9-20658580F52D}" dt="2018-11-28T03:39:13.617" v="257"/>
        <pc:sldMkLst>
          <pc:docMk/>
          <pc:sldMk cId="1556344156" sldId="262"/>
        </pc:sldMkLst>
        <pc:spChg chg="mod">
          <ac:chgData name="Hann, Jennifer" userId="S::1867219@johnabbottcollege.net::880c42e9-c256-4f9a-a719-a6155100b074" providerId="AD" clId="Web-{3F24D797-ACC6-4AFF-94D9-20658580F52D}" dt="2018-11-28T03:29:29.943" v="14" actId="20577"/>
          <ac:spMkLst>
            <pc:docMk/>
            <pc:sldMk cId="1556344156" sldId="262"/>
            <ac:spMk id="2" creationId="{BA1F44B8-14F4-49FB-AC44-B320AB900A33}"/>
          </ac:spMkLst>
        </pc:spChg>
        <pc:spChg chg="mod">
          <ac:chgData name="Hann, Jennifer" userId="S::1867219@johnabbottcollege.net::880c42e9-c256-4f9a-a719-a6155100b074" providerId="AD" clId="Web-{3F24D797-ACC6-4AFF-94D9-20658580F52D}" dt="2018-11-28T03:33:56.647" v="217" actId="1076"/>
          <ac:spMkLst>
            <pc:docMk/>
            <pc:sldMk cId="1556344156" sldId="262"/>
            <ac:spMk id="3" creationId="{993321C0-C3F4-4D1C-A2B8-B673BB03A913}"/>
          </ac:spMkLst>
        </pc:spChg>
      </pc:sldChg>
      <pc:sldMasterChg chg="modTransition modSldLayout">
        <pc:chgData name="Hann, Jennifer" userId="S::1867219@johnabbottcollege.net::880c42e9-c256-4f9a-a719-a6155100b074" providerId="AD" clId="Web-{3F24D797-ACC6-4AFF-94D9-20658580F52D}" dt="2018-11-28T03:39:13.617" v="257"/>
        <pc:sldMasterMkLst>
          <pc:docMk/>
          <pc:sldMasterMk cId="0" sldId="2147483648"/>
        </pc:sldMasterMkLst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Hann, Jennifer" userId="S::1867219@johnabbottcollege.net::880c42e9-c256-4f9a-a719-a6155100b074" providerId="AD" clId="Web-{3F24D797-ACC6-4AFF-94D9-20658580F52D}" dt="2018-11-28T03:39:13.617" v="257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  <pc:docChgLst>
    <pc:chgData name="Hann, Jennifer" userId="S::1867219@johnabbottcollege.net::880c42e9-c256-4f9a-a719-a6155100b074" providerId="AD" clId="Web-{0A798371-0DC9-4865-A76C-2E76B20F8B7B}"/>
    <pc:docChg chg="addSld modSld">
      <pc:chgData name="Hann, Jennifer" userId="S::1867219@johnabbottcollege.net::880c42e9-c256-4f9a-a719-a6155100b074" providerId="AD" clId="Web-{0A798371-0DC9-4865-A76C-2E76B20F8B7B}" dt="2018-12-06T19:28:44.032" v="25" actId="20577"/>
      <pc:docMkLst>
        <pc:docMk/>
      </pc:docMkLst>
      <pc:sldChg chg="modSp new">
        <pc:chgData name="Hann, Jennifer" userId="S::1867219@johnabbottcollege.net::880c42e9-c256-4f9a-a719-a6155100b074" providerId="AD" clId="Web-{0A798371-0DC9-4865-A76C-2E76B20F8B7B}" dt="2018-12-06T19:28:37.016" v="23" actId="20577"/>
        <pc:sldMkLst>
          <pc:docMk/>
          <pc:sldMk cId="2049082439" sldId="263"/>
        </pc:sldMkLst>
        <pc:spChg chg="mod">
          <ac:chgData name="Hann, Jennifer" userId="S::1867219@johnabbottcollege.net::880c42e9-c256-4f9a-a719-a6155100b074" providerId="AD" clId="Web-{0A798371-0DC9-4865-A76C-2E76B20F8B7B}" dt="2018-12-06T19:28:37.016" v="23" actId="20577"/>
          <ac:spMkLst>
            <pc:docMk/>
            <pc:sldMk cId="2049082439" sldId="263"/>
            <ac:spMk id="2" creationId="{51D9E772-E51C-41AA-9951-9AC25F3AD3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and it’s affect on our privacy on the web and our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</a:t>
            </a:r>
            <a:r>
              <a:rPr lang="en-US" dirty="0" err="1"/>
              <a:t>HAnn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76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44B8-14F4-49FB-AC44-B320AB9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21C0-C3F4-4D1C-A2B8-B673BB03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3827"/>
            <a:ext cx="9905999" cy="3958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social media?</a:t>
            </a:r>
          </a:p>
          <a:p>
            <a:pPr lvl="1"/>
            <a:r>
              <a:rPr lang="en-US"/>
              <a:t>Platform where a person can interact with other members who are using the same platform</a:t>
            </a:r>
          </a:p>
          <a:p>
            <a:r>
              <a:rPr lang="en-US"/>
              <a:t>What can you use social media for?</a:t>
            </a:r>
            <a:endParaRPr lang="en-US" dirty="0"/>
          </a:p>
          <a:p>
            <a:pPr lvl="1"/>
            <a:r>
              <a:rPr lang="en-US"/>
              <a:t>Communicate</a:t>
            </a:r>
            <a:endParaRPr lang="en-US" dirty="0"/>
          </a:p>
          <a:p>
            <a:pPr lvl="1"/>
            <a:r>
              <a:rPr lang="en-US"/>
              <a:t>Idea sharing </a:t>
            </a:r>
          </a:p>
          <a:p>
            <a:pPr lvl="1"/>
            <a:r>
              <a:rPr lang="en-US"/>
              <a:t>Opinion sharing</a:t>
            </a:r>
          </a:p>
          <a:p>
            <a:pPr lvl="1"/>
            <a:r>
              <a:rPr lang="en-US"/>
              <a:t>Information sharing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441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Privacy</a:t>
            </a:r>
          </a:p>
        </p:txBody>
      </p:sp>
      <p:pic>
        <p:nvPicPr>
          <p:cNvPr id="4" name="Picture 4" descr="A picture containing vector graphics, text&#10;&#10;Description generated with very high confidence">
            <a:extLst>
              <a:ext uri="{FF2B5EF4-FFF2-40B4-BE49-F238E27FC236}">
                <a16:creationId xmlns:a16="http://schemas.microsoft.com/office/drawing/2014/main" id="{4A601B4E-1561-4A08-A440-01DBDB9A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041457"/>
            <a:ext cx="3494597" cy="19657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579" y="2076959"/>
            <a:ext cx="6012832" cy="3973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Simply not uploading a picture or an information is not enough to hide an event</a:t>
            </a:r>
          </a:p>
          <a:p>
            <a:r>
              <a:rPr lang="en-US" dirty="0"/>
              <a:t>Having friends who are active on social media can be risky to our privacy</a:t>
            </a:r>
          </a:p>
          <a:p>
            <a:r>
              <a:rPr lang="en-US" dirty="0"/>
              <a:t>It is easy to save and send information on the web</a:t>
            </a:r>
          </a:p>
          <a:p>
            <a:r>
              <a:rPr lang="en-US"/>
              <a:t>The consequence of our privacy being expose cannot be reverted</a:t>
            </a:r>
          </a:p>
        </p:txBody>
      </p:sp>
    </p:spTree>
    <p:extLst>
      <p:ext uri="{BB962C8B-B14F-4D97-AF65-F5344CB8AC3E}">
        <p14:creationId xmlns:p14="http://schemas.microsoft.com/office/powerpoint/2010/main" val="1463318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productivity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DD7754-EE8A-4272-AD52-AE0CD79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06" y="2249487"/>
            <a:ext cx="4263843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104" y="2005073"/>
            <a:ext cx="4710683" cy="3685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Helps with teamwork</a:t>
            </a:r>
          </a:p>
          <a:p>
            <a:pPr lvl="1"/>
            <a:r>
              <a:rPr lang="en-US"/>
              <a:t>Sharing ideas</a:t>
            </a:r>
            <a:endParaRPr lang="en-US" dirty="0"/>
          </a:p>
          <a:p>
            <a:pPr lvl="1"/>
            <a:r>
              <a:rPr lang="en-US"/>
              <a:t>Collaborate</a:t>
            </a:r>
            <a:endParaRPr lang="en-US" dirty="0"/>
          </a:p>
          <a:p>
            <a:pPr lvl="1"/>
            <a:r>
              <a:rPr lang="en-US"/>
              <a:t>Problem solving</a:t>
            </a:r>
          </a:p>
          <a:p>
            <a:r>
              <a:rPr lang="en-US" dirty="0"/>
              <a:t>A platform for learning</a:t>
            </a:r>
          </a:p>
          <a:p>
            <a:r>
              <a:rPr lang="en-US" dirty="0"/>
              <a:t>Improving the employees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13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 on social media is no longer safe because once it’s on the web, the person can’t do anything about it</a:t>
            </a:r>
          </a:p>
          <a:p>
            <a:r>
              <a:rPr lang="en-US" dirty="0"/>
              <a:t>Social media can improve the productivity of a work place if use properly</a:t>
            </a:r>
          </a:p>
        </p:txBody>
      </p:sp>
    </p:spTree>
    <p:extLst>
      <p:ext uri="{BB962C8B-B14F-4D97-AF65-F5344CB8AC3E}">
        <p14:creationId xmlns:p14="http://schemas.microsoft.com/office/powerpoint/2010/main" val="10075352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772-E51C-41AA-9951-9AC25F3A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86" y="2557277"/>
            <a:ext cx="9905998" cy="1478570"/>
          </a:xfrm>
        </p:spPr>
        <p:txBody>
          <a:bodyPr/>
          <a:lstStyle/>
          <a:p>
            <a:pPr algn="ctr"/>
            <a:r>
              <a:rPr lang="en-US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4908243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117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Social media and it’s affect on our privacy on the web and our productivity</vt:lpstr>
      <vt:lpstr>Introduction</vt:lpstr>
      <vt:lpstr>Privacy</vt:lpstr>
      <vt:lpstr>productivity</vt:lpstr>
      <vt:lpstr>Summery</vt:lpstr>
      <vt:lpstr>Thank you for your attention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it’s affect on our privacy on the web and our productivity</dc:title>
  <dc:creator>Hann, Jennifer</dc:creator>
  <cp:lastModifiedBy>Hann, Jennifer</cp:lastModifiedBy>
  <cp:revision>87</cp:revision>
  <dcterms:created xsi:type="dcterms:W3CDTF">2018-11-26T14:32:03Z</dcterms:created>
  <dcterms:modified xsi:type="dcterms:W3CDTF">2018-12-17T01:59:48Z</dcterms:modified>
</cp:coreProperties>
</file>