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A6B0-D622-4798-8CD5-21B262241F30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82C6-F62B-47FD-BB1E-00A8255EBD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5920" cy="6949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6096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AltQ  Mart  Promotion and Sales Analysis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295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Domain : FMCG (sales and promotion)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Codebasics challenge #9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2438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Problem Statement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2971800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AtliQ Mart</a:t>
            </a:r>
            <a:r>
              <a:rPr lang="en-US" dirty="0">
                <a:solidFill>
                  <a:schemeClr val="bg1"/>
                </a:solidFill>
              </a:rPr>
              <a:t> is a retail giant with over 50 supermarkets in the southern region of India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their 50 stores ran a massive promotion during the Diwali 2023 and Sankranti 2024 (festive time in India) on their AtliQ branded products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Now the sales director wants to understand which promotions did well and which did not so that they can make informed decisions for their next promotional period</a:t>
            </a:r>
          </a:p>
        </p:txBody>
      </p:sp>
      <p:pic>
        <p:nvPicPr>
          <p:cNvPr id="10" name="Picture 9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914400" cy="935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6858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Key Insights from the Dashboard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18288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Promotion Type ‘500 Cashback’ backed </a:t>
            </a:r>
            <a:r>
              <a:rPr lang="en-US" dirty="0">
                <a:solidFill>
                  <a:schemeClr val="bg1"/>
                </a:solidFill>
              </a:rPr>
              <a:t>the most incremental revenue </a:t>
            </a:r>
            <a:r>
              <a:rPr lang="en-US" dirty="0" smtClean="0">
                <a:solidFill>
                  <a:schemeClr val="bg1"/>
                </a:solidFill>
              </a:rPr>
              <a:t> followed </a:t>
            </a:r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 smtClean="0">
                <a:solidFill>
                  <a:schemeClr val="bg1"/>
                </a:solidFill>
              </a:rPr>
              <a:t>‘BOGOF ‘ which </a:t>
            </a:r>
            <a:r>
              <a:rPr lang="en-US" dirty="0">
                <a:solidFill>
                  <a:schemeClr val="bg1"/>
                </a:solidFill>
              </a:rPr>
              <a:t>brought the highest quantity sold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en-US" dirty="0">
                <a:solidFill>
                  <a:schemeClr val="bg1"/>
                </a:solidFill>
              </a:rPr>
              <a:t>the discount based promotions resulted in </a:t>
            </a:r>
            <a:r>
              <a:rPr lang="en-US" dirty="0" smtClean="0">
                <a:solidFill>
                  <a:schemeClr val="bg1"/>
                </a:solidFill>
              </a:rPr>
              <a:t>decremental revenue generation.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609600"/>
            <a:ext cx="525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Key Insights from the Dashboard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524000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Diwali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product which was most sold and backed the highest incremental revenue was ‘Altiq_Home_Essentials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belonging to category ‘combo1’.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of the reason could be that Diwali brings in the tradition of deep cleaning the homes to welcome the goddess of wealth and prosperity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product also comes under the promotion type ‘500 Cashback’.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304800"/>
            <a:ext cx="5562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Key Insights from the Dashboard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295400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Sankranti –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 highest </a:t>
            </a:r>
            <a:r>
              <a:rPr lang="en-US" dirty="0">
                <a:solidFill>
                  <a:schemeClr val="bg1"/>
                </a:solidFill>
              </a:rPr>
              <a:t>selling category was groceries and staples . One of the reason could be People generally eat and party together to </a:t>
            </a:r>
            <a:r>
              <a:rPr lang="en-US" dirty="0" smtClean="0">
                <a:solidFill>
                  <a:schemeClr val="bg1"/>
                </a:solidFill>
              </a:rPr>
              <a:t>celebrate 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But interestingly only those products in groceries and staple that come under the promotional type ‘BOGOF’ were demanded the most.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Whereas products under discount based promotion type performed negatively.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0" y="609600"/>
            <a:ext cx="5034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Key Insights from the Dashboard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2057400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During Diwali Altiq_sunflower_oil  and Altiq_farm_chakki_atta  generated the least incremental revenue % . While the same products  were the top performing ones in Sankranti 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 reason could be in Diwali these products were under ‘25% off’ promotional category and in Sankranti they were under ‘BOGOF’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So people clearly preferred BOGOF over discount based promotion type.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762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Recommendation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00200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can be clearly seen from the analysis that people lured more towards products under promotional categories ‘</a:t>
            </a:r>
            <a:r>
              <a:rPr lang="en-US" b="1" dirty="0" smtClean="0">
                <a:solidFill>
                  <a:schemeClr val="bg1"/>
                </a:solidFill>
              </a:rPr>
              <a:t>BOGOF’ </a:t>
            </a:r>
            <a:r>
              <a:rPr lang="en-US" dirty="0" smtClean="0">
                <a:solidFill>
                  <a:schemeClr val="bg1"/>
                </a:solidFill>
              </a:rPr>
              <a:t>and ‘</a:t>
            </a:r>
            <a:r>
              <a:rPr lang="en-US" b="1" dirty="0" smtClean="0">
                <a:solidFill>
                  <a:schemeClr val="bg1"/>
                </a:solidFill>
              </a:rPr>
              <a:t>500 Cashback</a:t>
            </a:r>
            <a:r>
              <a:rPr lang="en-US" dirty="0" smtClean="0">
                <a:solidFill>
                  <a:schemeClr val="bg1"/>
                </a:solidFill>
              </a:rPr>
              <a:t>’ 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Reason could be customers  find  them to be more rewarding.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Therefore for the next promotional period AltiQ  Mart should focus on similar promotional types  like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Buy2get1free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Gift with purchase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Store Credit points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Cash Vouchers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609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Thank you</a:t>
            </a:r>
            <a:r>
              <a:rPr lang="en-US" sz="3600" dirty="0" smtClean="0"/>
              <a:t> 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2860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would like to thank Dhaval Patel and Hemanand Vadivel and the codebasics team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resentation_background_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810000" y="6858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Objective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676400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To analyse and generate a report to answer the ad-hoc business requests and derive tangible business insights to the Sales director so that they can make informed decisions during the next promotional period.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838200" cy="857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3352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Tools used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Microsoft-Power-BI-Symbo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3962400"/>
            <a:ext cx="1905000" cy="1428749"/>
          </a:xfrm>
          <a:prstGeom prst="rect">
            <a:avLst/>
          </a:prstGeom>
        </p:spPr>
      </p:pic>
      <p:pic>
        <p:nvPicPr>
          <p:cNvPr id="11" name="Picture 10" descr="pngimg.com - mysql_PNG3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3810000"/>
            <a:ext cx="2373923" cy="1645920"/>
          </a:xfrm>
          <a:prstGeom prst="rect">
            <a:avLst/>
          </a:prstGeom>
        </p:spPr>
      </p:pic>
      <p:pic>
        <p:nvPicPr>
          <p:cNvPr id="12" name="Picture 11" descr="ms-excel-icon-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6400" y="4114800"/>
            <a:ext cx="1281846" cy="126682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resentation_background_im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Picture 4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914400" cy="935665"/>
          </a:xfrm>
          <a:prstGeom prst="rect">
            <a:avLst/>
          </a:prstGeom>
        </p:spPr>
      </p:pic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600200"/>
            <a:ext cx="7788140" cy="48241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457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Data Model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762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Business Request 1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1600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Provide a list of products whose base price is greater than 500 and that are featured in promo type ‘BOGOF’.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Screenshot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24200"/>
            <a:ext cx="6176239" cy="1786613"/>
          </a:xfrm>
          <a:prstGeom prst="rect">
            <a:avLst/>
          </a:prstGeom>
        </p:spPr>
      </p:pic>
      <p:pic>
        <p:nvPicPr>
          <p:cNvPr id="9" name="Picture 8" descr="alt q 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28600"/>
            <a:ext cx="838200" cy="857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6400" y="5410200"/>
            <a:ext cx="600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These were the high value products being heavily discounted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990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Business Request 2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18288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Generate  a report that provides an overview of the number of stores in each city.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Screenshot (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819400"/>
            <a:ext cx="3028572" cy="34285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10400" y="0"/>
            <a:ext cx="266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9144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Business Request 3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676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Generate a report that displays each campaign long with the total revenue generated before and after promotion.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Screenshot (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667000"/>
            <a:ext cx="7179845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4648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More revenue was generated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during Diwali than Sankranti.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1800" y="1066800"/>
            <a:ext cx="310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Business Request 4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05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Produce a report that calculates the Incremental Sold Units(ISU %) for each category for Diwali Campaign. Additionally provide rankings for the categories  based on  the ISU%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shot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352800"/>
            <a:ext cx="8201026" cy="205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80184" y="0"/>
            <a:ext cx="246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Codebasics challenge #9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1143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Business Request 5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a report featuring top 5 products, ranked by  Incremental Revenue(IR%), across all campaigns.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shot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48000"/>
            <a:ext cx="7967728" cy="2209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background_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alt q 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8601"/>
            <a:ext cx="838199" cy="857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6858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Key Insights from the Dashboard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7526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Bengaluru , Chennai and Hyderabad are the top performing cities as       they had the highest number of stores being 10,8,7 respectively.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 all the stores  highest Incremental Revenue is backed by products under promotion type ‘500 Cashback’ and ‘BOGOF’.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difference in the high performing and low performing  stores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was the units of goods sold.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1281" y="0"/>
            <a:ext cx="2202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Codebasics challenge #9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476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99</cp:revision>
  <dcterms:created xsi:type="dcterms:W3CDTF">2024-02-16T12:54:00Z</dcterms:created>
  <dcterms:modified xsi:type="dcterms:W3CDTF">2024-02-17T15:36:25Z</dcterms:modified>
</cp:coreProperties>
</file>