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74"/>
  </p:notesMasterIdLst>
  <p:sldIdLst>
    <p:sldId id="256" r:id="rId2"/>
    <p:sldId id="272" r:id="rId3"/>
    <p:sldId id="267" r:id="rId4"/>
    <p:sldId id="266" r:id="rId5"/>
    <p:sldId id="285" r:id="rId6"/>
    <p:sldId id="260" r:id="rId7"/>
    <p:sldId id="275" r:id="rId8"/>
    <p:sldId id="261" r:id="rId9"/>
    <p:sldId id="273" r:id="rId10"/>
    <p:sldId id="274" r:id="rId11"/>
    <p:sldId id="271" r:id="rId12"/>
    <p:sldId id="276" r:id="rId13"/>
    <p:sldId id="338" r:id="rId14"/>
    <p:sldId id="339" r:id="rId15"/>
    <p:sldId id="280" r:id="rId16"/>
    <p:sldId id="281" r:id="rId17"/>
    <p:sldId id="282" r:id="rId18"/>
    <p:sldId id="283" r:id="rId19"/>
    <p:sldId id="300" r:id="rId20"/>
    <p:sldId id="303" r:id="rId21"/>
    <p:sldId id="302" r:id="rId22"/>
    <p:sldId id="330" r:id="rId23"/>
    <p:sldId id="331" r:id="rId24"/>
    <p:sldId id="301" r:id="rId25"/>
    <p:sldId id="333" r:id="rId26"/>
    <p:sldId id="332" r:id="rId27"/>
    <p:sldId id="286" r:id="rId28"/>
    <p:sldId id="324" r:id="rId29"/>
    <p:sldId id="325" r:id="rId30"/>
    <p:sldId id="288" r:id="rId31"/>
    <p:sldId id="297" r:id="rId32"/>
    <p:sldId id="326" r:id="rId33"/>
    <p:sldId id="289" r:id="rId34"/>
    <p:sldId id="321" r:id="rId35"/>
    <p:sldId id="322" r:id="rId36"/>
    <p:sldId id="309" r:id="rId37"/>
    <p:sldId id="316" r:id="rId38"/>
    <p:sldId id="320" r:id="rId39"/>
    <p:sldId id="328" r:id="rId40"/>
    <p:sldId id="318" r:id="rId41"/>
    <p:sldId id="319" r:id="rId42"/>
    <p:sldId id="327" r:id="rId43"/>
    <p:sldId id="329" r:id="rId44"/>
    <p:sldId id="291" r:id="rId45"/>
    <p:sldId id="295" r:id="rId46"/>
    <p:sldId id="292" r:id="rId47"/>
    <p:sldId id="293" r:id="rId48"/>
    <p:sldId id="304" r:id="rId49"/>
    <p:sldId id="305" r:id="rId50"/>
    <p:sldId id="306" r:id="rId51"/>
    <p:sldId id="307" r:id="rId52"/>
    <p:sldId id="310" r:id="rId53"/>
    <p:sldId id="311" r:id="rId54"/>
    <p:sldId id="312" r:id="rId55"/>
    <p:sldId id="313" r:id="rId56"/>
    <p:sldId id="314" r:id="rId57"/>
    <p:sldId id="315" r:id="rId58"/>
    <p:sldId id="334" r:id="rId59"/>
    <p:sldId id="335" r:id="rId60"/>
    <p:sldId id="337" r:id="rId61"/>
    <p:sldId id="277" r:id="rId62"/>
    <p:sldId id="279" r:id="rId63"/>
    <p:sldId id="336" r:id="rId64"/>
    <p:sldId id="278" r:id="rId65"/>
    <p:sldId id="290" r:id="rId66"/>
    <p:sldId id="269" r:id="rId67"/>
    <p:sldId id="263" r:id="rId68"/>
    <p:sldId id="258" r:id="rId69"/>
    <p:sldId id="270" r:id="rId70"/>
    <p:sldId id="284" r:id="rId71"/>
    <p:sldId id="257" r:id="rId72"/>
    <p:sldId id="26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8D6A4-8942-489C-BD56-87CE9B237A54}">
          <p14:sldIdLst>
            <p14:sldId id="256"/>
          </p14:sldIdLst>
        </p14:section>
        <p14:section name="project management" id="{3EDC1F3D-5E79-4EDB-9A00-B68094202876}">
          <p14:sldIdLst>
            <p14:sldId id="272"/>
            <p14:sldId id="267"/>
            <p14:sldId id="266"/>
          </p14:sldIdLst>
        </p14:section>
        <p14:section name="background" id="{734442C7-9DFA-4163-AB0C-F6E41907FEF9}">
          <p14:sldIdLst>
            <p14:sldId id="285"/>
            <p14:sldId id="260"/>
            <p14:sldId id="275"/>
            <p14:sldId id="261"/>
            <p14:sldId id="273"/>
            <p14:sldId id="274"/>
            <p14:sldId id="271"/>
            <p14:sldId id="276"/>
            <p14:sldId id="338"/>
            <p14:sldId id="339"/>
          </p14:sldIdLst>
        </p14:section>
        <p14:section name="model comparison" id="{F8E6AF8F-3C53-41C9-8FE5-0CD2B05328EF}">
          <p14:sldIdLst>
            <p14:sldId id="280"/>
            <p14:sldId id="281"/>
            <p14:sldId id="282"/>
            <p14:sldId id="283"/>
          </p14:sldIdLst>
        </p14:section>
        <p14:section name="Transformation on Holdout vs 80/20" id="{A0F41B05-7248-49E3-AEDB-3D274EA7829F}">
          <p14:sldIdLst>
            <p14:sldId id="300"/>
            <p14:sldId id="303"/>
            <p14:sldId id="302"/>
            <p14:sldId id="330"/>
            <p14:sldId id="331"/>
            <p14:sldId id="301"/>
            <p14:sldId id="333"/>
            <p14:sldId id="332"/>
          </p14:sldIdLst>
        </p14:section>
        <p14:section name="Same Split glmnet" id="{5173126D-3102-41C8-A6A3-9CBAE2938795}">
          <p14:sldIdLst>
            <p14:sldId id="286"/>
            <p14:sldId id="324"/>
            <p14:sldId id="325"/>
            <p14:sldId id="288"/>
            <p14:sldId id="297"/>
            <p14:sldId id="326"/>
            <p14:sldId id="289"/>
            <p14:sldId id="321"/>
            <p14:sldId id="322"/>
          </p14:sldIdLst>
        </p14:section>
        <p14:section name="Same Split nonlinear" id="{28446031-FC85-4531-A0A4-48AA552D3840}">
          <p14:sldIdLst>
            <p14:sldId id="309"/>
            <p14:sldId id="316"/>
            <p14:sldId id="320"/>
            <p14:sldId id="328"/>
            <p14:sldId id="318"/>
            <p14:sldId id="319"/>
            <p14:sldId id="327"/>
            <p14:sldId id="329"/>
          </p14:sldIdLst>
        </p14:section>
        <p14:section name="Transformation and leaky data" id="{A9654551-66A8-46E1-A952-47B22CF6C4D7}">
          <p14:sldIdLst>
            <p14:sldId id="291"/>
            <p14:sldId id="295"/>
            <p14:sldId id="292"/>
            <p14:sldId id="293"/>
            <p14:sldId id="304"/>
            <p14:sldId id="305"/>
            <p14:sldId id="306"/>
          </p14:sldIdLst>
        </p14:section>
        <p14:section name="Qualitative Analysis" id="{F9AAADB1-E018-44C6-B64E-AEE84CB3D023}">
          <p14:sldIdLst>
            <p14:sldId id="307"/>
            <p14:sldId id="310"/>
            <p14:sldId id="311"/>
            <p14:sldId id="312"/>
            <p14:sldId id="313"/>
            <p14:sldId id="314"/>
          </p14:sldIdLst>
        </p14:section>
        <p14:section name="ALR vs PWLR" id="{C576561A-FF58-44FA-A507-9E5E2B1844AE}">
          <p14:sldIdLst>
            <p14:sldId id="315"/>
          </p14:sldIdLst>
        </p14:section>
        <p14:section name="PCA" id="{9BAF903D-F5FA-42E1-A92A-50F0BF471FE5}">
          <p14:sldIdLst>
            <p14:sldId id="334"/>
            <p14:sldId id="335"/>
          </p14:sldIdLst>
        </p14:section>
        <p14:section name="Ternary Plots" id="{BC8584DF-CA48-4976-BD2D-13825CA00330}">
          <p14:sldIdLst>
            <p14:sldId id="337"/>
          </p14:sldIdLst>
        </p14:section>
        <p14:section name="Notes" id="{BD5F37D2-34EC-4962-982B-3F5187946EDA}">
          <p14:sldIdLst>
            <p14:sldId id="277"/>
            <p14:sldId id="279"/>
            <p14:sldId id="336"/>
            <p14:sldId id="278"/>
            <p14:sldId id="290"/>
            <p14:sldId id="269"/>
            <p14:sldId id="263"/>
            <p14:sldId id="258"/>
            <p14:sldId id="270"/>
            <p14:sldId id="284"/>
            <p14:sldId id="25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595A3-DF19-4933-9F05-B7C6B0E16F85}" v="99" dt="2022-01-31T10:37:43.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86181" autoAdjust="0"/>
  </p:normalViewPr>
  <p:slideViewPr>
    <p:cSldViewPr snapToGrid="0">
      <p:cViewPr varScale="1">
        <p:scale>
          <a:sx n="74" d="100"/>
          <a:sy n="74" d="100"/>
        </p:scale>
        <p:origin x="97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Neumaier" userId="8a9c6d71be663e1f" providerId="LiveId" clId="{267595A3-DF19-4933-9F05-B7C6B0E16F85}"/>
    <pc:docChg chg="undo custSel addSld delSld modSld sldOrd modMainMaster modNotesMaster">
      <pc:chgData name="Jennifer Neumaier" userId="8a9c6d71be663e1f" providerId="LiveId" clId="{267595A3-DF19-4933-9F05-B7C6B0E16F85}" dt="2022-01-31T17:05:23.580" v="4251" actId="20577"/>
      <pc:docMkLst>
        <pc:docMk/>
      </pc:docMkLst>
      <pc:sldChg chg="modSp mod">
        <pc:chgData name="Jennifer Neumaier" userId="8a9c6d71be663e1f" providerId="LiveId" clId="{267595A3-DF19-4933-9F05-B7C6B0E16F85}" dt="2022-01-21T23:43:08.262" v="2667" actId="20577"/>
        <pc:sldMkLst>
          <pc:docMk/>
          <pc:sldMk cId="2824071587" sldId="256"/>
        </pc:sldMkLst>
        <pc:spChg chg="mod">
          <ac:chgData name="Jennifer Neumaier" userId="8a9c6d71be663e1f" providerId="LiveId" clId="{267595A3-DF19-4933-9F05-B7C6B0E16F85}" dt="2022-01-21T23:43:08.262" v="2667" actId="20577"/>
          <ac:spMkLst>
            <pc:docMk/>
            <pc:sldMk cId="2824071587" sldId="256"/>
            <ac:spMk id="2" creationId="{0ABC874F-21CE-4E2C-A949-8C08F87EAC5E}"/>
          </ac:spMkLst>
        </pc:spChg>
        <pc:spChg chg="mod">
          <ac:chgData name="Jennifer Neumaier" userId="8a9c6d71be663e1f" providerId="LiveId" clId="{267595A3-DF19-4933-9F05-B7C6B0E16F85}" dt="2022-01-21T23:38:04.296" v="2555" actId="20577"/>
          <ac:spMkLst>
            <pc:docMk/>
            <pc:sldMk cId="2824071587" sldId="256"/>
            <ac:spMk id="3" creationId="{EB1BCE06-5FC2-4E63-8EA1-E3334219069C}"/>
          </ac:spMkLst>
        </pc:spChg>
        <pc:spChg chg="mod">
          <ac:chgData name="Jennifer Neumaier" userId="8a9c6d71be663e1f" providerId="LiveId" clId="{267595A3-DF19-4933-9F05-B7C6B0E16F85}" dt="2022-01-21T23:37:29.961" v="2519"/>
          <ac:spMkLst>
            <pc:docMk/>
            <pc:sldMk cId="2824071587" sldId="256"/>
            <ac:spMk id="4" creationId="{3FEAB986-00F9-4BE8-BFFC-4F3BAAE5B770}"/>
          </ac:spMkLst>
        </pc:spChg>
        <pc:spChg chg="mod">
          <ac:chgData name="Jennifer Neumaier" userId="8a9c6d71be663e1f" providerId="LiveId" clId="{267595A3-DF19-4933-9F05-B7C6B0E16F85}" dt="2022-01-21T23:37:29.961" v="2519"/>
          <ac:spMkLst>
            <pc:docMk/>
            <pc:sldMk cId="2824071587" sldId="256"/>
            <ac:spMk id="5" creationId="{0C651C56-16B6-4F5E-A041-74AD2110478D}"/>
          </ac:spMkLst>
        </pc:spChg>
        <pc:spChg chg="mod">
          <ac:chgData name="Jennifer Neumaier" userId="8a9c6d71be663e1f" providerId="LiveId" clId="{267595A3-DF19-4933-9F05-B7C6B0E16F85}" dt="2022-01-21T23:37:29.961" v="2519"/>
          <ac:spMkLst>
            <pc:docMk/>
            <pc:sldMk cId="2824071587" sldId="256"/>
            <ac:spMk id="6" creationId="{49D646EB-60D9-4765-998D-51D7F994A1F3}"/>
          </ac:spMkLst>
        </pc:spChg>
      </pc:sldChg>
      <pc:sldChg chg="modSp mod">
        <pc:chgData name="Jennifer Neumaier" userId="8a9c6d71be663e1f" providerId="LiveId" clId="{267595A3-DF19-4933-9F05-B7C6B0E16F85}" dt="2022-01-21T23:42:45.906" v="2639" actId="113"/>
        <pc:sldMkLst>
          <pc:docMk/>
          <pc:sldMk cId="2900572126" sldId="257"/>
        </pc:sldMkLst>
        <pc:spChg chg="mod">
          <ac:chgData name="Jennifer Neumaier" userId="8a9c6d71be663e1f" providerId="LiveId" clId="{267595A3-DF19-4933-9F05-B7C6B0E16F85}" dt="2022-01-21T23:42:45.906" v="2639" actId="113"/>
          <ac:spMkLst>
            <pc:docMk/>
            <pc:sldMk cId="2900572126" sldId="257"/>
            <ac:spMk id="2" creationId="{B0A21C35-E073-46BF-B8BA-AD632020DA6A}"/>
          </ac:spMkLst>
        </pc:spChg>
        <pc:spChg chg="mod">
          <ac:chgData name="Jennifer Neumaier" userId="8a9c6d71be663e1f" providerId="LiveId" clId="{267595A3-DF19-4933-9F05-B7C6B0E16F85}" dt="2022-01-21T23:37:29.961" v="2519"/>
          <ac:spMkLst>
            <pc:docMk/>
            <pc:sldMk cId="2900572126" sldId="257"/>
            <ac:spMk id="3" creationId="{47101FB2-294E-49F4-830F-4590B2616321}"/>
          </ac:spMkLst>
        </pc:spChg>
        <pc:spChg chg="mod">
          <ac:chgData name="Jennifer Neumaier" userId="8a9c6d71be663e1f" providerId="LiveId" clId="{267595A3-DF19-4933-9F05-B7C6B0E16F85}" dt="2022-01-21T23:37:29.961" v="2519"/>
          <ac:spMkLst>
            <pc:docMk/>
            <pc:sldMk cId="2900572126" sldId="257"/>
            <ac:spMk id="4" creationId="{6EC31B32-BDB7-4E4F-ABF6-074F07CBA3EE}"/>
          </ac:spMkLst>
        </pc:spChg>
        <pc:spChg chg="mod">
          <ac:chgData name="Jennifer Neumaier" userId="8a9c6d71be663e1f" providerId="LiveId" clId="{267595A3-DF19-4933-9F05-B7C6B0E16F85}" dt="2022-01-21T23:37:29.961" v="2519"/>
          <ac:spMkLst>
            <pc:docMk/>
            <pc:sldMk cId="2900572126" sldId="257"/>
            <ac:spMk id="5" creationId="{B58E6EF9-C928-441B-8DAA-81DBD51CC12C}"/>
          </ac:spMkLst>
        </pc:spChg>
        <pc:spChg chg="mod">
          <ac:chgData name="Jennifer Neumaier" userId="8a9c6d71be663e1f" providerId="LiveId" clId="{267595A3-DF19-4933-9F05-B7C6B0E16F85}" dt="2022-01-21T23:37:29.961" v="2519"/>
          <ac:spMkLst>
            <pc:docMk/>
            <pc:sldMk cId="2900572126" sldId="257"/>
            <ac:spMk id="6" creationId="{60FA85C6-0C31-406E-9635-38232E74BF73}"/>
          </ac:spMkLst>
        </pc:spChg>
      </pc:sldChg>
      <pc:sldChg chg="modSp new mod ord">
        <pc:chgData name="Jennifer Neumaier" userId="8a9c6d71be663e1f" providerId="LiveId" clId="{267595A3-DF19-4933-9F05-B7C6B0E16F85}" dt="2022-01-21T23:42:42.213" v="2638" actId="113"/>
        <pc:sldMkLst>
          <pc:docMk/>
          <pc:sldMk cId="1795355039" sldId="258"/>
        </pc:sldMkLst>
        <pc:spChg chg="mod">
          <ac:chgData name="Jennifer Neumaier" userId="8a9c6d71be663e1f" providerId="LiveId" clId="{267595A3-DF19-4933-9F05-B7C6B0E16F85}" dt="2022-01-21T23:42:42.213" v="2638" actId="113"/>
          <ac:spMkLst>
            <pc:docMk/>
            <pc:sldMk cId="1795355039" sldId="258"/>
            <ac:spMk id="2" creationId="{169D9D37-B637-4D74-BB75-639D51A491FB}"/>
          </ac:spMkLst>
        </pc:spChg>
        <pc:spChg chg="mod">
          <ac:chgData name="Jennifer Neumaier" userId="8a9c6d71be663e1f" providerId="LiveId" clId="{267595A3-DF19-4933-9F05-B7C6B0E16F85}" dt="2022-01-21T23:37:29.961" v="2519"/>
          <ac:spMkLst>
            <pc:docMk/>
            <pc:sldMk cId="1795355039" sldId="258"/>
            <ac:spMk id="3" creationId="{D4D56813-9DF8-4D28-B156-1DE48E95DBC2}"/>
          </ac:spMkLst>
        </pc:spChg>
        <pc:spChg chg="mod">
          <ac:chgData name="Jennifer Neumaier" userId="8a9c6d71be663e1f" providerId="LiveId" clId="{267595A3-DF19-4933-9F05-B7C6B0E16F85}" dt="2022-01-21T23:37:29.961" v="2519"/>
          <ac:spMkLst>
            <pc:docMk/>
            <pc:sldMk cId="1795355039" sldId="258"/>
            <ac:spMk id="4" creationId="{D53DB4F4-84EC-4588-88E6-8D8519D6A1E8}"/>
          </ac:spMkLst>
        </pc:spChg>
        <pc:spChg chg="mod">
          <ac:chgData name="Jennifer Neumaier" userId="8a9c6d71be663e1f" providerId="LiveId" clId="{267595A3-DF19-4933-9F05-B7C6B0E16F85}" dt="2022-01-21T23:37:29.961" v="2519"/>
          <ac:spMkLst>
            <pc:docMk/>
            <pc:sldMk cId="1795355039" sldId="258"/>
            <ac:spMk id="5" creationId="{A7F3346A-3F24-484B-A6D3-55D66520C917}"/>
          </ac:spMkLst>
        </pc:spChg>
        <pc:spChg chg="mod">
          <ac:chgData name="Jennifer Neumaier" userId="8a9c6d71be663e1f" providerId="LiveId" clId="{267595A3-DF19-4933-9F05-B7C6B0E16F85}" dt="2022-01-21T23:37:29.961" v="2519"/>
          <ac:spMkLst>
            <pc:docMk/>
            <pc:sldMk cId="1795355039" sldId="258"/>
            <ac:spMk id="6" creationId="{C4B3B4A6-E708-4F88-8CA2-BDE8FCF0C0AC}"/>
          </ac:spMkLst>
        </pc:spChg>
      </pc:sldChg>
      <pc:sldChg chg="addSp delSp modSp new mod ord modClrScheme chgLayout">
        <pc:chgData name="Jennifer Neumaier" userId="8a9c6d71be663e1f" providerId="LiveId" clId="{267595A3-DF19-4933-9F05-B7C6B0E16F85}" dt="2022-01-21T23:42:15.455" v="2628" actId="113"/>
        <pc:sldMkLst>
          <pc:docMk/>
          <pc:sldMk cId="3936223041" sldId="259"/>
        </pc:sldMkLst>
        <pc:spChg chg="mod ord">
          <ac:chgData name="Jennifer Neumaier" userId="8a9c6d71be663e1f" providerId="LiveId" clId="{267595A3-DF19-4933-9F05-B7C6B0E16F85}" dt="2022-01-21T23:39:17.777" v="2572" actId="700"/>
          <ac:spMkLst>
            <pc:docMk/>
            <pc:sldMk cId="3936223041" sldId="259"/>
            <ac:spMk id="2" creationId="{899FC3D8-90EE-4EB9-A9D5-FCC916074AB6}"/>
          </ac:spMkLst>
        </pc:spChg>
        <pc:spChg chg="del">
          <ac:chgData name="Jennifer Neumaier" userId="8a9c6d71be663e1f" providerId="LiveId" clId="{267595A3-DF19-4933-9F05-B7C6B0E16F85}" dt="2022-01-17T10:33:45.209" v="100" actId="478"/>
          <ac:spMkLst>
            <pc:docMk/>
            <pc:sldMk cId="3936223041" sldId="259"/>
            <ac:spMk id="2" creationId="{AA028ACD-8560-4527-B82F-62B5C5B7D25B}"/>
          </ac:spMkLst>
        </pc:spChg>
        <pc:spChg chg="mod ord">
          <ac:chgData name="Jennifer Neumaier" userId="8a9c6d71be663e1f" providerId="LiveId" clId="{267595A3-DF19-4933-9F05-B7C6B0E16F85}" dt="2022-01-21T23:39:17.777" v="2572" actId="700"/>
          <ac:spMkLst>
            <pc:docMk/>
            <pc:sldMk cId="3936223041" sldId="259"/>
            <ac:spMk id="3" creationId="{297144FB-5AF4-4697-9FB4-BAAA8DF0DAC8}"/>
          </ac:spMkLst>
        </pc:spChg>
        <pc:spChg chg="del">
          <ac:chgData name="Jennifer Neumaier" userId="8a9c6d71be663e1f" providerId="LiveId" clId="{267595A3-DF19-4933-9F05-B7C6B0E16F85}" dt="2022-01-17T10:33:47.345" v="101" actId="478"/>
          <ac:spMkLst>
            <pc:docMk/>
            <pc:sldMk cId="3936223041" sldId="259"/>
            <ac:spMk id="3" creationId="{5CA07C9F-BD64-4028-A389-A14B4B2804E6}"/>
          </ac:spMkLst>
        </pc:spChg>
        <pc:spChg chg="add mod">
          <ac:chgData name="Jennifer Neumaier" userId="8a9c6d71be663e1f" providerId="LiveId" clId="{267595A3-DF19-4933-9F05-B7C6B0E16F85}" dt="2022-01-21T23:37:29.961" v="2519"/>
          <ac:spMkLst>
            <pc:docMk/>
            <pc:sldMk cId="3936223041" sldId="259"/>
            <ac:spMk id="4" creationId="{19AEB51F-EF47-481B-A701-CEB6446A9293}"/>
          </ac:spMkLst>
        </pc:spChg>
        <pc:spChg chg="add mod">
          <ac:chgData name="Jennifer Neumaier" userId="8a9c6d71be663e1f" providerId="LiveId" clId="{267595A3-DF19-4933-9F05-B7C6B0E16F85}" dt="2022-01-21T23:37:29.961" v="2519"/>
          <ac:spMkLst>
            <pc:docMk/>
            <pc:sldMk cId="3936223041" sldId="259"/>
            <ac:spMk id="5" creationId="{25BA0F97-EA8C-46C6-B451-09850EA471C0}"/>
          </ac:spMkLst>
        </pc:spChg>
        <pc:spChg chg="add mod">
          <ac:chgData name="Jennifer Neumaier" userId="8a9c6d71be663e1f" providerId="LiveId" clId="{267595A3-DF19-4933-9F05-B7C6B0E16F85}" dt="2022-01-21T23:37:29.961" v="2519"/>
          <ac:spMkLst>
            <pc:docMk/>
            <pc:sldMk cId="3936223041" sldId="259"/>
            <ac:spMk id="6" creationId="{FD07B78E-FBDB-40FF-B0F1-7EB25A7116A1}"/>
          </ac:spMkLst>
        </pc:spChg>
        <pc:spChg chg="add mod">
          <ac:chgData name="Jennifer Neumaier" userId="8a9c6d71be663e1f" providerId="LiveId" clId="{267595A3-DF19-4933-9F05-B7C6B0E16F85}" dt="2022-01-21T23:37:29.961" v="2519"/>
          <ac:spMkLst>
            <pc:docMk/>
            <pc:sldMk cId="3936223041" sldId="259"/>
            <ac:spMk id="7" creationId="{DF5957F2-E2C2-4B71-92F3-196339D9DBFD}"/>
          </ac:spMkLst>
        </pc:spChg>
        <pc:spChg chg="mod ord">
          <ac:chgData name="Jennifer Neumaier" userId="8a9c6d71be663e1f" providerId="LiveId" clId="{267595A3-DF19-4933-9F05-B7C6B0E16F85}" dt="2022-01-21T23:39:17.777" v="2572" actId="700"/>
          <ac:spMkLst>
            <pc:docMk/>
            <pc:sldMk cId="3936223041" sldId="259"/>
            <ac:spMk id="8" creationId="{0EDD2C64-4C29-4476-ABF6-96B082C0E166}"/>
          </ac:spMkLst>
        </pc:spChg>
        <pc:spChg chg="add del mod">
          <ac:chgData name="Jennifer Neumaier" userId="8a9c6d71be663e1f" providerId="LiveId" clId="{267595A3-DF19-4933-9F05-B7C6B0E16F85}" dt="2022-01-17T10:39:01.669" v="535" actId="478"/>
          <ac:spMkLst>
            <pc:docMk/>
            <pc:sldMk cId="3936223041" sldId="259"/>
            <ac:spMk id="8" creationId="{55DB1BF0-B6E9-4BB8-AB96-77F222093086}"/>
          </ac:spMkLst>
        </pc:spChg>
        <pc:spChg chg="add mod">
          <ac:chgData name="Jennifer Neumaier" userId="8a9c6d71be663e1f" providerId="LiveId" clId="{267595A3-DF19-4933-9F05-B7C6B0E16F85}" dt="2022-01-21T23:37:29.961" v="2519"/>
          <ac:spMkLst>
            <pc:docMk/>
            <pc:sldMk cId="3936223041" sldId="259"/>
            <ac:spMk id="9" creationId="{AF395A31-1AA9-4548-9490-A5B7D7E0C443}"/>
          </ac:spMkLst>
        </pc:spChg>
        <pc:spChg chg="add mod">
          <ac:chgData name="Jennifer Neumaier" userId="8a9c6d71be663e1f" providerId="LiveId" clId="{267595A3-DF19-4933-9F05-B7C6B0E16F85}" dt="2022-01-21T23:37:29.961" v="2519"/>
          <ac:spMkLst>
            <pc:docMk/>
            <pc:sldMk cId="3936223041" sldId="259"/>
            <ac:spMk id="10" creationId="{6CDDAEFD-D522-441D-B0CF-CC69ED6955B7}"/>
          </ac:spMkLst>
        </pc:spChg>
        <pc:spChg chg="add mod">
          <ac:chgData name="Jennifer Neumaier" userId="8a9c6d71be663e1f" providerId="LiveId" clId="{267595A3-DF19-4933-9F05-B7C6B0E16F85}" dt="2022-01-21T23:37:29.961" v="2519"/>
          <ac:spMkLst>
            <pc:docMk/>
            <pc:sldMk cId="3936223041" sldId="259"/>
            <ac:spMk id="11" creationId="{E153A95E-3A53-4F3F-8BDB-5032675C06DF}"/>
          </ac:spMkLst>
        </pc:spChg>
        <pc:spChg chg="add mod">
          <ac:chgData name="Jennifer Neumaier" userId="8a9c6d71be663e1f" providerId="LiveId" clId="{267595A3-DF19-4933-9F05-B7C6B0E16F85}" dt="2022-01-21T23:37:29.961" v="2519"/>
          <ac:spMkLst>
            <pc:docMk/>
            <pc:sldMk cId="3936223041" sldId="259"/>
            <ac:spMk id="12" creationId="{D148E5F8-6CDD-4308-861A-0A222C612C69}"/>
          </ac:spMkLst>
        </pc:spChg>
        <pc:spChg chg="add mod">
          <ac:chgData name="Jennifer Neumaier" userId="8a9c6d71be663e1f" providerId="LiveId" clId="{267595A3-DF19-4933-9F05-B7C6B0E16F85}" dt="2022-01-21T23:37:29.961" v="2519"/>
          <ac:spMkLst>
            <pc:docMk/>
            <pc:sldMk cId="3936223041" sldId="259"/>
            <ac:spMk id="13" creationId="{C64DA32C-D953-4134-867D-B64CD8CE5457}"/>
          </ac:spMkLst>
        </pc:spChg>
        <pc:spChg chg="add del mod">
          <ac:chgData name="Jennifer Neumaier" userId="8a9c6d71be663e1f" providerId="LiveId" clId="{267595A3-DF19-4933-9F05-B7C6B0E16F85}" dt="2022-01-21T23:39:23.023" v="2582" actId="478"/>
          <ac:spMkLst>
            <pc:docMk/>
            <pc:sldMk cId="3936223041" sldId="259"/>
            <ac:spMk id="14" creationId="{FCD9475A-D293-4ADA-BC69-9073C395FF4A}"/>
          </ac:spMkLst>
        </pc:spChg>
        <pc:spChg chg="add mod">
          <ac:chgData name="Jennifer Neumaier" userId="8a9c6d71be663e1f" providerId="LiveId" clId="{267595A3-DF19-4933-9F05-B7C6B0E16F85}" dt="2022-01-21T23:39:33.565" v="2586" actId="1076"/>
          <ac:spMkLst>
            <pc:docMk/>
            <pc:sldMk cId="3936223041" sldId="259"/>
            <ac:spMk id="15" creationId="{6E4228DE-B601-4206-9BC4-28B7033985AF}"/>
          </ac:spMkLst>
        </pc:spChg>
        <pc:spChg chg="add mod ord">
          <ac:chgData name="Jennifer Neumaier" userId="8a9c6d71be663e1f" providerId="LiveId" clId="{267595A3-DF19-4933-9F05-B7C6B0E16F85}" dt="2022-01-21T23:42:15.455" v="2628" actId="113"/>
          <ac:spMkLst>
            <pc:docMk/>
            <pc:sldMk cId="3936223041" sldId="259"/>
            <ac:spMk id="16" creationId="{BFD68236-2DF3-4941-ABB4-93B649770EEF}"/>
          </ac:spMkLst>
        </pc:spChg>
      </pc:sldChg>
      <pc:sldChg chg="addSp delSp modSp new mod ord">
        <pc:chgData name="Jennifer Neumaier" userId="8a9c6d71be663e1f" providerId="LiveId" clId="{267595A3-DF19-4933-9F05-B7C6B0E16F85}" dt="2022-01-21T23:42:19.812" v="2629" actId="113"/>
        <pc:sldMkLst>
          <pc:docMk/>
          <pc:sldMk cId="666575347" sldId="260"/>
        </pc:sldMkLst>
        <pc:spChg chg="mod">
          <ac:chgData name="Jennifer Neumaier" userId="8a9c6d71be663e1f" providerId="LiveId" clId="{267595A3-DF19-4933-9F05-B7C6B0E16F85}" dt="2022-01-21T23:42:19.812" v="2629" actId="113"/>
          <ac:spMkLst>
            <pc:docMk/>
            <pc:sldMk cId="666575347" sldId="260"/>
            <ac:spMk id="2" creationId="{150EAB59-F93C-4B56-AD7E-A9B5BD800221}"/>
          </ac:spMkLst>
        </pc:spChg>
        <pc:spChg chg="del">
          <ac:chgData name="Jennifer Neumaier" userId="8a9c6d71be663e1f" providerId="LiveId" clId="{267595A3-DF19-4933-9F05-B7C6B0E16F85}" dt="2022-01-17T10:52:50.375" v="899" actId="478"/>
          <ac:spMkLst>
            <pc:docMk/>
            <pc:sldMk cId="666575347" sldId="260"/>
            <ac:spMk id="3" creationId="{31C13BFE-343A-48EB-ABFE-6EF956013E2E}"/>
          </ac:spMkLst>
        </pc:spChg>
        <pc:spChg chg="mod">
          <ac:chgData name="Jennifer Neumaier" userId="8a9c6d71be663e1f" providerId="LiveId" clId="{267595A3-DF19-4933-9F05-B7C6B0E16F85}" dt="2022-01-21T23:37:29.961" v="2519"/>
          <ac:spMkLst>
            <pc:docMk/>
            <pc:sldMk cId="666575347" sldId="260"/>
            <ac:spMk id="3" creationId="{31C530B3-5BB1-4B06-9554-427D14B8DC2B}"/>
          </ac:spMkLst>
        </pc:spChg>
        <pc:spChg chg="mod">
          <ac:chgData name="Jennifer Neumaier" userId="8a9c6d71be663e1f" providerId="LiveId" clId="{267595A3-DF19-4933-9F05-B7C6B0E16F85}" dt="2022-01-21T23:37:29.961" v="2519"/>
          <ac:spMkLst>
            <pc:docMk/>
            <pc:sldMk cId="666575347" sldId="260"/>
            <ac:spMk id="4" creationId="{3073EBA1-6BA1-4D66-BD1A-CFA0915090B0}"/>
          </ac:spMkLst>
        </pc:spChg>
        <pc:spChg chg="mod">
          <ac:chgData name="Jennifer Neumaier" userId="8a9c6d71be663e1f" providerId="LiveId" clId="{267595A3-DF19-4933-9F05-B7C6B0E16F85}" dt="2022-01-21T23:37:29.961" v="2519"/>
          <ac:spMkLst>
            <pc:docMk/>
            <pc:sldMk cId="666575347" sldId="260"/>
            <ac:spMk id="6" creationId="{2440A761-393E-4509-B31E-FD3F25C908C9}"/>
          </ac:spMkLst>
        </pc:spChg>
        <pc:picChg chg="add mod">
          <ac:chgData name="Jennifer Neumaier" userId="8a9c6d71be663e1f" providerId="LiveId" clId="{267595A3-DF19-4933-9F05-B7C6B0E16F85}" dt="2022-01-21T23:37:29.961" v="2519"/>
          <ac:picMkLst>
            <pc:docMk/>
            <pc:sldMk cId="666575347" sldId="260"/>
            <ac:picMk id="5" creationId="{882445A0-FBDD-49F9-BDCD-D67EFB0BB69F}"/>
          </ac:picMkLst>
        </pc:picChg>
        <pc:picChg chg="add mod">
          <ac:chgData name="Jennifer Neumaier" userId="8a9c6d71be663e1f" providerId="LiveId" clId="{267595A3-DF19-4933-9F05-B7C6B0E16F85}" dt="2022-01-21T23:37:29.961" v="2519"/>
          <ac:picMkLst>
            <pc:docMk/>
            <pc:sldMk cId="666575347" sldId="260"/>
            <ac:picMk id="7" creationId="{FD8293BF-EA88-4691-AC28-4FAA12265463}"/>
          </ac:picMkLst>
        </pc:picChg>
        <pc:picChg chg="add mod">
          <ac:chgData name="Jennifer Neumaier" userId="8a9c6d71be663e1f" providerId="LiveId" clId="{267595A3-DF19-4933-9F05-B7C6B0E16F85}" dt="2022-01-21T23:37:29.961" v="2519"/>
          <ac:picMkLst>
            <pc:docMk/>
            <pc:sldMk cId="666575347" sldId="260"/>
            <ac:picMk id="9" creationId="{2C27E494-A0F7-4C1C-B029-AC046AC5AC3C}"/>
          </ac:picMkLst>
        </pc:picChg>
        <pc:picChg chg="add mod">
          <ac:chgData name="Jennifer Neumaier" userId="8a9c6d71be663e1f" providerId="LiveId" clId="{267595A3-DF19-4933-9F05-B7C6B0E16F85}" dt="2022-01-21T23:37:29.961" v="2519"/>
          <ac:picMkLst>
            <pc:docMk/>
            <pc:sldMk cId="666575347" sldId="260"/>
            <ac:picMk id="11" creationId="{E6AF186B-75DD-4E32-9EC7-7F154D79BA35}"/>
          </ac:picMkLst>
        </pc:picChg>
      </pc:sldChg>
      <pc:sldChg chg="addSp delSp modSp add mod">
        <pc:chgData name="Jennifer Neumaier" userId="8a9c6d71be663e1f" providerId="LiveId" clId="{267595A3-DF19-4933-9F05-B7C6B0E16F85}" dt="2022-01-21T23:42:27.170" v="2632" actId="113"/>
        <pc:sldMkLst>
          <pc:docMk/>
          <pc:sldMk cId="3413697882" sldId="261"/>
        </pc:sldMkLst>
        <pc:spChg chg="mod">
          <ac:chgData name="Jennifer Neumaier" userId="8a9c6d71be663e1f" providerId="LiveId" clId="{267595A3-DF19-4933-9F05-B7C6B0E16F85}" dt="2022-01-21T23:42:27.170" v="2632" actId="113"/>
          <ac:spMkLst>
            <pc:docMk/>
            <pc:sldMk cId="3413697882" sldId="261"/>
            <ac:spMk id="2" creationId="{150EAB59-F93C-4B56-AD7E-A9B5BD800221}"/>
          </ac:spMkLst>
        </pc:spChg>
        <pc:spChg chg="mod">
          <ac:chgData name="Jennifer Neumaier" userId="8a9c6d71be663e1f" providerId="LiveId" clId="{267595A3-DF19-4933-9F05-B7C6B0E16F85}" dt="2022-01-21T23:37:29.961" v="2519"/>
          <ac:spMkLst>
            <pc:docMk/>
            <pc:sldMk cId="3413697882" sldId="261"/>
            <ac:spMk id="3" creationId="{D5C56A3D-FA67-4204-8A9D-9717BD9645BD}"/>
          </ac:spMkLst>
        </pc:spChg>
        <pc:spChg chg="mod">
          <ac:chgData name="Jennifer Neumaier" userId="8a9c6d71be663e1f" providerId="LiveId" clId="{267595A3-DF19-4933-9F05-B7C6B0E16F85}" dt="2022-01-21T23:37:29.961" v="2519"/>
          <ac:spMkLst>
            <pc:docMk/>
            <pc:sldMk cId="3413697882" sldId="261"/>
            <ac:spMk id="5" creationId="{A2C4EC76-6B75-4A77-8E51-985F9C51AC6B}"/>
          </ac:spMkLst>
        </pc:spChg>
        <pc:spChg chg="add mod">
          <ac:chgData name="Jennifer Neumaier" userId="8a9c6d71be663e1f" providerId="LiveId" clId="{267595A3-DF19-4933-9F05-B7C6B0E16F85}" dt="2022-01-21T23:37:29.961" v="2519"/>
          <ac:spMkLst>
            <pc:docMk/>
            <pc:sldMk cId="3413697882" sldId="261"/>
            <ac:spMk id="6" creationId="{B6CE0B61-E8BA-45E6-B83B-10673374D0F5}"/>
          </ac:spMkLst>
        </pc:spChg>
        <pc:spChg chg="mod">
          <ac:chgData name="Jennifer Neumaier" userId="8a9c6d71be663e1f" providerId="LiveId" clId="{267595A3-DF19-4933-9F05-B7C6B0E16F85}" dt="2022-01-21T23:37:29.961" v="2519"/>
          <ac:spMkLst>
            <pc:docMk/>
            <pc:sldMk cId="3413697882" sldId="261"/>
            <ac:spMk id="7" creationId="{B8DBAC31-7442-4B6D-A796-BB5AC9873882}"/>
          </ac:spMkLst>
        </pc:spChg>
        <pc:spChg chg="add mod">
          <ac:chgData name="Jennifer Neumaier" userId="8a9c6d71be663e1f" providerId="LiveId" clId="{267595A3-DF19-4933-9F05-B7C6B0E16F85}" dt="2022-01-21T23:37:29.961" v="2519"/>
          <ac:spMkLst>
            <pc:docMk/>
            <pc:sldMk cId="3413697882" sldId="261"/>
            <ac:spMk id="11" creationId="{F3365DFD-40BD-4CEF-A161-CB40681CC02B}"/>
          </ac:spMkLst>
        </pc:spChg>
        <pc:spChg chg="add mod">
          <ac:chgData name="Jennifer Neumaier" userId="8a9c6d71be663e1f" providerId="LiveId" clId="{267595A3-DF19-4933-9F05-B7C6B0E16F85}" dt="2022-01-21T23:37:29.961" v="2519"/>
          <ac:spMkLst>
            <pc:docMk/>
            <pc:sldMk cId="3413697882" sldId="261"/>
            <ac:spMk id="14" creationId="{3EAD9CF1-4E6F-4D34-A8EC-634E40519E11}"/>
          </ac:spMkLst>
        </pc:spChg>
        <pc:picChg chg="add mod">
          <ac:chgData name="Jennifer Neumaier" userId="8a9c6d71be663e1f" providerId="LiveId" clId="{267595A3-DF19-4933-9F05-B7C6B0E16F85}" dt="2022-01-21T23:37:29.961" v="2519"/>
          <ac:picMkLst>
            <pc:docMk/>
            <pc:sldMk cId="3413697882" sldId="261"/>
            <ac:picMk id="4" creationId="{91F18563-12CA-475D-B6B0-8E0C32A6DE16}"/>
          </ac:picMkLst>
        </pc:picChg>
        <pc:picChg chg="del">
          <ac:chgData name="Jennifer Neumaier" userId="8a9c6d71be663e1f" providerId="LiveId" clId="{267595A3-DF19-4933-9F05-B7C6B0E16F85}" dt="2022-01-17T10:55:06.285" v="941" actId="478"/>
          <ac:picMkLst>
            <pc:docMk/>
            <pc:sldMk cId="3413697882" sldId="261"/>
            <ac:picMk id="5" creationId="{882445A0-FBDD-49F9-BDCD-D67EFB0BB69F}"/>
          </ac:picMkLst>
        </pc:picChg>
        <pc:picChg chg="del">
          <ac:chgData name="Jennifer Neumaier" userId="8a9c6d71be663e1f" providerId="LiveId" clId="{267595A3-DF19-4933-9F05-B7C6B0E16F85}" dt="2022-01-17T10:55:06.285" v="941" actId="478"/>
          <ac:picMkLst>
            <pc:docMk/>
            <pc:sldMk cId="3413697882" sldId="261"/>
            <ac:picMk id="7" creationId="{FD8293BF-EA88-4691-AC28-4FAA12265463}"/>
          </ac:picMkLst>
        </pc:picChg>
        <pc:picChg chg="del">
          <ac:chgData name="Jennifer Neumaier" userId="8a9c6d71be663e1f" providerId="LiveId" clId="{267595A3-DF19-4933-9F05-B7C6B0E16F85}" dt="2022-01-17T10:55:07.387" v="942" actId="478"/>
          <ac:picMkLst>
            <pc:docMk/>
            <pc:sldMk cId="3413697882" sldId="261"/>
            <ac:picMk id="9" creationId="{2C27E494-A0F7-4C1C-B029-AC046AC5AC3C}"/>
          </ac:picMkLst>
        </pc:picChg>
        <pc:picChg chg="add mod">
          <ac:chgData name="Jennifer Neumaier" userId="8a9c6d71be663e1f" providerId="LiveId" clId="{267595A3-DF19-4933-9F05-B7C6B0E16F85}" dt="2022-01-21T23:37:29.961" v="2519"/>
          <ac:picMkLst>
            <pc:docMk/>
            <pc:sldMk cId="3413697882" sldId="261"/>
            <ac:picMk id="10" creationId="{543A1EDF-ABED-4BFF-BC66-F67E7C8DF118}"/>
          </ac:picMkLst>
        </pc:picChg>
        <pc:picChg chg="add mod">
          <ac:chgData name="Jennifer Neumaier" userId="8a9c6d71be663e1f" providerId="LiveId" clId="{267595A3-DF19-4933-9F05-B7C6B0E16F85}" dt="2022-01-21T23:37:29.961" v="2519"/>
          <ac:picMkLst>
            <pc:docMk/>
            <pc:sldMk cId="3413697882" sldId="261"/>
            <ac:picMk id="13" creationId="{D9BD1502-4B6E-4DAA-BA78-2CE1C9E68735}"/>
          </ac:picMkLst>
        </pc:picChg>
      </pc:sldChg>
      <pc:sldChg chg="addSp delSp modSp new mod modNotes modNotesTx">
        <pc:chgData name="Jennifer Neumaier" userId="8a9c6d71be663e1f" providerId="LiveId" clId="{267595A3-DF19-4933-9F05-B7C6B0E16F85}" dt="2022-01-28T08:46:05.640" v="3191" actId="1076"/>
        <pc:sldMkLst>
          <pc:docMk/>
          <pc:sldMk cId="2008665049" sldId="262"/>
        </pc:sldMkLst>
        <pc:spChg chg="mod">
          <ac:chgData name="Jennifer Neumaier" userId="8a9c6d71be663e1f" providerId="LiveId" clId="{267595A3-DF19-4933-9F05-B7C6B0E16F85}" dt="2022-01-21T23:42:38.669" v="2637" actId="113"/>
          <ac:spMkLst>
            <pc:docMk/>
            <pc:sldMk cId="2008665049" sldId="262"/>
            <ac:spMk id="2" creationId="{123C772C-5A46-4C97-B7EE-455153B86A6C}"/>
          </ac:spMkLst>
        </pc:spChg>
        <pc:spChg chg="del">
          <ac:chgData name="Jennifer Neumaier" userId="8a9c6d71be663e1f" providerId="LiveId" clId="{267595A3-DF19-4933-9F05-B7C6B0E16F85}" dt="2022-01-17T11:30:40.342" v="1116" actId="478"/>
          <ac:spMkLst>
            <pc:docMk/>
            <pc:sldMk cId="2008665049" sldId="262"/>
            <ac:spMk id="3" creationId="{2CB61F6E-1FF0-4864-9B42-E240E3DF393D}"/>
          </ac:spMkLst>
        </pc:spChg>
        <pc:spChg chg="mod">
          <ac:chgData name="Jennifer Neumaier" userId="8a9c6d71be663e1f" providerId="LiveId" clId="{267595A3-DF19-4933-9F05-B7C6B0E16F85}" dt="2022-01-21T23:37:29.961" v="2519"/>
          <ac:spMkLst>
            <pc:docMk/>
            <pc:sldMk cId="2008665049" sldId="262"/>
            <ac:spMk id="3" creationId="{E7D4DE94-7933-4C7F-99DA-ADCF7A8B5271}"/>
          </ac:spMkLst>
        </pc:spChg>
        <pc:spChg chg="add mod">
          <ac:chgData name="Jennifer Neumaier" userId="8a9c6d71be663e1f" providerId="LiveId" clId="{267595A3-DF19-4933-9F05-B7C6B0E16F85}" dt="2022-01-21T23:37:29.961" v="2519"/>
          <ac:spMkLst>
            <pc:docMk/>
            <pc:sldMk cId="2008665049" sldId="262"/>
            <ac:spMk id="4" creationId="{5C3D952B-DE23-4A22-8904-45D729794FE2}"/>
          </ac:spMkLst>
        </pc:spChg>
        <pc:spChg chg="add mod">
          <ac:chgData name="Jennifer Neumaier" userId="8a9c6d71be663e1f" providerId="LiveId" clId="{267595A3-DF19-4933-9F05-B7C6B0E16F85}" dt="2022-01-21T23:37:29.961" v="2519"/>
          <ac:spMkLst>
            <pc:docMk/>
            <pc:sldMk cId="2008665049" sldId="262"/>
            <ac:spMk id="5" creationId="{072CF56B-5702-422D-A250-5AA0B558BE13}"/>
          </ac:spMkLst>
        </pc:spChg>
        <pc:spChg chg="add mod">
          <ac:chgData name="Jennifer Neumaier" userId="8a9c6d71be663e1f" providerId="LiveId" clId="{267595A3-DF19-4933-9F05-B7C6B0E16F85}" dt="2022-01-28T08:46:01.024" v="3189" actId="1076"/>
          <ac:spMkLst>
            <pc:docMk/>
            <pc:sldMk cId="2008665049" sldId="262"/>
            <ac:spMk id="6" creationId="{CB89C3B2-3707-4A4E-A936-B5106E976BCC}"/>
          </ac:spMkLst>
        </pc:spChg>
        <pc:spChg chg="add mod">
          <ac:chgData name="Jennifer Neumaier" userId="8a9c6d71be663e1f" providerId="LiveId" clId="{267595A3-DF19-4933-9F05-B7C6B0E16F85}" dt="2022-01-24T14:01:39.444" v="3043" actId="1076"/>
          <ac:spMkLst>
            <pc:docMk/>
            <pc:sldMk cId="2008665049" sldId="262"/>
            <ac:spMk id="7" creationId="{D8A77200-8497-4C05-B335-004D2448751E}"/>
          </ac:spMkLst>
        </pc:spChg>
        <pc:spChg chg="add mod">
          <ac:chgData name="Jennifer Neumaier" userId="8a9c6d71be663e1f" providerId="LiveId" clId="{267595A3-DF19-4933-9F05-B7C6B0E16F85}" dt="2022-01-28T08:46:05.640" v="3191" actId="1076"/>
          <ac:spMkLst>
            <pc:docMk/>
            <pc:sldMk cId="2008665049" sldId="262"/>
            <ac:spMk id="8" creationId="{EA6D7D9B-AE4A-4074-94EE-7090DD992AA0}"/>
          </ac:spMkLst>
        </pc:spChg>
        <pc:spChg chg="add mod">
          <ac:chgData name="Jennifer Neumaier" userId="8a9c6d71be663e1f" providerId="LiveId" clId="{267595A3-DF19-4933-9F05-B7C6B0E16F85}" dt="2022-01-28T08:41:58.279" v="3131" actId="1076"/>
          <ac:spMkLst>
            <pc:docMk/>
            <pc:sldMk cId="2008665049" sldId="262"/>
            <ac:spMk id="9" creationId="{760AB62D-369E-447E-8BBC-381C844A75F6}"/>
          </ac:spMkLst>
        </pc:spChg>
        <pc:spChg chg="add mod">
          <ac:chgData name="Jennifer Neumaier" userId="8a9c6d71be663e1f" providerId="LiveId" clId="{267595A3-DF19-4933-9F05-B7C6B0E16F85}" dt="2022-01-28T08:42:07.716" v="3132" actId="1076"/>
          <ac:spMkLst>
            <pc:docMk/>
            <pc:sldMk cId="2008665049" sldId="262"/>
            <ac:spMk id="29" creationId="{C5DD6C92-64E2-4F05-A90B-C9537D15AE21}"/>
          </ac:spMkLst>
        </pc:spChg>
        <pc:spChg chg="mod">
          <ac:chgData name="Jennifer Neumaier" userId="8a9c6d71be663e1f" providerId="LiveId" clId="{267595A3-DF19-4933-9F05-B7C6B0E16F85}" dt="2022-01-21T23:37:29.961" v="2519"/>
          <ac:spMkLst>
            <pc:docMk/>
            <pc:sldMk cId="2008665049" sldId="262"/>
            <ac:spMk id="30" creationId="{F6C5FE06-2169-471C-AC44-A508C02DE0DE}"/>
          </ac:spMkLst>
        </pc:spChg>
        <pc:spChg chg="mod">
          <ac:chgData name="Jennifer Neumaier" userId="8a9c6d71be663e1f" providerId="LiveId" clId="{267595A3-DF19-4933-9F05-B7C6B0E16F85}" dt="2022-01-21T23:37:29.961" v="2519"/>
          <ac:spMkLst>
            <pc:docMk/>
            <pc:sldMk cId="2008665049" sldId="262"/>
            <ac:spMk id="31" creationId="{61E65283-034B-457F-AF63-C91335EB2FFA}"/>
          </ac:spMkLst>
        </pc:spChg>
        <pc:spChg chg="add mod">
          <ac:chgData name="Jennifer Neumaier" userId="8a9c6d71be663e1f" providerId="LiveId" clId="{267595A3-DF19-4933-9F05-B7C6B0E16F85}" dt="2022-01-28T08:44:48.941" v="3184" actId="14100"/>
          <ac:spMkLst>
            <pc:docMk/>
            <pc:sldMk cId="2008665049" sldId="262"/>
            <ac:spMk id="32" creationId="{4B601316-885A-45B7-A8FC-5FA8CFC3FD6D}"/>
          </ac:spMkLst>
        </pc:spChg>
        <pc:spChg chg="add mod">
          <ac:chgData name="Jennifer Neumaier" userId="8a9c6d71be663e1f" providerId="LiveId" clId="{267595A3-DF19-4933-9F05-B7C6B0E16F85}" dt="2022-01-28T08:44:38.978" v="3156" actId="1076"/>
          <ac:spMkLst>
            <pc:docMk/>
            <pc:sldMk cId="2008665049" sldId="262"/>
            <ac:spMk id="34" creationId="{EB10332C-E89B-4A81-9F4D-9A40DC92C7DE}"/>
          </ac:spMkLst>
        </pc:spChg>
        <pc:spChg chg="add mod">
          <ac:chgData name="Jennifer Neumaier" userId="8a9c6d71be663e1f" providerId="LiveId" clId="{267595A3-DF19-4933-9F05-B7C6B0E16F85}" dt="2022-01-24T14:01:11.243" v="3037" actId="571"/>
          <ac:spMkLst>
            <pc:docMk/>
            <pc:sldMk cId="2008665049" sldId="262"/>
            <ac:spMk id="35" creationId="{7A849D3C-F8D9-4556-9857-398EC9A7787F}"/>
          </ac:spMkLst>
        </pc:spChg>
        <pc:grpChg chg="mod">
          <ac:chgData name="Jennifer Neumaier" userId="8a9c6d71be663e1f" providerId="LiveId" clId="{267595A3-DF19-4933-9F05-B7C6B0E16F85}" dt="2022-01-21T23:37:29.961" v="2519"/>
          <ac:grpSpMkLst>
            <pc:docMk/>
            <pc:sldMk cId="2008665049" sldId="262"/>
            <ac:grpSpMk id="12" creationId="{5FFF5F17-16DE-4C50-B11C-6A0ADA235413}"/>
          </ac:grpSpMkLst>
        </pc:grpChg>
        <pc:grpChg chg="mod">
          <ac:chgData name="Jennifer Neumaier" userId="8a9c6d71be663e1f" providerId="LiveId" clId="{267595A3-DF19-4933-9F05-B7C6B0E16F85}" dt="2022-01-21T23:37:29.961" v="2519"/>
          <ac:grpSpMkLst>
            <pc:docMk/>
            <pc:sldMk cId="2008665049" sldId="262"/>
            <ac:grpSpMk id="17" creationId="{DF67BD7F-8C30-454D-8E1A-C866741B006E}"/>
          </ac:grpSpMkLst>
        </pc:grpChg>
        <pc:grpChg chg="mod">
          <ac:chgData name="Jennifer Neumaier" userId="8a9c6d71be663e1f" providerId="LiveId" clId="{267595A3-DF19-4933-9F05-B7C6B0E16F85}" dt="2022-01-21T23:37:29.961" v="2519"/>
          <ac:grpSpMkLst>
            <pc:docMk/>
            <pc:sldMk cId="2008665049" sldId="262"/>
            <ac:grpSpMk id="18" creationId="{4E591C53-0709-4E1D-A448-4FEEA8AA4B26}"/>
          </ac:grpSpMkLst>
        </pc:grpChg>
        <pc:grpChg chg="mod">
          <ac:chgData name="Jennifer Neumaier" userId="8a9c6d71be663e1f" providerId="LiveId" clId="{267595A3-DF19-4933-9F05-B7C6B0E16F85}" dt="2022-01-28T08:45:58.577" v="3188" actId="1076"/>
          <ac:grpSpMkLst>
            <pc:docMk/>
            <pc:sldMk cId="2008665049" sldId="262"/>
            <ac:grpSpMk id="22" creationId="{BB432C93-51C0-4DC3-8F7D-3394D2C584E8}"/>
          </ac:grpSpMkLst>
        </pc:grpChg>
        <pc:grpChg chg="del mod">
          <ac:chgData name="Jennifer Neumaier" userId="8a9c6d71be663e1f" providerId="LiveId" clId="{267595A3-DF19-4933-9F05-B7C6B0E16F85}" dt="2022-01-24T14:01:18.390" v="3038"/>
          <ac:grpSpMkLst>
            <pc:docMk/>
            <pc:sldMk cId="2008665049" sldId="262"/>
            <ac:grpSpMk id="27" creationId="{C9BEEFA5-8FEC-4D73-80B6-7512133D7F6F}"/>
          </ac:grpSpMkLst>
        </pc:grpChg>
        <pc:grpChg chg="mod">
          <ac:chgData name="Jennifer Neumaier" userId="8a9c6d71be663e1f" providerId="LiveId" clId="{267595A3-DF19-4933-9F05-B7C6B0E16F85}" dt="2022-01-28T08:46:03.770" v="3190" actId="1076"/>
          <ac:grpSpMkLst>
            <pc:docMk/>
            <pc:sldMk cId="2008665049" sldId="262"/>
            <ac:grpSpMk id="28" creationId="{052FD108-2D6C-48D9-97E0-B936241DEFBC}"/>
          </ac:grpSpMkLst>
        </pc:grpChg>
        <pc:grpChg chg="add mod">
          <ac:chgData name="Jennifer Neumaier" userId="8a9c6d71be663e1f" providerId="LiveId" clId="{267595A3-DF19-4933-9F05-B7C6B0E16F85}" dt="2022-01-28T08:44:58.446" v="3187" actId="688"/>
          <ac:grpSpMkLst>
            <pc:docMk/>
            <pc:sldMk cId="2008665049" sldId="262"/>
            <ac:grpSpMk id="33" creationId="{180B5FDF-5CD7-4987-B586-1CAF1830F189}"/>
          </ac:grpSpMkLst>
        </pc:grpChg>
        <pc:picChg chg="add del">
          <ac:chgData name="Jennifer Neumaier" userId="8a9c6d71be663e1f" providerId="LiveId" clId="{267595A3-DF19-4933-9F05-B7C6B0E16F85}" dt="2022-01-24T11:29:23.090" v="2948" actId="478"/>
          <ac:picMkLst>
            <pc:docMk/>
            <pc:sldMk cId="2008665049" sldId="262"/>
            <ac:picMk id="33" creationId="{B8193950-B1AA-4967-BDA0-8049254EB78D}"/>
          </ac:picMkLst>
        </pc:picChg>
        <pc:inkChg chg="add mod">
          <ac:chgData name="Jennifer Neumaier" userId="8a9c6d71be663e1f" providerId="LiveId" clId="{267595A3-DF19-4933-9F05-B7C6B0E16F85}" dt="2022-01-21T23:37:29.961" v="2519"/>
          <ac:inkMkLst>
            <pc:docMk/>
            <pc:sldMk cId="2008665049" sldId="262"/>
            <ac:inkMk id="10" creationId="{1695F63E-7C02-4DB4-84D7-AC00ABAE11CA}"/>
          </ac:inkMkLst>
        </pc:inkChg>
        <pc:inkChg chg="add mod">
          <ac:chgData name="Jennifer Neumaier" userId="8a9c6d71be663e1f" providerId="LiveId" clId="{267595A3-DF19-4933-9F05-B7C6B0E16F85}" dt="2022-01-21T23:37:29.961" v="2519"/>
          <ac:inkMkLst>
            <pc:docMk/>
            <pc:sldMk cId="2008665049" sldId="262"/>
            <ac:inkMk id="11" creationId="{F2CC610D-795A-42DC-9AF4-085CC7992560}"/>
          </ac:inkMkLst>
        </pc:inkChg>
        <pc:inkChg chg="add mod">
          <ac:chgData name="Jennifer Neumaier" userId="8a9c6d71be663e1f" providerId="LiveId" clId="{267595A3-DF19-4933-9F05-B7C6B0E16F85}" dt="2022-01-21T23:37:29.961" v="2519"/>
          <ac:inkMkLst>
            <pc:docMk/>
            <pc:sldMk cId="2008665049" sldId="262"/>
            <ac:inkMk id="13" creationId="{602E90A4-48E2-4274-B44D-A11BBEBAA801}"/>
          </ac:inkMkLst>
        </pc:inkChg>
        <pc:inkChg chg="add mod">
          <ac:chgData name="Jennifer Neumaier" userId="8a9c6d71be663e1f" providerId="LiveId" clId="{267595A3-DF19-4933-9F05-B7C6B0E16F85}" dt="2022-01-21T23:37:29.961" v="2519"/>
          <ac:inkMkLst>
            <pc:docMk/>
            <pc:sldMk cId="2008665049" sldId="262"/>
            <ac:inkMk id="14" creationId="{373DF7B9-C399-479D-9B6E-AB16B448E0C1}"/>
          </ac:inkMkLst>
        </pc:inkChg>
        <pc:inkChg chg="add mod">
          <ac:chgData name="Jennifer Neumaier" userId="8a9c6d71be663e1f" providerId="LiveId" clId="{267595A3-DF19-4933-9F05-B7C6B0E16F85}" dt="2022-01-21T23:37:29.961" v="2519"/>
          <ac:inkMkLst>
            <pc:docMk/>
            <pc:sldMk cId="2008665049" sldId="262"/>
            <ac:inkMk id="15" creationId="{AFE0C480-C3A3-462D-A448-4B0584C4DED7}"/>
          </ac:inkMkLst>
        </pc:inkChg>
        <pc:inkChg chg="add mod">
          <ac:chgData name="Jennifer Neumaier" userId="8a9c6d71be663e1f" providerId="LiveId" clId="{267595A3-DF19-4933-9F05-B7C6B0E16F85}" dt="2022-01-21T23:37:29.961" v="2519"/>
          <ac:inkMkLst>
            <pc:docMk/>
            <pc:sldMk cId="2008665049" sldId="262"/>
            <ac:inkMk id="16" creationId="{CA436FAE-B826-4654-B5A3-7939B4A50B30}"/>
          </ac:inkMkLst>
        </pc:inkChg>
        <pc:inkChg chg="add mod">
          <ac:chgData name="Jennifer Neumaier" userId="8a9c6d71be663e1f" providerId="LiveId" clId="{267595A3-DF19-4933-9F05-B7C6B0E16F85}" dt="2022-01-21T23:37:29.961" v="2519"/>
          <ac:inkMkLst>
            <pc:docMk/>
            <pc:sldMk cId="2008665049" sldId="262"/>
            <ac:inkMk id="19" creationId="{B9CDD9C6-09FF-493E-A77E-A527EDDE47B5}"/>
          </ac:inkMkLst>
        </pc:inkChg>
        <pc:inkChg chg="add mod">
          <ac:chgData name="Jennifer Neumaier" userId="8a9c6d71be663e1f" providerId="LiveId" clId="{267595A3-DF19-4933-9F05-B7C6B0E16F85}" dt="2022-01-21T23:37:29.961" v="2519"/>
          <ac:inkMkLst>
            <pc:docMk/>
            <pc:sldMk cId="2008665049" sldId="262"/>
            <ac:inkMk id="20" creationId="{DF1C3BB6-8F13-4A47-B39E-5B92512F7745}"/>
          </ac:inkMkLst>
        </pc:inkChg>
        <pc:inkChg chg="add mod">
          <ac:chgData name="Jennifer Neumaier" userId="8a9c6d71be663e1f" providerId="LiveId" clId="{267595A3-DF19-4933-9F05-B7C6B0E16F85}" dt="2022-01-21T23:37:29.961" v="2519"/>
          <ac:inkMkLst>
            <pc:docMk/>
            <pc:sldMk cId="2008665049" sldId="262"/>
            <ac:inkMk id="21" creationId="{13E4900B-F57C-43B8-AB6F-1BD12CA64749}"/>
          </ac:inkMkLst>
        </pc:inkChg>
        <pc:inkChg chg="add mod">
          <ac:chgData name="Jennifer Neumaier" userId="8a9c6d71be663e1f" providerId="LiveId" clId="{267595A3-DF19-4933-9F05-B7C6B0E16F85}" dt="2022-01-21T23:37:29.961" v="2519"/>
          <ac:inkMkLst>
            <pc:docMk/>
            <pc:sldMk cId="2008665049" sldId="262"/>
            <ac:inkMk id="23" creationId="{B7D6234F-9588-4D9C-B710-74DAEA0870E8}"/>
          </ac:inkMkLst>
        </pc:inkChg>
        <pc:inkChg chg="add del mod">
          <ac:chgData name="Jennifer Neumaier" userId="8a9c6d71be663e1f" providerId="LiveId" clId="{267595A3-DF19-4933-9F05-B7C6B0E16F85}" dt="2022-01-24T14:01:18.391" v="3039"/>
          <ac:inkMkLst>
            <pc:docMk/>
            <pc:sldMk cId="2008665049" sldId="262"/>
            <ac:inkMk id="24" creationId="{1F83B587-AE38-4B55-9D59-38E05FDCFC93}"/>
          </ac:inkMkLst>
        </pc:inkChg>
        <pc:inkChg chg="add del mod">
          <ac:chgData name="Jennifer Neumaier" userId="8a9c6d71be663e1f" providerId="LiveId" clId="{267595A3-DF19-4933-9F05-B7C6B0E16F85}" dt="2022-01-24T14:01:18.390" v="3038"/>
          <ac:inkMkLst>
            <pc:docMk/>
            <pc:sldMk cId="2008665049" sldId="262"/>
            <ac:inkMk id="25" creationId="{01816A26-9359-4D17-90AF-FA8EC82F890F}"/>
          </ac:inkMkLst>
        </pc:inkChg>
        <pc:inkChg chg="add del mod">
          <ac:chgData name="Jennifer Neumaier" userId="8a9c6d71be663e1f" providerId="LiveId" clId="{267595A3-DF19-4933-9F05-B7C6B0E16F85}" dt="2022-01-24T14:01:19.024" v="3040"/>
          <ac:inkMkLst>
            <pc:docMk/>
            <pc:sldMk cId="2008665049" sldId="262"/>
            <ac:inkMk id="26" creationId="{DBEC02BF-DED7-44A5-B1B1-4387D75E7A06}"/>
          </ac:inkMkLst>
        </pc:inkChg>
        <pc:inkChg chg="mod">
          <ac:chgData name="Jennifer Neumaier" userId="8a9c6d71be663e1f" providerId="LiveId" clId="{267595A3-DF19-4933-9F05-B7C6B0E16F85}" dt="2022-01-28T08:44:54.113" v="3185"/>
          <ac:inkMkLst>
            <pc:docMk/>
            <pc:sldMk cId="2008665049" sldId="262"/>
            <ac:inkMk id="35" creationId="{7C8FBF30-6C06-4C6A-9741-6A6ED00CAF6D}"/>
          </ac:inkMkLst>
        </pc:inkChg>
        <pc:inkChg chg="mod">
          <ac:chgData name="Jennifer Neumaier" userId="8a9c6d71be663e1f" providerId="LiveId" clId="{267595A3-DF19-4933-9F05-B7C6B0E16F85}" dt="2022-01-28T08:44:54.113" v="3185"/>
          <ac:inkMkLst>
            <pc:docMk/>
            <pc:sldMk cId="2008665049" sldId="262"/>
            <ac:inkMk id="36" creationId="{551A051F-CB03-4B6B-A68B-1D62A1275A41}"/>
          </ac:inkMkLst>
        </pc:inkChg>
      </pc:sldChg>
      <pc:sldChg chg="addSp delSp modSp add mod">
        <pc:chgData name="Jennifer Neumaier" userId="8a9c6d71be663e1f" providerId="LiveId" clId="{267595A3-DF19-4933-9F05-B7C6B0E16F85}" dt="2022-01-24T10:59:57.158" v="2674" actId="1076"/>
        <pc:sldMkLst>
          <pc:docMk/>
          <pc:sldMk cId="1431769734" sldId="263"/>
        </pc:sldMkLst>
        <pc:spChg chg="mod">
          <ac:chgData name="Jennifer Neumaier" userId="8a9c6d71be663e1f" providerId="LiveId" clId="{267595A3-DF19-4933-9F05-B7C6B0E16F85}" dt="2022-01-21T23:42:36.160" v="2636" actId="113"/>
          <ac:spMkLst>
            <pc:docMk/>
            <pc:sldMk cId="1431769734" sldId="263"/>
            <ac:spMk id="2" creationId="{150EAB59-F93C-4B56-AD7E-A9B5BD800221}"/>
          </ac:spMkLst>
        </pc:spChg>
        <pc:spChg chg="mod">
          <ac:chgData name="Jennifer Neumaier" userId="8a9c6d71be663e1f" providerId="LiveId" clId="{267595A3-DF19-4933-9F05-B7C6B0E16F85}" dt="2022-01-21T23:37:29.961" v="2519"/>
          <ac:spMkLst>
            <pc:docMk/>
            <pc:sldMk cId="1431769734" sldId="263"/>
            <ac:spMk id="3" creationId="{FCE7145C-47D9-4CE4-B47E-794DEF5137FE}"/>
          </ac:spMkLst>
        </pc:spChg>
        <pc:spChg chg="mod">
          <ac:chgData name="Jennifer Neumaier" userId="8a9c6d71be663e1f" providerId="LiveId" clId="{267595A3-DF19-4933-9F05-B7C6B0E16F85}" dt="2022-01-21T23:37:29.961" v="2519"/>
          <ac:spMkLst>
            <pc:docMk/>
            <pc:sldMk cId="1431769734" sldId="263"/>
            <ac:spMk id="4" creationId="{7E5ACE4E-266D-4B52-BD0C-EA6887FE1D36}"/>
          </ac:spMkLst>
        </pc:spChg>
        <pc:spChg chg="mod">
          <ac:chgData name="Jennifer Neumaier" userId="8a9c6d71be663e1f" providerId="LiveId" clId="{267595A3-DF19-4933-9F05-B7C6B0E16F85}" dt="2022-01-21T23:37:29.961" v="2519"/>
          <ac:spMkLst>
            <pc:docMk/>
            <pc:sldMk cId="1431769734" sldId="263"/>
            <ac:spMk id="6" creationId="{ABE670CF-FED5-4CBE-A63F-5AEF0B83A99B}"/>
          </ac:spMkLst>
        </pc:spChg>
        <pc:spChg chg="del mod">
          <ac:chgData name="Jennifer Neumaier" userId="8a9c6d71be663e1f" providerId="LiveId" clId="{267595A3-DF19-4933-9F05-B7C6B0E16F85}" dt="2022-01-17T12:02:32.809" v="2011" actId="478"/>
          <ac:spMkLst>
            <pc:docMk/>
            <pc:sldMk cId="1431769734" sldId="263"/>
            <ac:spMk id="6" creationId="{B6CE0B61-E8BA-45E6-B83B-10673374D0F5}"/>
          </ac:spMkLst>
        </pc:spChg>
        <pc:spChg chg="del">
          <ac:chgData name="Jennifer Neumaier" userId="8a9c6d71be663e1f" providerId="LiveId" clId="{267595A3-DF19-4933-9F05-B7C6B0E16F85}" dt="2022-01-17T12:02:29.186" v="2009" actId="478"/>
          <ac:spMkLst>
            <pc:docMk/>
            <pc:sldMk cId="1431769734" sldId="263"/>
            <ac:spMk id="11" creationId="{F3365DFD-40BD-4CEF-A161-CB40681CC02B}"/>
          </ac:spMkLst>
        </pc:spChg>
        <pc:spChg chg="del">
          <ac:chgData name="Jennifer Neumaier" userId="8a9c6d71be663e1f" providerId="LiveId" clId="{267595A3-DF19-4933-9F05-B7C6B0E16F85}" dt="2022-01-17T12:02:29.186" v="2009" actId="478"/>
          <ac:spMkLst>
            <pc:docMk/>
            <pc:sldMk cId="1431769734" sldId="263"/>
            <ac:spMk id="14" creationId="{3EAD9CF1-4E6F-4D34-A8EC-634E40519E11}"/>
          </ac:spMkLst>
        </pc:spChg>
        <pc:picChg chg="del">
          <ac:chgData name="Jennifer Neumaier" userId="8a9c6d71be663e1f" providerId="LiveId" clId="{267595A3-DF19-4933-9F05-B7C6B0E16F85}" dt="2022-01-17T12:02:26.745" v="2008" actId="478"/>
          <ac:picMkLst>
            <pc:docMk/>
            <pc:sldMk cId="1431769734" sldId="263"/>
            <ac:picMk id="4" creationId="{91F18563-12CA-475D-B6B0-8E0C32A6DE16}"/>
          </ac:picMkLst>
        </pc:picChg>
        <pc:picChg chg="add mod">
          <ac:chgData name="Jennifer Neumaier" userId="8a9c6d71be663e1f" providerId="LiveId" clId="{267595A3-DF19-4933-9F05-B7C6B0E16F85}" dt="2022-01-24T10:59:53.843" v="2672" actId="1076"/>
          <ac:picMkLst>
            <pc:docMk/>
            <pc:sldMk cId="1431769734" sldId="263"/>
            <ac:picMk id="5" creationId="{7AB2FBBF-2A25-4F38-BF85-58B69A5FEFF2}"/>
          </ac:picMkLst>
        </pc:picChg>
        <pc:picChg chg="add mod">
          <ac:chgData name="Jennifer Neumaier" userId="8a9c6d71be663e1f" providerId="LiveId" clId="{267595A3-DF19-4933-9F05-B7C6B0E16F85}" dt="2022-01-24T10:59:55.852" v="2673" actId="1076"/>
          <ac:picMkLst>
            <pc:docMk/>
            <pc:sldMk cId="1431769734" sldId="263"/>
            <ac:picMk id="8" creationId="{E65323F0-0245-4C38-8FEE-F8509698178F}"/>
          </ac:picMkLst>
        </pc:picChg>
        <pc:picChg chg="add mod">
          <ac:chgData name="Jennifer Neumaier" userId="8a9c6d71be663e1f" providerId="LiveId" clId="{267595A3-DF19-4933-9F05-B7C6B0E16F85}" dt="2022-01-24T10:59:57.158" v="2674" actId="1076"/>
          <ac:picMkLst>
            <pc:docMk/>
            <pc:sldMk cId="1431769734" sldId="263"/>
            <ac:picMk id="9" creationId="{3803EC90-9011-4653-B133-43E37074C6D0}"/>
          </ac:picMkLst>
        </pc:picChg>
        <pc:picChg chg="del">
          <ac:chgData name="Jennifer Neumaier" userId="8a9c6d71be663e1f" providerId="LiveId" clId="{267595A3-DF19-4933-9F05-B7C6B0E16F85}" dt="2022-01-17T12:02:29.186" v="2009" actId="478"/>
          <ac:picMkLst>
            <pc:docMk/>
            <pc:sldMk cId="1431769734" sldId="263"/>
            <ac:picMk id="10" creationId="{543A1EDF-ABED-4BFF-BC66-F67E7C8DF118}"/>
          </ac:picMkLst>
        </pc:picChg>
        <pc:picChg chg="del">
          <ac:chgData name="Jennifer Neumaier" userId="8a9c6d71be663e1f" providerId="LiveId" clId="{267595A3-DF19-4933-9F05-B7C6B0E16F85}" dt="2022-01-17T12:02:29.186" v="2009" actId="478"/>
          <ac:picMkLst>
            <pc:docMk/>
            <pc:sldMk cId="1431769734" sldId="263"/>
            <ac:picMk id="13" creationId="{D9BD1502-4B6E-4DAA-BA78-2CE1C9E68735}"/>
          </ac:picMkLst>
        </pc:picChg>
      </pc:sldChg>
      <pc:sldChg chg="addSp delSp modSp add mod ord">
        <pc:chgData name="Jennifer Neumaier" userId="8a9c6d71be663e1f" providerId="LiveId" clId="{267595A3-DF19-4933-9F05-B7C6B0E16F85}" dt="2022-01-21T23:42:31.940" v="2635" actId="113"/>
        <pc:sldMkLst>
          <pc:docMk/>
          <pc:sldMk cId="1656821779" sldId="264"/>
        </pc:sldMkLst>
        <pc:spChg chg="mod">
          <ac:chgData name="Jennifer Neumaier" userId="8a9c6d71be663e1f" providerId="LiveId" clId="{267595A3-DF19-4933-9F05-B7C6B0E16F85}" dt="2022-01-21T23:42:31.940" v="2635" actId="113"/>
          <ac:spMkLst>
            <pc:docMk/>
            <pc:sldMk cId="1656821779" sldId="264"/>
            <ac:spMk id="2" creationId="{150EAB59-F93C-4B56-AD7E-A9B5BD800221}"/>
          </ac:spMkLst>
        </pc:spChg>
        <pc:spChg chg="mod">
          <ac:chgData name="Jennifer Neumaier" userId="8a9c6d71be663e1f" providerId="LiveId" clId="{267595A3-DF19-4933-9F05-B7C6B0E16F85}" dt="2022-01-21T23:37:29.961" v="2519"/>
          <ac:spMkLst>
            <pc:docMk/>
            <pc:sldMk cId="1656821779" sldId="264"/>
            <ac:spMk id="3" creationId="{AF8DB77E-976D-4641-BB08-3BD02ACD33E0}"/>
          </ac:spMkLst>
        </pc:spChg>
        <pc:spChg chg="mod">
          <ac:chgData name="Jennifer Neumaier" userId="8a9c6d71be663e1f" providerId="LiveId" clId="{267595A3-DF19-4933-9F05-B7C6B0E16F85}" dt="2022-01-21T23:37:29.961" v="2519"/>
          <ac:spMkLst>
            <pc:docMk/>
            <pc:sldMk cId="1656821779" sldId="264"/>
            <ac:spMk id="5" creationId="{728E1B44-D1A7-41B5-88B5-570B1D0A73F1}"/>
          </ac:spMkLst>
        </pc:spChg>
        <pc:spChg chg="mod">
          <ac:chgData name="Jennifer Neumaier" userId="8a9c6d71be663e1f" providerId="LiveId" clId="{267595A3-DF19-4933-9F05-B7C6B0E16F85}" dt="2022-01-21T23:37:29.961" v="2519"/>
          <ac:spMkLst>
            <pc:docMk/>
            <pc:sldMk cId="1656821779" sldId="264"/>
            <ac:spMk id="6" creationId="{46D45532-13B6-49CC-853B-67AF6D7E3229}"/>
          </ac:spMkLst>
        </pc:spChg>
        <pc:picChg chg="add mod">
          <ac:chgData name="Jennifer Neumaier" userId="8a9c6d71be663e1f" providerId="LiveId" clId="{267595A3-DF19-4933-9F05-B7C6B0E16F85}" dt="2022-01-21T23:37:29.961" v="2519"/>
          <ac:picMkLst>
            <pc:docMk/>
            <pc:sldMk cId="1656821779" sldId="264"/>
            <ac:picMk id="4" creationId="{B8F15870-A7B0-408A-B154-37EE64A087C1}"/>
          </ac:picMkLst>
        </pc:picChg>
        <pc:picChg chg="del">
          <ac:chgData name="Jennifer Neumaier" userId="8a9c6d71be663e1f" providerId="LiveId" clId="{267595A3-DF19-4933-9F05-B7C6B0E16F85}" dt="2022-01-17T12:05:42.399" v="2027" actId="478"/>
          <ac:picMkLst>
            <pc:docMk/>
            <pc:sldMk cId="1656821779" sldId="264"/>
            <ac:picMk id="5" creationId="{7AB2FBBF-2A25-4F38-BF85-58B69A5FEFF2}"/>
          </ac:picMkLst>
        </pc:picChg>
        <pc:picChg chg="add mod">
          <ac:chgData name="Jennifer Neumaier" userId="8a9c6d71be663e1f" providerId="LiveId" clId="{267595A3-DF19-4933-9F05-B7C6B0E16F85}" dt="2022-01-21T23:37:29.961" v="2519"/>
          <ac:picMkLst>
            <pc:docMk/>
            <pc:sldMk cId="1656821779" sldId="264"/>
            <ac:picMk id="7" creationId="{325CDD26-95B1-44C3-905C-C221434A3D70}"/>
          </ac:picMkLst>
        </pc:picChg>
        <pc:picChg chg="del">
          <ac:chgData name="Jennifer Neumaier" userId="8a9c6d71be663e1f" providerId="LiveId" clId="{267595A3-DF19-4933-9F05-B7C6B0E16F85}" dt="2022-01-17T12:05:43.568" v="2028" actId="478"/>
          <ac:picMkLst>
            <pc:docMk/>
            <pc:sldMk cId="1656821779" sldId="264"/>
            <ac:picMk id="8" creationId="{E65323F0-0245-4C38-8FEE-F8509698178F}"/>
          </ac:picMkLst>
        </pc:picChg>
      </pc:sldChg>
      <pc:sldChg chg="addSp delSp modSp new mod modClrScheme chgLayout">
        <pc:chgData name="Jennifer Neumaier" userId="8a9c6d71be663e1f" providerId="LiveId" clId="{267595A3-DF19-4933-9F05-B7C6B0E16F85}" dt="2022-01-21T23:38:24.118" v="2558" actId="1076"/>
        <pc:sldMkLst>
          <pc:docMk/>
          <pc:sldMk cId="1669176882" sldId="265"/>
        </pc:sldMkLst>
        <pc:spChg chg="mod">
          <ac:chgData name="Jennifer Neumaier" userId="8a9c6d71be663e1f" providerId="LiveId" clId="{267595A3-DF19-4933-9F05-B7C6B0E16F85}" dt="2022-01-21T23:37:29.961" v="2519"/>
          <ac:spMkLst>
            <pc:docMk/>
            <pc:sldMk cId="1669176882" sldId="265"/>
            <ac:spMk id="2" creationId="{7090AF23-0892-4CB5-A7AF-B63BF56BCE15}"/>
          </ac:spMkLst>
        </pc:spChg>
        <pc:spChg chg="del">
          <ac:chgData name="Jennifer Neumaier" userId="8a9c6d71be663e1f" providerId="LiveId" clId="{267595A3-DF19-4933-9F05-B7C6B0E16F85}" dt="2022-01-20T16:10:52.613" v="2034" actId="700"/>
          <ac:spMkLst>
            <pc:docMk/>
            <pc:sldMk cId="1669176882" sldId="265"/>
            <ac:spMk id="2" creationId="{CD327FD3-11AE-4E79-B9AD-B19E7A948BB2}"/>
          </ac:spMkLst>
        </pc:spChg>
        <pc:spChg chg="mod">
          <ac:chgData name="Jennifer Neumaier" userId="8a9c6d71be663e1f" providerId="LiveId" clId="{267595A3-DF19-4933-9F05-B7C6B0E16F85}" dt="2022-01-21T23:37:29.961" v="2519"/>
          <ac:spMkLst>
            <pc:docMk/>
            <pc:sldMk cId="1669176882" sldId="265"/>
            <ac:spMk id="3" creationId="{3B8DD7A6-C737-4D3D-9E96-21574B75C656}"/>
          </ac:spMkLst>
        </pc:spChg>
        <pc:spChg chg="del">
          <ac:chgData name="Jennifer Neumaier" userId="8a9c6d71be663e1f" providerId="LiveId" clId="{267595A3-DF19-4933-9F05-B7C6B0E16F85}" dt="2022-01-20T16:10:52.613" v="2034" actId="700"/>
          <ac:spMkLst>
            <pc:docMk/>
            <pc:sldMk cId="1669176882" sldId="265"/>
            <ac:spMk id="3" creationId="{9DC741E4-A437-4F75-B183-57631924653E}"/>
          </ac:spMkLst>
        </pc:spChg>
        <pc:spChg chg="mod">
          <ac:chgData name="Jennifer Neumaier" userId="8a9c6d71be663e1f" providerId="LiveId" clId="{267595A3-DF19-4933-9F05-B7C6B0E16F85}" dt="2022-01-21T23:37:29.961" v="2519"/>
          <ac:spMkLst>
            <pc:docMk/>
            <pc:sldMk cId="1669176882" sldId="265"/>
            <ac:spMk id="5" creationId="{2613C0DB-4ADB-4199-8B9D-962AE3B3AE23}"/>
          </ac:spMkLst>
        </pc:spChg>
        <pc:spChg chg="mod">
          <ac:chgData name="Jennifer Neumaier" userId="8a9c6d71be663e1f" providerId="LiveId" clId="{267595A3-DF19-4933-9F05-B7C6B0E16F85}" dt="2022-01-21T23:37:29.961" v="2519"/>
          <ac:spMkLst>
            <pc:docMk/>
            <pc:sldMk cId="1669176882" sldId="265"/>
            <ac:spMk id="6" creationId="{33F8343D-7531-4B2F-B887-8F46A66B998B}"/>
          </ac:spMkLst>
        </pc:spChg>
        <pc:spChg chg="mod">
          <ac:chgData name="Jennifer Neumaier" userId="8a9c6d71be663e1f" providerId="LiveId" clId="{267595A3-DF19-4933-9F05-B7C6B0E16F85}" dt="2022-01-21T23:37:29.961" v="2519"/>
          <ac:spMkLst>
            <pc:docMk/>
            <pc:sldMk cId="1669176882" sldId="265"/>
            <ac:spMk id="7" creationId="{7C528605-024B-4140-93F1-887F6ABE3048}"/>
          </ac:spMkLst>
        </pc:spChg>
        <pc:spChg chg="mod">
          <ac:chgData name="Jennifer Neumaier" userId="8a9c6d71be663e1f" providerId="LiveId" clId="{267595A3-DF19-4933-9F05-B7C6B0E16F85}" dt="2022-01-21T23:37:29.961" v="2519"/>
          <ac:spMkLst>
            <pc:docMk/>
            <pc:sldMk cId="1669176882" sldId="265"/>
            <ac:spMk id="8" creationId="{67EA51E2-8E79-4147-8AC3-49619387767C}"/>
          </ac:spMkLst>
        </pc:spChg>
        <pc:spChg chg="mod">
          <ac:chgData name="Jennifer Neumaier" userId="8a9c6d71be663e1f" providerId="LiveId" clId="{267595A3-DF19-4933-9F05-B7C6B0E16F85}" dt="2022-01-21T23:37:29.961" v="2519"/>
          <ac:spMkLst>
            <pc:docMk/>
            <pc:sldMk cId="1669176882" sldId="265"/>
            <ac:spMk id="9" creationId="{0617C3C6-587A-4742-B96B-149B0545D3E1}"/>
          </ac:spMkLst>
        </pc:spChg>
        <pc:spChg chg="mod">
          <ac:chgData name="Jennifer Neumaier" userId="8a9c6d71be663e1f" providerId="LiveId" clId="{267595A3-DF19-4933-9F05-B7C6B0E16F85}" dt="2022-01-21T23:37:29.961" v="2519"/>
          <ac:spMkLst>
            <pc:docMk/>
            <pc:sldMk cId="1669176882" sldId="265"/>
            <ac:spMk id="10" creationId="{85240598-F62E-45D4-8877-F508FF19D8B3}"/>
          </ac:spMkLst>
        </pc:spChg>
        <pc:spChg chg="mod">
          <ac:chgData name="Jennifer Neumaier" userId="8a9c6d71be663e1f" providerId="LiveId" clId="{267595A3-DF19-4933-9F05-B7C6B0E16F85}" dt="2022-01-21T23:37:29.961" v="2519"/>
          <ac:spMkLst>
            <pc:docMk/>
            <pc:sldMk cId="1669176882" sldId="265"/>
            <ac:spMk id="11" creationId="{FB6395E4-BE2F-4063-A676-39C4010A2394}"/>
          </ac:spMkLst>
        </pc:spChg>
        <pc:spChg chg="mod">
          <ac:chgData name="Jennifer Neumaier" userId="8a9c6d71be663e1f" providerId="LiveId" clId="{267595A3-DF19-4933-9F05-B7C6B0E16F85}" dt="2022-01-21T23:37:29.961" v="2519"/>
          <ac:spMkLst>
            <pc:docMk/>
            <pc:sldMk cId="1669176882" sldId="265"/>
            <ac:spMk id="12" creationId="{A7B3FD49-E965-4B64-9572-DF15FE71B11C}"/>
          </ac:spMkLst>
        </pc:spChg>
        <pc:spChg chg="mod">
          <ac:chgData name="Jennifer Neumaier" userId="8a9c6d71be663e1f" providerId="LiveId" clId="{267595A3-DF19-4933-9F05-B7C6B0E16F85}" dt="2022-01-21T23:37:29.961" v="2519"/>
          <ac:spMkLst>
            <pc:docMk/>
            <pc:sldMk cId="1669176882" sldId="265"/>
            <ac:spMk id="13" creationId="{276D6B20-3BC1-4332-B3C5-4F19C5F4BEAD}"/>
          </ac:spMkLst>
        </pc:spChg>
        <pc:spChg chg="mod">
          <ac:chgData name="Jennifer Neumaier" userId="8a9c6d71be663e1f" providerId="LiveId" clId="{267595A3-DF19-4933-9F05-B7C6B0E16F85}" dt="2022-01-21T23:37:29.961" v="2519"/>
          <ac:spMkLst>
            <pc:docMk/>
            <pc:sldMk cId="1669176882" sldId="265"/>
            <ac:spMk id="14" creationId="{4225E34C-606F-4482-BF8E-8D83A78BED2F}"/>
          </ac:spMkLst>
        </pc:spChg>
        <pc:spChg chg="add del mod">
          <ac:chgData name="Jennifer Neumaier" userId="8a9c6d71be663e1f" providerId="LiveId" clId="{267595A3-DF19-4933-9F05-B7C6B0E16F85}" dt="2022-01-21T23:29:59.548" v="2069"/>
          <ac:spMkLst>
            <pc:docMk/>
            <pc:sldMk cId="1669176882" sldId="265"/>
            <ac:spMk id="15" creationId="{FAD0273D-725B-4F91-BD32-8FED319A0133}"/>
          </ac:spMkLst>
        </pc:spChg>
        <pc:spChg chg="add del mod">
          <ac:chgData name="Jennifer Neumaier" userId="8a9c6d71be663e1f" providerId="LiveId" clId="{267595A3-DF19-4933-9F05-B7C6B0E16F85}" dt="2022-01-21T23:29:59.549" v="2071"/>
          <ac:spMkLst>
            <pc:docMk/>
            <pc:sldMk cId="1669176882" sldId="265"/>
            <ac:spMk id="16" creationId="{2A497D98-A20C-4B3F-BD6B-A21EC8E4233B}"/>
          </ac:spMkLst>
        </pc:spChg>
        <pc:spChg chg="add del mod">
          <ac:chgData name="Jennifer Neumaier" userId="8a9c6d71be663e1f" providerId="LiveId" clId="{267595A3-DF19-4933-9F05-B7C6B0E16F85}" dt="2022-01-21T23:29:59.550" v="2073"/>
          <ac:spMkLst>
            <pc:docMk/>
            <pc:sldMk cId="1669176882" sldId="265"/>
            <ac:spMk id="17" creationId="{A53CF82B-B0C8-4C84-9362-20ED6A797939}"/>
          </ac:spMkLst>
        </pc:spChg>
        <pc:spChg chg="add del mod">
          <ac:chgData name="Jennifer Neumaier" userId="8a9c6d71be663e1f" providerId="LiveId" clId="{267595A3-DF19-4933-9F05-B7C6B0E16F85}" dt="2022-01-21T23:29:59.551" v="2075"/>
          <ac:spMkLst>
            <pc:docMk/>
            <pc:sldMk cId="1669176882" sldId="265"/>
            <ac:spMk id="18" creationId="{99CAB910-F965-45F2-9F8B-E5372E7A779C}"/>
          </ac:spMkLst>
        </pc:spChg>
        <pc:spChg chg="add del mod">
          <ac:chgData name="Jennifer Neumaier" userId="8a9c6d71be663e1f" providerId="LiveId" clId="{267595A3-DF19-4933-9F05-B7C6B0E16F85}" dt="2022-01-21T23:29:59.551" v="2077"/>
          <ac:spMkLst>
            <pc:docMk/>
            <pc:sldMk cId="1669176882" sldId="265"/>
            <ac:spMk id="19" creationId="{092D1383-4C56-4685-B4B3-D95EA3FB6E23}"/>
          </ac:spMkLst>
        </pc:spChg>
        <pc:spChg chg="mod">
          <ac:chgData name="Jennifer Neumaier" userId="8a9c6d71be663e1f" providerId="LiveId" clId="{267595A3-DF19-4933-9F05-B7C6B0E16F85}" dt="2022-01-21T23:37:29.961" v="2519"/>
          <ac:spMkLst>
            <pc:docMk/>
            <pc:sldMk cId="1669176882" sldId="265"/>
            <ac:spMk id="20" creationId="{C038A0EE-4073-42CB-98B9-342F8353AAF4}"/>
          </ac:spMkLst>
        </pc:spChg>
        <pc:grpChg chg="add mod">
          <ac:chgData name="Jennifer Neumaier" userId="8a9c6d71be663e1f" providerId="LiveId" clId="{267595A3-DF19-4933-9F05-B7C6B0E16F85}" dt="2022-01-21T23:38:24.118" v="2558" actId="1076"/>
          <ac:grpSpMkLst>
            <pc:docMk/>
            <pc:sldMk cId="1669176882" sldId="265"/>
            <ac:grpSpMk id="4" creationId="{B6C0AB4A-19F3-4716-BD0E-8B81335D061A}"/>
          </ac:grpSpMkLst>
        </pc:grpChg>
      </pc:sldChg>
      <pc:sldChg chg="addSp delSp modSp new mod modClrScheme chgLayout">
        <pc:chgData name="Jennifer Neumaier" userId="8a9c6d71be663e1f" providerId="LiveId" clId="{267595A3-DF19-4933-9F05-B7C6B0E16F85}" dt="2022-01-21T23:39:13.789" v="2571" actId="1076"/>
        <pc:sldMkLst>
          <pc:docMk/>
          <pc:sldMk cId="3426371980" sldId="266"/>
        </pc:sldMkLst>
        <pc:spChg chg="mod ord">
          <ac:chgData name="Jennifer Neumaier" userId="8a9c6d71be663e1f" providerId="LiveId" clId="{267595A3-DF19-4933-9F05-B7C6B0E16F85}" dt="2022-01-21T23:39:04.920" v="2567" actId="700"/>
          <ac:spMkLst>
            <pc:docMk/>
            <pc:sldMk cId="3426371980" sldId="266"/>
            <ac:spMk id="2" creationId="{F3EEEBEE-8BBD-4EBF-A2BB-CAD97D51A48B}"/>
          </ac:spMkLst>
        </pc:spChg>
        <pc:spChg chg="mod ord">
          <ac:chgData name="Jennifer Neumaier" userId="8a9c6d71be663e1f" providerId="LiveId" clId="{267595A3-DF19-4933-9F05-B7C6B0E16F85}" dt="2022-01-21T23:39:04.920" v="2567" actId="700"/>
          <ac:spMkLst>
            <pc:docMk/>
            <pc:sldMk cId="3426371980" sldId="266"/>
            <ac:spMk id="3" creationId="{4DAFA7F5-6A91-4D4D-9891-3876525867AB}"/>
          </ac:spMkLst>
        </pc:spChg>
        <pc:spChg chg="add del mod">
          <ac:chgData name="Jennifer Neumaier" userId="8a9c6d71be663e1f" providerId="LiveId" clId="{267595A3-DF19-4933-9F05-B7C6B0E16F85}" dt="2022-01-20T16:11:17.178" v="2038"/>
          <ac:spMkLst>
            <pc:docMk/>
            <pc:sldMk cId="3426371980" sldId="266"/>
            <ac:spMk id="3" creationId="{896F49CE-6379-4DCC-95DA-F49F7F6CC624}"/>
          </ac:spMkLst>
        </pc:spChg>
        <pc:spChg chg="add del mod">
          <ac:chgData name="Jennifer Neumaier" userId="8a9c6d71be663e1f" providerId="LiveId" clId="{267595A3-DF19-4933-9F05-B7C6B0E16F85}" dt="2022-01-20T16:11:17.178" v="2038"/>
          <ac:spMkLst>
            <pc:docMk/>
            <pc:sldMk cId="3426371980" sldId="266"/>
            <ac:spMk id="4" creationId="{A4C4E8E1-B9A0-4685-95DC-FF7DE36EA1ED}"/>
          </ac:spMkLst>
        </pc:spChg>
        <pc:spChg chg="mod ord">
          <ac:chgData name="Jennifer Neumaier" userId="8a9c6d71be663e1f" providerId="LiveId" clId="{267595A3-DF19-4933-9F05-B7C6B0E16F85}" dt="2022-01-21T23:39:04.920" v="2567" actId="700"/>
          <ac:spMkLst>
            <pc:docMk/>
            <pc:sldMk cId="3426371980" sldId="266"/>
            <ac:spMk id="4" creationId="{CE2776D2-EE20-45AE-A069-38A103E4F6B4}"/>
          </ac:spMkLst>
        </pc:spChg>
        <pc:spChg chg="add mod ord">
          <ac:chgData name="Jennifer Neumaier" userId="8a9c6d71be663e1f" providerId="LiveId" clId="{267595A3-DF19-4933-9F05-B7C6B0E16F85}" dt="2022-01-21T23:39:11.152" v="2570" actId="1076"/>
          <ac:spMkLst>
            <pc:docMk/>
            <pc:sldMk cId="3426371980" sldId="266"/>
            <ac:spMk id="5" creationId="{747926D7-E6E6-47B7-806D-995BB9606CA7}"/>
          </ac:spMkLst>
        </pc:spChg>
        <pc:spChg chg="add del mod">
          <ac:chgData name="Jennifer Neumaier" userId="8a9c6d71be663e1f" providerId="LiveId" clId="{267595A3-DF19-4933-9F05-B7C6B0E16F85}" dt="2022-01-20T16:11:17.178" v="2038"/>
          <ac:spMkLst>
            <pc:docMk/>
            <pc:sldMk cId="3426371980" sldId="266"/>
            <ac:spMk id="5" creationId="{796631B1-FF05-40D0-88AF-6AD67CAD5C86}"/>
          </ac:spMkLst>
        </pc:spChg>
        <pc:spChg chg="add del mod">
          <ac:chgData name="Jennifer Neumaier" userId="8a9c6d71be663e1f" providerId="LiveId" clId="{267595A3-DF19-4933-9F05-B7C6B0E16F85}" dt="2022-01-20T16:11:17.178" v="2038"/>
          <ac:spMkLst>
            <pc:docMk/>
            <pc:sldMk cId="3426371980" sldId="266"/>
            <ac:spMk id="6" creationId="{367D8B1C-4B92-4920-B79E-A2977F90304F}"/>
          </ac:spMkLst>
        </pc:spChg>
        <pc:spChg chg="add del mod">
          <ac:chgData name="Jennifer Neumaier" userId="8a9c6d71be663e1f" providerId="LiveId" clId="{267595A3-DF19-4933-9F05-B7C6B0E16F85}" dt="2022-01-21T23:39:08.291" v="2569" actId="478"/>
          <ac:spMkLst>
            <pc:docMk/>
            <pc:sldMk cId="3426371980" sldId="266"/>
            <ac:spMk id="8" creationId="{C89E10F1-A1F2-4189-B64F-0F4D705DEAFE}"/>
          </ac:spMkLst>
        </pc:spChg>
        <pc:spChg chg="add mod">
          <ac:chgData name="Jennifer Neumaier" userId="8a9c6d71be663e1f" providerId="LiveId" clId="{267595A3-DF19-4933-9F05-B7C6B0E16F85}" dt="2022-01-21T23:39:13.789" v="2571" actId="1076"/>
          <ac:spMkLst>
            <pc:docMk/>
            <pc:sldMk cId="3426371980" sldId="266"/>
            <ac:spMk id="9" creationId="{0CBE27C3-DDC2-4388-8274-E35D8C5F2D93}"/>
          </ac:spMkLst>
        </pc:spChg>
        <pc:graphicFrameChg chg="add del mod">
          <ac:chgData name="Jennifer Neumaier" userId="8a9c6d71be663e1f" providerId="LiveId" clId="{267595A3-DF19-4933-9F05-B7C6B0E16F85}" dt="2022-01-20T16:11:17.178" v="2038"/>
          <ac:graphicFrameMkLst>
            <pc:docMk/>
            <pc:sldMk cId="3426371980" sldId="266"/>
            <ac:graphicFrameMk id="2" creationId="{212971E9-C7AE-45B7-8CC0-3C521AB9EDB9}"/>
          </ac:graphicFrameMkLst>
        </pc:graphicFrameChg>
        <pc:picChg chg="add mod">
          <ac:chgData name="Jennifer Neumaier" userId="8a9c6d71be663e1f" providerId="LiveId" clId="{267595A3-DF19-4933-9F05-B7C6B0E16F85}" dt="2022-01-21T23:37:29.961" v="2519"/>
          <ac:picMkLst>
            <pc:docMk/>
            <pc:sldMk cId="3426371980" sldId="266"/>
            <ac:picMk id="7" creationId="{50006A75-D505-4BFD-A570-9C2DE4C486E2}"/>
          </ac:picMkLst>
        </pc:picChg>
      </pc:sldChg>
      <pc:sldChg chg="addSp delSp modSp new mod modClrScheme chgLayout">
        <pc:chgData name="Jennifer Neumaier" userId="8a9c6d71be663e1f" providerId="LiveId" clId="{267595A3-DF19-4933-9F05-B7C6B0E16F85}" dt="2022-01-21T23:38:57.952" v="2566" actId="1076"/>
        <pc:sldMkLst>
          <pc:docMk/>
          <pc:sldMk cId="493265810" sldId="267"/>
        </pc:sldMkLst>
        <pc:spChg chg="add mod ord">
          <ac:chgData name="Jennifer Neumaier" userId="8a9c6d71be663e1f" providerId="LiveId" clId="{267595A3-DF19-4933-9F05-B7C6B0E16F85}" dt="2022-01-21T23:38:40.028" v="2559" actId="700"/>
          <ac:spMkLst>
            <pc:docMk/>
            <pc:sldMk cId="493265810" sldId="267"/>
            <ac:spMk id="2" creationId="{833BB0B7-2E07-4399-8A2F-D0337BF1EE21}"/>
          </ac:spMkLst>
        </pc:spChg>
        <pc:spChg chg="add mod ord">
          <ac:chgData name="Jennifer Neumaier" userId="8a9c6d71be663e1f" providerId="LiveId" clId="{267595A3-DF19-4933-9F05-B7C6B0E16F85}" dt="2022-01-21T23:38:40.028" v="2559" actId="700"/>
          <ac:spMkLst>
            <pc:docMk/>
            <pc:sldMk cId="493265810" sldId="267"/>
            <ac:spMk id="3" creationId="{4E5575C3-7A22-47B2-9B57-4795C96BE9E7}"/>
          </ac:spMkLst>
        </pc:spChg>
        <pc:spChg chg="add mod">
          <ac:chgData name="Jennifer Neumaier" userId="8a9c6d71be663e1f" providerId="LiveId" clId="{267595A3-DF19-4933-9F05-B7C6B0E16F85}" dt="2022-01-21T23:37:29.961" v="2519"/>
          <ac:spMkLst>
            <pc:docMk/>
            <pc:sldMk cId="493265810" sldId="267"/>
            <ac:spMk id="6" creationId="{0446ACF9-2F3C-48A3-9E45-71ABBB39E714}"/>
          </ac:spMkLst>
        </pc:spChg>
        <pc:spChg chg="add mod">
          <ac:chgData name="Jennifer Neumaier" userId="8a9c6d71be663e1f" providerId="LiveId" clId="{267595A3-DF19-4933-9F05-B7C6B0E16F85}" dt="2022-01-21T23:37:29.961" v="2519"/>
          <ac:spMkLst>
            <pc:docMk/>
            <pc:sldMk cId="493265810" sldId="267"/>
            <ac:spMk id="7" creationId="{D0C8F1E7-E2FF-43FF-8797-79375FE992AF}"/>
          </ac:spMkLst>
        </pc:spChg>
        <pc:spChg chg="add mod">
          <ac:chgData name="Jennifer Neumaier" userId="8a9c6d71be663e1f" providerId="LiveId" clId="{267595A3-DF19-4933-9F05-B7C6B0E16F85}" dt="2022-01-21T23:37:29.961" v="2519"/>
          <ac:spMkLst>
            <pc:docMk/>
            <pc:sldMk cId="493265810" sldId="267"/>
            <ac:spMk id="8" creationId="{B4AD61B0-EF72-4C6F-A0DA-5B5F61E9445F}"/>
          </ac:spMkLst>
        </pc:spChg>
        <pc:spChg chg="add mod">
          <ac:chgData name="Jennifer Neumaier" userId="8a9c6d71be663e1f" providerId="LiveId" clId="{267595A3-DF19-4933-9F05-B7C6B0E16F85}" dt="2022-01-21T23:37:29.961" v="2519"/>
          <ac:spMkLst>
            <pc:docMk/>
            <pc:sldMk cId="493265810" sldId="267"/>
            <ac:spMk id="9" creationId="{554240BB-78E4-4D5A-A011-28BA81BC1D19}"/>
          </ac:spMkLst>
        </pc:spChg>
        <pc:spChg chg="add mod">
          <ac:chgData name="Jennifer Neumaier" userId="8a9c6d71be663e1f" providerId="LiveId" clId="{267595A3-DF19-4933-9F05-B7C6B0E16F85}" dt="2022-01-21T23:37:29.961" v="2519"/>
          <ac:spMkLst>
            <pc:docMk/>
            <pc:sldMk cId="493265810" sldId="267"/>
            <ac:spMk id="10" creationId="{81E6290F-A961-40CB-B2CF-6E997748151D}"/>
          </ac:spMkLst>
        </pc:spChg>
        <pc:spChg chg="add mod">
          <ac:chgData name="Jennifer Neumaier" userId="8a9c6d71be663e1f" providerId="LiveId" clId="{267595A3-DF19-4933-9F05-B7C6B0E16F85}" dt="2022-01-21T23:37:29.961" v="2519"/>
          <ac:spMkLst>
            <pc:docMk/>
            <pc:sldMk cId="493265810" sldId="267"/>
            <ac:spMk id="11" creationId="{CF567F88-E049-4479-A1C4-CC859B93C36E}"/>
          </ac:spMkLst>
        </pc:spChg>
        <pc:spChg chg="add mod">
          <ac:chgData name="Jennifer Neumaier" userId="8a9c6d71be663e1f" providerId="LiveId" clId="{267595A3-DF19-4933-9F05-B7C6B0E16F85}" dt="2022-01-21T23:37:29.961" v="2519"/>
          <ac:spMkLst>
            <pc:docMk/>
            <pc:sldMk cId="493265810" sldId="267"/>
            <ac:spMk id="12" creationId="{C2971265-5D73-4C9F-B0EF-822092547222}"/>
          </ac:spMkLst>
        </pc:spChg>
        <pc:spChg chg="add mod">
          <ac:chgData name="Jennifer Neumaier" userId="8a9c6d71be663e1f" providerId="LiveId" clId="{267595A3-DF19-4933-9F05-B7C6B0E16F85}" dt="2022-01-21T23:37:29.961" v="2519"/>
          <ac:spMkLst>
            <pc:docMk/>
            <pc:sldMk cId="493265810" sldId="267"/>
            <ac:spMk id="13" creationId="{A6D05560-1C8C-40D4-8928-FB79CEF48C50}"/>
          </ac:spMkLst>
        </pc:spChg>
        <pc:spChg chg="add mod">
          <ac:chgData name="Jennifer Neumaier" userId="8a9c6d71be663e1f" providerId="LiveId" clId="{267595A3-DF19-4933-9F05-B7C6B0E16F85}" dt="2022-01-21T23:37:29.961" v="2519"/>
          <ac:spMkLst>
            <pc:docMk/>
            <pc:sldMk cId="493265810" sldId="267"/>
            <ac:spMk id="14" creationId="{ECFE5A69-3882-40DD-B0E9-09578552D7F2}"/>
          </ac:spMkLst>
        </pc:spChg>
        <pc:spChg chg="add mod">
          <ac:chgData name="Jennifer Neumaier" userId="8a9c6d71be663e1f" providerId="LiveId" clId="{267595A3-DF19-4933-9F05-B7C6B0E16F85}" dt="2022-01-21T23:37:29.961" v="2519"/>
          <ac:spMkLst>
            <pc:docMk/>
            <pc:sldMk cId="493265810" sldId="267"/>
            <ac:spMk id="15" creationId="{00F76322-0CB5-4E38-AF7E-F2E409B5070C}"/>
          </ac:spMkLst>
        </pc:spChg>
        <pc:spChg chg="add mod">
          <ac:chgData name="Jennifer Neumaier" userId="8a9c6d71be663e1f" providerId="LiveId" clId="{267595A3-DF19-4933-9F05-B7C6B0E16F85}" dt="2022-01-21T23:37:29.961" v="2519"/>
          <ac:spMkLst>
            <pc:docMk/>
            <pc:sldMk cId="493265810" sldId="267"/>
            <ac:spMk id="16" creationId="{5CA9411C-46CF-46EB-BD50-51252362B615}"/>
          </ac:spMkLst>
        </pc:spChg>
        <pc:spChg chg="add mod">
          <ac:chgData name="Jennifer Neumaier" userId="8a9c6d71be663e1f" providerId="LiveId" clId="{267595A3-DF19-4933-9F05-B7C6B0E16F85}" dt="2022-01-21T23:37:29.961" v="2519"/>
          <ac:spMkLst>
            <pc:docMk/>
            <pc:sldMk cId="493265810" sldId="267"/>
            <ac:spMk id="17" creationId="{2F992FC1-78B1-4BA0-A829-6FF6EF840A4F}"/>
          </ac:spMkLst>
        </pc:spChg>
        <pc:spChg chg="add mod">
          <ac:chgData name="Jennifer Neumaier" userId="8a9c6d71be663e1f" providerId="LiveId" clId="{267595A3-DF19-4933-9F05-B7C6B0E16F85}" dt="2022-01-21T23:37:29.961" v="2519"/>
          <ac:spMkLst>
            <pc:docMk/>
            <pc:sldMk cId="493265810" sldId="267"/>
            <ac:spMk id="27" creationId="{DE405621-1301-41D2-B2B9-278E5E77F98C}"/>
          </ac:spMkLst>
        </pc:spChg>
        <pc:spChg chg="add mod">
          <ac:chgData name="Jennifer Neumaier" userId="8a9c6d71be663e1f" providerId="LiveId" clId="{267595A3-DF19-4933-9F05-B7C6B0E16F85}" dt="2022-01-21T23:37:29.961" v="2519"/>
          <ac:spMkLst>
            <pc:docMk/>
            <pc:sldMk cId="493265810" sldId="267"/>
            <ac:spMk id="29" creationId="{257DE229-1E3E-4EAA-ADAE-525CB2778CCA}"/>
          </ac:spMkLst>
        </pc:spChg>
        <pc:spChg chg="add mod">
          <ac:chgData name="Jennifer Neumaier" userId="8a9c6d71be663e1f" providerId="LiveId" clId="{267595A3-DF19-4933-9F05-B7C6B0E16F85}" dt="2022-01-21T23:37:29.961" v="2519"/>
          <ac:spMkLst>
            <pc:docMk/>
            <pc:sldMk cId="493265810" sldId="267"/>
            <ac:spMk id="31" creationId="{51952D5E-B217-4358-8427-96719A4B6CAA}"/>
          </ac:spMkLst>
        </pc:spChg>
        <pc:spChg chg="add del mod">
          <ac:chgData name="Jennifer Neumaier" userId="8a9c6d71be663e1f" providerId="LiveId" clId="{267595A3-DF19-4933-9F05-B7C6B0E16F85}" dt="2022-01-21T23:38:46.709" v="2562" actId="478"/>
          <ac:spMkLst>
            <pc:docMk/>
            <pc:sldMk cId="493265810" sldId="267"/>
            <ac:spMk id="35" creationId="{05201482-45EA-4BC2-B23D-CB81F853DE57}"/>
          </ac:spMkLst>
        </pc:spChg>
        <pc:spChg chg="add mod">
          <ac:chgData name="Jennifer Neumaier" userId="8a9c6d71be663e1f" providerId="LiveId" clId="{267595A3-DF19-4933-9F05-B7C6B0E16F85}" dt="2022-01-21T23:38:57.952" v="2566" actId="1076"/>
          <ac:spMkLst>
            <pc:docMk/>
            <pc:sldMk cId="493265810" sldId="267"/>
            <ac:spMk id="36" creationId="{70CD0C95-D5A9-4F6C-9FA1-1B79286AE232}"/>
          </ac:spMkLst>
        </pc:spChg>
        <pc:spChg chg="add del mod">
          <ac:chgData name="Jennifer Neumaier" userId="8a9c6d71be663e1f" providerId="LiveId" clId="{267595A3-DF19-4933-9F05-B7C6B0E16F85}" dt="2022-01-21T23:32:37.515" v="2235" actId="478"/>
          <ac:spMkLst>
            <pc:docMk/>
            <pc:sldMk cId="493265810" sldId="267"/>
            <ac:spMk id="39" creationId="{84519995-3256-4499-887C-B5736DB69468}"/>
          </ac:spMkLst>
        </pc:spChg>
        <pc:spChg chg="add mod">
          <ac:chgData name="Jennifer Neumaier" userId="8a9c6d71be663e1f" providerId="LiveId" clId="{267595A3-DF19-4933-9F05-B7C6B0E16F85}" dt="2022-01-21T23:37:29.961" v="2519"/>
          <ac:spMkLst>
            <pc:docMk/>
            <pc:sldMk cId="493265810" sldId="267"/>
            <ac:spMk id="44" creationId="{88BBF705-E079-407C-9B7F-2350F7A4CD1E}"/>
          </ac:spMkLst>
        </pc:spChg>
        <pc:spChg chg="add mod">
          <ac:chgData name="Jennifer Neumaier" userId="8a9c6d71be663e1f" providerId="LiveId" clId="{267595A3-DF19-4933-9F05-B7C6B0E16F85}" dt="2022-01-21T23:37:29.961" v="2519"/>
          <ac:spMkLst>
            <pc:docMk/>
            <pc:sldMk cId="493265810" sldId="267"/>
            <ac:spMk id="45" creationId="{F2EE2162-6E14-4449-879B-B7BF28594D71}"/>
          </ac:spMkLst>
        </pc:spChg>
        <pc:spChg chg="add mod">
          <ac:chgData name="Jennifer Neumaier" userId="8a9c6d71be663e1f" providerId="LiveId" clId="{267595A3-DF19-4933-9F05-B7C6B0E16F85}" dt="2022-01-21T23:37:29.961" v="2519"/>
          <ac:spMkLst>
            <pc:docMk/>
            <pc:sldMk cId="493265810" sldId="267"/>
            <ac:spMk id="57" creationId="{7339E823-85CB-4433-A26A-B375610B1513}"/>
          </ac:spMkLst>
        </pc:spChg>
        <pc:spChg chg="add mod">
          <ac:chgData name="Jennifer Neumaier" userId="8a9c6d71be663e1f" providerId="LiveId" clId="{267595A3-DF19-4933-9F05-B7C6B0E16F85}" dt="2022-01-21T23:37:29.961" v="2519"/>
          <ac:spMkLst>
            <pc:docMk/>
            <pc:sldMk cId="493265810" sldId="267"/>
            <ac:spMk id="62" creationId="{2C0C1F2B-9D4A-49FD-98E9-1C285FE9B09F}"/>
          </ac:spMkLst>
        </pc:spChg>
        <pc:spChg chg="add mod">
          <ac:chgData name="Jennifer Neumaier" userId="8a9c6d71be663e1f" providerId="LiveId" clId="{267595A3-DF19-4933-9F05-B7C6B0E16F85}" dt="2022-01-21T23:37:29.961" v="2519"/>
          <ac:spMkLst>
            <pc:docMk/>
            <pc:sldMk cId="493265810" sldId="267"/>
            <ac:spMk id="68" creationId="{7EEB4601-DA9F-4092-B374-93130CC0D973}"/>
          </ac:spMkLst>
        </pc:spChg>
        <pc:spChg chg="mod ord">
          <ac:chgData name="Jennifer Neumaier" userId="8a9c6d71be663e1f" providerId="LiveId" clId="{267595A3-DF19-4933-9F05-B7C6B0E16F85}" dt="2022-01-21T23:38:40.028" v="2559" actId="700"/>
          <ac:spMkLst>
            <pc:docMk/>
            <pc:sldMk cId="493265810" sldId="267"/>
            <ac:spMk id="73" creationId="{028DB16D-7F2E-4027-9DD3-4CBD261EEB14}"/>
          </ac:spMkLst>
        </pc:spChg>
        <pc:spChg chg="add mod ord">
          <ac:chgData name="Jennifer Neumaier" userId="8a9c6d71be663e1f" providerId="LiveId" clId="{267595A3-DF19-4933-9F05-B7C6B0E16F85}" dt="2022-01-21T23:38:55.460" v="2565" actId="1076"/>
          <ac:spMkLst>
            <pc:docMk/>
            <pc:sldMk cId="493265810" sldId="267"/>
            <ac:spMk id="74" creationId="{8F4A7934-5846-4F87-B95A-A7615F590A7C}"/>
          </ac:spMkLst>
        </pc:spChg>
        <pc:picChg chg="add del mod">
          <ac:chgData name="Jennifer Neumaier" userId="8a9c6d71be663e1f" providerId="LiveId" clId="{267595A3-DF19-4933-9F05-B7C6B0E16F85}" dt="2022-01-21T23:30:44.113" v="2110" actId="478"/>
          <ac:picMkLst>
            <pc:docMk/>
            <pc:sldMk cId="493265810" sldId="267"/>
            <ac:picMk id="33" creationId="{AD2E46C7-19B8-40F2-8D21-F0F4BAFAD693}"/>
          </ac:picMkLst>
        </pc:picChg>
        <pc:picChg chg="add del mod">
          <ac:chgData name="Jennifer Neumaier" userId="8a9c6d71be663e1f" providerId="LiveId" clId="{267595A3-DF19-4933-9F05-B7C6B0E16F85}" dt="2022-01-21T23:30:43.286" v="2109" actId="478"/>
          <ac:picMkLst>
            <pc:docMk/>
            <pc:sldMk cId="493265810" sldId="267"/>
            <ac:picMk id="34" creationId="{56723F88-670E-4276-9C9A-15222DF5D63E}"/>
          </ac:picMkLst>
        </pc:picChg>
        <pc:picChg chg="add mod">
          <ac:chgData name="Jennifer Neumaier" userId="8a9c6d71be663e1f" providerId="LiveId" clId="{267595A3-DF19-4933-9F05-B7C6B0E16F85}" dt="2022-01-21T23:37:29.961" v="2519"/>
          <ac:picMkLst>
            <pc:docMk/>
            <pc:sldMk cId="493265810" sldId="267"/>
            <ac:picMk id="37" creationId="{3AE1481F-A912-4A48-8583-C052B011F09B}"/>
          </ac:picMkLst>
        </pc:picChg>
        <pc:picChg chg="add del mod">
          <ac:chgData name="Jennifer Neumaier" userId="8a9c6d71be663e1f" providerId="LiveId" clId="{267595A3-DF19-4933-9F05-B7C6B0E16F85}" dt="2022-01-21T23:30:41.367" v="2108" actId="478"/>
          <ac:picMkLst>
            <pc:docMk/>
            <pc:sldMk cId="493265810" sldId="267"/>
            <ac:picMk id="38" creationId="{81CA051C-10FC-48A5-9830-63789B688DB4}"/>
          </ac:picMkLst>
        </pc:picChg>
        <pc:picChg chg="add del mod">
          <ac:chgData name="Jennifer Neumaier" userId="8a9c6d71be663e1f" providerId="LiveId" clId="{267595A3-DF19-4933-9F05-B7C6B0E16F85}" dt="2022-01-21T23:31:53.691" v="2211" actId="478"/>
          <ac:picMkLst>
            <pc:docMk/>
            <pc:sldMk cId="493265810" sldId="267"/>
            <ac:picMk id="40" creationId="{867DC5EA-CC65-40BB-A7CA-263ACDB630D6}"/>
          </ac:picMkLst>
        </pc:picChg>
        <pc:picChg chg="add del mod">
          <ac:chgData name="Jennifer Neumaier" userId="8a9c6d71be663e1f" providerId="LiveId" clId="{267595A3-DF19-4933-9F05-B7C6B0E16F85}" dt="2022-01-21T23:31:52.971" v="2210" actId="478"/>
          <ac:picMkLst>
            <pc:docMk/>
            <pc:sldMk cId="493265810" sldId="267"/>
            <ac:picMk id="41" creationId="{0B781FFD-DED7-4AA0-B93D-2AF01B210E73}"/>
          </ac:picMkLst>
        </pc:picChg>
        <pc:picChg chg="add del mod">
          <ac:chgData name="Jennifer Neumaier" userId="8a9c6d71be663e1f" providerId="LiveId" clId="{267595A3-DF19-4933-9F05-B7C6B0E16F85}" dt="2022-01-21T23:33:19.771" v="2306" actId="478"/>
          <ac:picMkLst>
            <pc:docMk/>
            <pc:sldMk cId="493265810" sldId="267"/>
            <ac:picMk id="42" creationId="{8948EFA5-3A45-427C-BE9B-935909E7D389}"/>
          </ac:picMkLst>
        </pc:picChg>
        <pc:cxnChg chg="add mod">
          <ac:chgData name="Jennifer Neumaier" userId="8a9c6d71be663e1f" providerId="LiveId" clId="{267595A3-DF19-4933-9F05-B7C6B0E16F85}" dt="2022-01-21T23:37:29.961" v="2519"/>
          <ac:cxnSpMkLst>
            <pc:docMk/>
            <pc:sldMk cId="493265810" sldId="267"/>
            <ac:cxnSpMk id="4" creationId="{7A005AF7-D51C-4D88-8AB0-6A818AEB979D}"/>
          </ac:cxnSpMkLst>
        </pc:cxnChg>
        <pc:cxnChg chg="add mod">
          <ac:chgData name="Jennifer Neumaier" userId="8a9c6d71be663e1f" providerId="LiveId" clId="{267595A3-DF19-4933-9F05-B7C6B0E16F85}" dt="2022-01-21T23:37:29.961" v="2519"/>
          <ac:cxnSpMkLst>
            <pc:docMk/>
            <pc:sldMk cId="493265810" sldId="267"/>
            <ac:cxnSpMk id="5" creationId="{B66C936F-2090-4FB3-8B94-E6F69CF11E60}"/>
          </ac:cxnSpMkLst>
        </pc:cxnChg>
        <pc:cxnChg chg="add mod">
          <ac:chgData name="Jennifer Neumaier" userId="8a9c6d71be663e1f" providerId="LiveId" clId="{267595A3-DF19-4933-9F05-B7C6B0E16F85}" dt="2022-01-21T23:37:29.961" v="2519"/>
          <ac:cxnSpMkLst>
            <pc:docMk/>
            <pc:sldMk cId="493265810" sldId="267"/>
            <ac:cxnSpMk id="18" creationId="{A8FCAA41-1E95-4497-81DD-B4961C892F2D}"/>
          </ac:cxnSpMkLst>
        </pc:cxnChg>
        <pc:cxnChg chg="add mod">
          <ac:chgData name="Jennifer Neumaier" userId="8a9c6d71be663e1f" providerId="LiveId" clId="{267595A3-DF19-4933-9F05-B7C6B0E16F85}" dt="2022-01-21T23:37:29.961" v="2519"/>
          <ac:cxnSpMkLst>
            <pc:docMk/>
            <pc:sldMk cId="493265810" sldId="267"/>
            <ac:cxnSpMk id="19" creationId="{1BF480AD-023C-45DD-A596-26FDB89A04A6}"/>
          </ac:cxnSpMkLst>
        </pc:cxnChg>
        <pc:cxnChg chg="add mod">
          <ac:chgData name="Jennifer Neumaier" userId="8a9c6d71be663e1f" providerId="LiveId" clId="{267595A3-DF19-4933-9F05-B7C6B0E16F85}" dt="2022-01-21T23:37:29.961" v="2519"/>
          <ac:cxnSpMkLst>
            <pc:docMk/>
            <pc:sldMk cId="493265810" sldId="267"/>
            <ac:cxnSpMk id="20" creationId="{89597093-EDA8-4171-A033-3CFAA5F23005}"/>
          </ac:cxnSpMkLst>
        </pc:cxnChg>
        <pc:cxnChg chg="add mod">
          <ac:chgData name="Jennifer Neumaier" userId="8a9c6d71be663e1f" providerId="LiveId" clId="{267595A3-DF19-4933-9F05-B7C6B0E16F85}" dt="2022-01-21T23:37:29.961" v="2519"/>
          <ac:cxnSpMkLst>
            <pc:docMk/>
            <pc:sldMk cId="493265810" sldId="267"/>
            <ac:cxnSpMk id="21" creationId="{13A2D131-9A20-4616-8685-20DAD15B4A3B}"/>
          </ac:cxnSpMkLst>
        </pc:cxnChg>
        <pc:cxnChg chg="add mod">
          <ac:chgData name="Jennifer Neumaier" userId="8a9c6d71be663e1f" providerId="LiveId" clId="{267595A3-DF19-4933-9F05-B7C6B0E16F85}" dt="2022-01-21T23:37:29.961" v="2519"/>
          <ac:cxnSpMkLst>
            <pc:docMk/>
            <pc:sldMk cId="493265810" sldId="267"/>
            <ac:cxnSpMk id="22" creationId="{656FDA3F-9577-45C3-866B-420EC86DA48D}"/>
          </ac:cxnSpMkLst>
        </pc:cxnChg>
        <pc:cxnChg chg="add mod">
          <ac:chgData name="Jennifer Neumaier" userId="8a9c6d71be663e1f" providerId="LiveId" clId="{267595A3-DF19-4933-9F05-B7C6B0E16F85}" dt="2022-01-21T23:37:29.961" v="2519"/>
          <ac:cxnSpMkLst>
            <pc:docMk/>
            <pc:sldMk cId="493265810" sldId="267"/>
            <ac:cxnSpMk id="23" creationId="{6A2626C0-B4A1-466F-A04D-F05ECBD4D21A}"/>
          </ac:cxnSpMkLst>
        </pc:cxnChg>
        <pc:cxnChg chg="add mod">
          <ac:chgData name="Jennifer Neumaier" userId="8a9c6d71be663e1f" providerId="LiveId" clId="{267595A3-DF19-4933-9F05-B7C6B0E16F85}" dt="2022-01-21T23:37:29.961" v="2519"/>
          <ac:cxnSpMkLst>
            <pc:docMk/>
            <pc:sldMk cId="493265810" sldId="267"/>
            <ac:cxnSpMk id="24" creationId="{BE2B6763-6D68-4F38-8804-B4BB3C23C6C0}"/>
          </ac:cxnSpMkLst>
        </pc:cxnChg>
        <pc:cxnChg chg="add mod">
          <ac:chgData name="Jennifer Neumaier" userId="8a9c6d71be663e1f" providerId="LiveId" clId="{267595A3-DF19-4933-9F05-B7C6B0E16F85}" dt="2022-01-21T23:37:29.961" v="2519"/>
          <ac:cxnSpMkLst>
            <pc:docMk/>
            <pc:sldMk cId="493265810" sldId="267"/>
            <ac:cxnSpMk id="25" creationId="{3009EE5A-E0DE-4518-9093-381B9B0669DD}"/>
          </ac:cxnSpMkLst>
        </pc:cxnChg>
        <pc:cxnChg chg="add mod">
          <ac:chgData name="Jennifer Neumaier" userId="8a9c6d71be663e1f" providerId="LiveId" clId="{267595A3-DF19-4933-9F05-B7C6B0E16F85}" dt="2022-01-21T23:37:29.961" v="2519"/>
          <ac:cxnSpMkLst>
            <pc:docMk/>
            <pc:sldMk cId="493265810" sldId="267"/>
            <ac:cxnSpMk id="26" creationId="{49015121-387D-4B15-9725-77118633CDA9}"/>
          </ac:cxnSpMkLst>
        </pc:cxnChg>
        <pc:cxnChg chg="add mod">
          <ac:chgData name="Jennifer Neumaier" userId="8a9c6d71be663e1f" providerId="LiveId" clId="{267595A3-DF19-4933-9F05-B7C6B0E16F85}" dt="2022-01-21T23:37:29.961" v="2519"/>
          <ac:cxnSpMkLst>
            <pc:docMk/>
            <pc:sldMk cId="493265810" sldId="267"/>
            <ac:cxnSpMk id="28" creationId="{F96A2B56-DACD-4088-B041-0E1E28C8D16A}"/>
          </ac:cxnSpMkLst>
        </pc:cxnChg>
        <pc:cxnChg chg="add mod">
          <ac:chgData name="Jennifer Neumaier" userId="8a9c6d71be663e1f" providerId="LiveId" clId="{267595A3-DF19-4933-9F05-B7C6B0E16F85}" dt="2022-01-21T23:37:29.961" v="2519"/>
          <ac:cxnSpMkLst>
            <pc:docMk/>
            <pc:sldMk cId="493265810" sldId="267"/>
            <ac:cxnSpMk id="30" creationId="{875DE90B-555B-469F-A164-0A955FC5E3E7}"/>
          </ac:cxnSpMkLst>
        </pc:cxnChg>
        <pc:cxnChg chg="add mod">
          <ac:chgData name="Jennifer Neumaier" userId="8a9c6d71be663e1f" providerId="LiveId" clId="{267595A3-DF19-4933-9F05-B7C6B0E16F85}" dt="2022-01-21T23:37:29.961" v="2519"/>
          <ac:cxnSpMkLst>
            <pc:docMk/>
            <pc:sldMk cId="493265810" sldId="267"/>
            <ac:cxnSpMk id="32" creationId="{961F12BE-613C-46DB-BE59-BD63DF2E7871}"/>
          </ac:cxnSpMkLst>
        </pc:cxnChg>
        <pc:cxnChg chg="add del mod">
          <ac:chgData name="Jennifer Neumaier" userId="8a9c6d71be663e1f" providerId="LiveId" clId="{267595A3-DF19-4933-9F05-B7C6B0E16F85}" dt="2022-01-21T23:32:50.394" v="2254" actId="478"/>
          <ac:cxnSpMkLst>
            <pc:docMk/>
            <pc:sldMk cId="493265810" sldId="267"/>
            <ac:cxnSpMk id="43" creationId="{5AF79F08-B759-4841-8667-4D317354F36F}"/>
          </ac:cxnSpMkLst>
        </pc:cxnChg>
        <pc:cxnChg chg="add mod">
          <ac:chgData name="Jennifer Neumaier" userId="8a9c6d71be663e1f" providerId="LiveId" clId="{267595A3-DF19-4933-9F05-B7C6B0E16F85}" dt="2022-01-21T23:37:29.961" v="2519"/>
          <ac:cxnSpMkLst>
            <pc:docMk/>
            <pc:sldMk cId="493265810" sldId="267"/>
            <ac:cxnSpMk id="46" creationId="{329CC727-8048-477F-9E85-41EECBFF5892}"/>
          </ac:cxnSpMkLst>
        </pc:cxnChg>
        <pc:cxnChg chg="add mod">
          <ac:chgData name="Jennifer Neumaier" userId="8a9c6d71be663e1f" providerId="LiveId" clId="{267595A3-DF19-4933-9F05-B7C6B0E16F85}" dt="2022-01-21T23:37:29.961" v="2519"/>
          <ac:cxnSpMkLst>
            <pc:docMk/>
            <pc:sldMk cId="493265810" sldId="267"/>
            <ac:cxnSpMk id="50" creationId="{30FF5804-6F0F-4C66-8037-30E63A77D89C}"/>
          </ac:cxnSpMkLst>
        </pc:cxnChg>
        <pc:cxnChg chg="add mod">
          <ac:chgData name="Jennifer Neumaier" userId="8a9c6d71be663e1f" providerId="LiveId" clId="{267595A3-DF19-4933-9F05-B7C6B0E16F85}" dt="2022-01-21T23:37:29.961" v="2519"/>
          <ac:cxnSpMkLst>
            <pc:docMk/>
            <pc:sldMk cId="493265810" sldId="267"/>
            <ac:cxnSpMk id="63" creationId="{02F51ECE-F257-47F0-93B5-EF7C2C5E678C}"/>
          </ac:cxnSpMkLst>
        </pc:cxnChg>
        <pc:cxnChg chg="add mod">
          <ac:chgData name="Jennifer Neumaier" userId="8a9c6d71be663e1f" providerId="LiveId" clId="{267595A3-DF19-4933-9F05-B7C6B0E16F85}" dt="2022-01-21T23:37:29.961" v="2519"/>
          <ac:cxnSpMkLst>
            <pc:docMk/>
            <pc:sldMk cId="493265810" sldId="267"/>
            <ac:cxnSpMk id="69" creationId="{29A2A9E5-60B3-4D94-893C-C90F8595A380}"/>
          </ac:cxnSpMkLst>
        </pc:cxnChg>
      </pc:sldChg>
      <pc:sldChg chg="addSp delSp modSp add mod setBg delDesignElem">
        <pc:chgData name="Jennifer Neumaier" userId="8a9c6d71be663e1f" providerId="LiveId" clId="{267595A3-DF19-4933-9F05-B7C6B0E16F85}" dt="2022-01-21T23:42:51.146" v="2641" actId="1076"/>
        <pc:sldMkLst>
          <pc:docMk/>
          <pc:sldMk cId="1870852049" sldId="268"/>
        </pc:sldMkLst>
        <pc:spChg chg="del mod">
          <ac:chgData name="Jennifer Neumaier" userId="8a9c6d71be663e1f" providerId="LiveId" clId="{267595A3-DF19-4933-9F05-B7C6B0E16F85}" dt="2022-01-21T23:36:30.931" v="2509" actId="478"/>
          <ac:spMkLst>
            <pc:docMk/>
            <pc:sldMk cId="1870852049" sldId="268"/>
            <ac:spMk id="2" creationId="{4678A273-475D-4B33-A0A4-C057D39E401D}"/>
          </ac:spMkLst>
        </pc:spChg>
        <pc:spChg chg="del mod">
          <ac:chgData name="Jennifer Neumaier" userId="8a9c6d71be663e1f" providerId="LiveId" clId="{267595A3-DF19-4933-9F05-B7C6B0E16F85}" dt="2022-01-21T23:36:32.329" v="2510" actId="478"/>
          <ac:spMkLst>
            <pc:docMk/>
            <pc:sldMk cId="1870852049" sldId="268"/>
            <ac:spMk id="3" creationId="{E6C04012-B852-4059-B36B-6FB0B6E44B48}"/>
          </ac:spMkLst>
        </pc:spChg>
        <pc:spChg chg="mod">
          <ac:chgData name="Jennifer Neumaier" userId="8a9c6d71be663e1f" providerId="LiveId" clId="{267595A3-DF19-4933-9F05-B7C6B0E16F85}" dt="2022-01-21T23:37:29.961" v="2519"/>
          <ac:spMkLst>
            <pc:docMk/>
            <pc:sldMk cId="1870852049" sldId="268"/>
            <ac:spMk id="4" creationId="{FBA103E6-1C0F-49CA-AC5E-C9ACBAF44FEA}"/>
          </ac:spMkLst>
        </pc:spChg>
        <pc:spChg chg="mod">
          <ac:chgData name="Jennifer Neumaier" userId="8a9c6d71be663e1f" providerId="LiveId" clId="{267595A3-DF19-4933-9F05-B7C6B0E16F85}" dt="2022-01-21T23:42:51.146" v="2641" actId="1076"/>
          <ac:spMkLst>
            <pc:docMk/>
            <pc:sldMk cId="1870852049" sldId="268"/>
            <ac:spMk id="5" creationId="{CA895326-8C62-4A87-A680-A746500235F0}"/>
          </ac:spMkLst>
        </pc:spChg>
        <pc:spChg chg="mod">
          <ac:chgData name="Jennifer Neumaier" userId="8a9c6d71be663e1f" providerId="LiveId" clId="{267595A3-DF19-4933-9F05-B7C6B0E16F85}" dt="2022-01-21T23:37:29.961" v="2519"/>
          <ac:spMkLst>
            <pc:docMk/>
            <pc:sldMk cId="1870852049" sldId="268"/>
            <ac:spMk id="6" creationId="{9912DB58-738B-4637-8F7F-69BE65B9060C}"/>
          </ac:spMkLst>
        </pc:spChg>
        <pc:spChg chg="add del mod">
          <ac:chgData name="Jennifer Neumaier" userId="8a9c6d71be663e1f" providerId="LiveId" clId="{267595A3-DF19-4933-9F05-B7C6B0E16F85}" dt="2022-01-21T23:36:49.183" v="2513"/>
          <ac:spMkLst>
            <pc:docMk/>
            <pc:sldMk cId="1870852049" sldId="268"/>
            <ac:spMk id="8" creationId="{53688F6E-DD75-4D15-8B0F-ABBC1BD0EB6B}"/>
          </ac:spMkLst>
        </pc:spChg>
        <pc:spChg chg="add mod">
          <ac:chgData name="Jennifer Neumaier" userId="8a9c6d71be663e1f" providerId="LiveId" clId="{267595A3-DF19-4933-9F05-B7C6B0E16F85}" dt="2022-01-21T23:40:25.903" v="2608" actId="1076"/>
          <ac:spMkLst>
            <pc:docMk/>
            <pc:sldMk cId="1870852049" sldId="268"/>
            <ac:spMk id="9" creationId="{B51BD5DE-2048-480E-95D0-CF0A8C48246C}"/>
          </ac:spMkLst>
        </pc:spChg>
        <pc:spChg chg="del">
          <ac:chgData name="Jennifer Neumaier" userId="8a9c6d71be663e1f" providerId="LiveId" clId="{267595A3-DF19-4933-9F05-B7C6B0E16F85}" dt="2022-01-20T16:12:37.691" v="2059"/>
          <ac:spMkLst>
            <pc:docMk/>
            <pc:sldMk cId="1870852049" sldId="268"/>
            <ac:spMk id="12" creationId="{1CD81A2A-6ED4-4EF4-A14C-912D31E14800}"/>
          </ac:spMkLst>
        </pc:spChg>
        <pc:spChg chg="del">
          <ac:chgData name="Jennifer Neumaier" userId="8a9c6d71be663e1f" providerId="LiveId" clId="{267595A3-DF19-4933-9F05-B7C6B0E16F85}" dt="2022-01-20T16:12:37.691" v="2059"/>
          <ac:spMkLst>
            <pc:docMk/>
            <pc:sldMk cId="1870852049" sldId="268"/>
            <ac:spMk id="14" creationId="{1661932C-CA15-4E17-B115-FAE7CBEE4789}"/>
          </ac:spMkLst>
        </pc:spChg>
        <pc:spChg chg="del">
          <ac:chgData name="Jennifer Neumaier" userId="8a9c6d71be663e1f" providerId="LiveId" clId="{267595A3-DF19-4933-9F05-B7C6B0E16F85}" dt="2022-01-20T16:12:37.691" v="2059"/>
          <ac:spMkLst>
            <pc:docMk/>
            <pc:sldMk cId="1870852049" sldId="268"/>
            <ac:spMk id="24" creationId="{75F47824-961D-465D-84F9-EAE11BC6173B}"/>
          </ac:spMkLst>
        </pc:spChg>
        <pc:spChg chg="del">
          <ac:chgData name="Jennifer Neumaier" userId="8a9c6d71be663e1f" providerId="LiveId" clId="{267595A3-DF19-4933-9F05-B7C6B0E16F85}" dt="2022-01-20T16:12:37.691" v="2059"/>
          <ac:spMkLst>
            <pc:docMk/>
            <pc:sldMk cId="1870852049" sldId="268"/>
            <ac:spMk id="25" creationId="{8590ADD5-9383-4D3D-9047-3DA2593CCB5D}"/>
          </ac:spMkLst>
        </pc:spChg>
        <pc:spChg chg="del">
          <ac:chgData name="Jennifer Neumaier" userId="8a9c6d71be663e1f" providerId="LiveId" clId="{267595A3-DF19-4933-9F05-B7C6B0E16F85}" dt="2022-01-20T16:12:37.691" v="2059"/>
          <ac:spMkLst>
            <pc:docMk/>
            <pc:sldMk cId="1870852049" sldId="268"/>
            <ac:spMk id="26" creationId="{FEC9DA3E-C1D7-472D-B7C0-F71AE41FBA23}"/>
          </ac:spMkLst>
        </pc:spChg>
        <pc:spChg chg="del">
          <ac:chgData name="Jennifer Neumaier" userId="8a9c6d71be663e1f" providerId="LiveId" clId="{267595A3-DF19-4933-9F05-B7C6B0E16F85}" dt="2022-01-20T16:12:37.691" v="2059"/>
          <ac:spMkLst>
            <pc:docMk/>
            <pc:sldMk cId="1870852049" sldId="268"/>
            <ac:spMk id="27" creationId="{DABE3E45-88CF-45D8-8D40-C773324D93F6}"/>
          </ac:spMkLst>
        </pc:spChg>
        <pc:spChg chg="del">
          <ac:chgData name="Jennifer Neumaier" userId="8a9c6d71be663e1f" providerId="LiveId" clId="{267595A3-DF19-4933-9F05-B7C6B0E16F85}" dt="2022-01-20T16:12:37.691" v="2059"/>
          <ac:spMkLst>
            <pc:docMk/>
            <pc:sldMk cId="1870852049" sldId="268"/>
            <ac:spMk id="29" creationId="{B91ECDA9-56DC-4270-8F33-01C5637B8CEB}"/>
          </ac:spMkLst>
        </pc:spChg>
        <pc:spChg chg="mod">
          <ac:chgData name="Jennifer Neumaier" userId="8a9c6d71be663e1f" providerId="LiveId" clId="{267595A3-DF19-4933-9F05-B7C6B0E16F85}" dt="2022-01-21T23:40:15.137" v="2602" actId="1076"/>
          <ac:spMkLst>
            <pc:docMk/>
            <pc:sldMk cId="1870852049" sldId="268"/>
            <ac:spMk id="32" creationId="{A3B93664-412E-47BE-9D0B-5944E25B61FD}"/>
          </ac:spMkLst>
        </pc:spChg>
        <pc:spChg chg="mod">
          <ac:chgData name="Jennifer Neumaier" userId="8a9c6d71be663e1f" providerId="LiveId" clId="{267595A3-DF19-4933-9F05-B7C6B0E16F85}" dt="2022-01-21T23:40:30.238" v="2610" actId="14100"/>
          <ac:spMkLst>
            <pc:docMk/>
            <pc:sldMk cId="1870852049" sldId="268"/>
            <ac:spMk id="33" creationId="{E4D5FC6B-D426-470A-8ABC-B88774E75115}"/>
          </ac:spMkLst>
        </pc:spChg>
        <pc:spChg chg="del">
          <ac:chgData name="Jennifer Neumaier" userId="8a9c6d71be663e1f" providerId="LiveId" clId="{267595A3-DF19-4933-9F05-B7C6B0E16F85}" dt="2022-01-21T23:35:46.915" v="2480" actId="478"/>
          <ac:spMkLst>
            <pc:docMk/>
            <pc:sldMk cId="1870852049" sldId="268"/>
            <ac:spMk id="34" creationId="{C42F4557-373D-45D9-9380-88F24E35269E}"/>
          </ac:spMkLst>
        </pc:spChg>
        <pc:spChg chg="mod">
          <ac:chgData name="Jennifer Neumaier" userId="8a9c6d71be663e1f" providerId="LiveId" clId="{267595A3-DF19-4933-9F05-B7C6B0E16F85}" dt="2022-01-21T23:40:33.730" v="2612" actId="14100"/>
          <ac:spMkLst>
            <pc:docMk/>
            <pc:sldMk cId="1870852049" sldId="268"/>
            <ac:spMk id="35" creationId="{47287ECE-C4E5-4B11-BB50-8930F2931B5E}"/>
          </ac:spMkLst>
        </pc:spChg>
        <pc:picChg chg="mod">
          <ac:chgData name="Jennifer Neumaier" userId="8a9c6d71be663e1f" providerId="LiveId" clId="{267595A3-DF19-4933-9F05-B7C6B0E16F85}" dt="2022-01-21T23:40:35.681" v="2613" actId="1076"/>
          <ac:picMkLst>
            <pc:docMk/>
            <pc:sldMk cId="1870852049" sldId="268"/>
            <ac:picMk id="7" creationId="{6851D747-2228-4FF5-B24C-C5389E1FC273}"/>
          </ac:picMkLst>
        </pc:picChg>
        <pc:cxnChg chg="del">
          <ac:chgData name="Jennifer Neumaier" userId="8a9c6d71be663e1f" providerId="LiveId" clId="{267595A3-DF19-4933-9F05-B7C6B0E16F85}" dt="2022-01-20T16:12:37.691" v="2059"/>
          <ac:cxnSpMkLst>
            <pc:docMk/>
            <pc:sldMk cId="1870852049" sldId="268"/>
            <ac:cxnSpMk id="28" creationId="{49CD1692-827B-4C8D-B4A1-134FD04CF45C}"/>
          </ac:cxnSpMkLst>
        </pc:cxnChg>
      </pc:sldChg>
      <pc:sldChg chg="new del">
        <pc:chgData name="Jennifer Neumaier" userId="8a9c6d71be663e1f" providerId="LiveId" clId="{267595A3-DF19-4933-9F05-B7C6B0E16F85}" dt="2022-01-21T23:42:08.440" v="2627" actId="47"/>
        <pc:sldMkLst>
          <pc:docMk/>
          <pc:sldMk cId="2667300125" sldId="269"/>
        </pc:sldMkLst>
      </pc:sldChg>
      <pc:sldChg chg="modSp add mod ord">
        <pc:chgData name="Jennifer Neumaier" userId="8a9c6d71be663e1f" providerId="LiveId" clId="{267595A3-DF19-4933-9F05-B7C6B0E16F85}" dt="2022-01-31T17:05:23.580" v="4251" actId="20577"/>
        <pc:sldMkLst>
          <pc:docMk/>
          <pc:sldMk cId="4097922265" sldId="269"/>
        </pc:sldMkLst>
        <pc:spChg chg="mod">
          <ac:chgData name="Jennifer Neumaier" userId="8a9c6d71be663e1f" providerId="LiveId" clId="{267595A3-DF19-4933-9F05-B7C6B0E16F85}" dt="2022-01-24T11:19:52.107" v="2689" actId="20577"/>
          <ac:spMkLst>
            <pc:docMk/>
            <pc:sldMk cId="4097922265" sldId="269"/>
            <ac:spMk id="2" creationId="{169D9D37-B637-4D74-BB75-639D51A491FB}"/>
          </ac:spMkLst>
        </pc:spChg>
        <pc:spChg chg="mod">
          <ac:chgData name="Jennifer Neumaier" userId="8a9c6d71be663e1f" providerId="LiveId" clId="{267595A3-DF19-4933-9F05-B7C6B0E16F85}" dt="2022-01-31T17:05:23.580" v="4251" actId="20577"/>
          <ac:spMkLst>
            <pc:docMk/>
            <pc:sldMk cId="4097922265" sldId="269"/>
            <ac:spMk id="3" creationId="{D4D56813-9DF8-4D28-B156-1DE48E95DBC2}"/>
          </ac:spMkLst>
        </pc:spChg>
      </pc:sldChg>
      <pc:sldChg chg="modSp add mod">
        <pc:chgData name="Jennifer Neumaier" userId="8a9c6d71be663e1f" providerId="LiveId" clId="{267595A3-DF19-4933-9F05-B7C6B0E16F85}" dt="2022-01-28T08:54:32.331" v="3535" actId="20577"/>
        <pc:sldMkLst>
          <pc:docMk/>
          <pc:sldMk cId="3993456640" sldId="270"/>
        </pc:sldMkLst>
        <pc:spChg chg="mod">
          <ac:chgData name="Jennifer Neumaier" userId="8a9c6d71be663e1f" providerId="LiveId" clId="{267595A3-DF19-4933-9F05-B7C6B0E16F85}" dt="2022-01-28T08:03:27.728" v="3058" actId="20577"/>
          <ac:spMkLst>
            <pc:docMk/>
            <pc:sldMk cId="3993456640" sldId="270"/>
            <ac:spMk id="2" creationId="{169D9D37-B637-4D74-BB75-639D51A491FB}"/>
          </ac:spMkLst>
        </pc:spChg>
        <pc:spChg chg="mod">
          <ac:chgData name="Jennifer Neumaier" userId="8a9c6d71be663e1f" providerId="LiveId" clId="{267595A3-DF19-4933-9F05-B7C6B0E16F85}" dt="2022-01-28T08:54:32.331" v="3535" actId="20577"/>
          <ac:spMkLst>
            <pc:docMk/>
            <pc:sldMk cId="3993456640" sldId="270"/>
            <ac:spMk id="3" creationId="{D4D56813-9DF8-4D28-B156-1DE48E95DBC2}"/>
          </ac:spMkLst>
        </pc:spChg>
      </pc:sldChg>
      <pc:sldChg chg="addSp delSp modSp new mod">
        <pc:chgData name="Jennifer Neumaier" userId="8a9c6d71be663e1f" providerId="LiveId" clId="{267595A3-DF19-4933-9F05-B7C6B0E16F85}" dt="2022-01-31T10:37:44.696" v="3877" actId="1076"/>
        <pc:sldMkLst>
          <pc:docMk/>
          <pc:sldMk cId="3962706958" sldId="271"/>
        </pc:sldMkLst>
        <pc:spChg chg="mod">
          <ac:chgData name="Jennifer Neumaier" userId="8a9c6d71be663e1f" providerId="LiveId" clId="{267595A3-DF19-4933-9F05-B7C6B0E16F85}" dt="2022-01-31T10:32:12.534" v="3552" actId="113"/>
          <ac:spMkLst>
            <pc:docMk/>
            <pc:sldMk cId="3962706958" sldId="271"/>
            <ac:spMk id="2" creationId="{6806FBA4-537C-4226-9D3A-758C7B787D79}"/>
          </ac:spMkLst>
        </pc:spChg>
        <pc:spChg chg="del">
          <ac:chgData name="Jennifer Neumaier" userId="8a9c6d71be663e1f" providerId="LiveId" clId="{267595A3-DF19-4933-9F05-B7C6B0E16F85}" dt="2022-01-31T10:32:14.851" v="3553" actId="478"/>
          <ac:spMkLst>
            <pc:docMk/>
            <pc:sldMk cId="3962706958" sldId="271"/>
            <ac:spMk id="3" creationId="{873C5C84-886E-4F59-84FF-83B6D8E03CF3}"/>
          </ac:spMkLst>
        </pc:spChg>
        <pc:spChg chg="add mod">
          <ac:chgData name="Jennifer Neumaier" userId="8a9c6d71be663e1f" providerId="LiveId" clId="{267595A3-DF19-4933-9F05-B7C6B0E16F85}" dt="2022-01-31T10:34:23.128" v="3642" actId="1076"/>
          <ac:spMkLst>
            <pc:docMk/>
            <pc:sldMk cId="3962706958" sldId="271"/>
            <ac:spMk id="39" creationId="{DB149BE7-194A-49B7-B3CA-BA0EA2860697}"/>
          </ac:spMkLst>
        </pc:spChg>
        <pc:spChg chg="add mod">
          <ac:chgData name="Jennifer Neumaier" userId="8a9c6d71be663e1f" providerId="LiveId" clId="{267595A3-DF19-4933-9F05-B7C6B0E16F85}" dt="2022-01-31T10:37:40.423" v="3875" actId="20577"/>
          <ac:spMkLst>
            <pc:docMk/>
            <pc:sldMk cId="3962706958" sldId="271"/>
            <ac:spMk id="40" creationId="{FEAE92B5-7397-4DDC-9B6F-AB7E5217BAED}"/>
          </ac:spMkLst>
        </pc:spChg>
        <pc:spChg chg="add mod">
          <ac:chgData name="Jennifer Neumaier" userId="8a9c6d71be663e1f" providerId="LiveId" clId="{267595A3-DF19-4933-9F05-B7C6B0E16F85}" dt="2022-01-31T10:36:20.434" v="3848" actId="1076"/>
          <ac:spMkLst>
            <pc:docMk/>
            <pc:sldMk cId="3962706958" sldId="271"/>
            <ac:spMk id="41" creationId="{4D645B5F-2E8D-4D92-82CB-2B81D89BEC87}"/>
          </ac:spMkLst>
        </pc:spChg>
        <pc:spChg chg="add mod">
          <ac:chgData name="Jennifer Neumaier" userId="8a9c6d71be663e1f" providerId="LiveId" clId="{267595A3-DF19-4933-9F05-B7C6B0E16F85}" dt="2022-01-31T10:36:12.891" v="3845" actId="14100"/>
          <ac:spMkLst>
            <pc:docMk/>
            <pc:sldMk cId="3962706958" sldId="271"/>
            <ac:spMk id="42" creationId="{3211B113-CA99-4D66-A0C4-E92E0840412C}"/>
          </ac:spMkLst>
        </pc:spChg>
        <pc:spChg chg="add mod">
          <ac:chgData name="Jennifer Neumaier" userId="8a9c6d71be663e1f" providerId="LiveId" clId="{267595A3-DF19-4933-9F05-B7C6B0E16F85}" dt="2022-01-31T10:37:44.696" v="3877" actId="1076"/>
          <ac:spMkLst>
            <pc:docMk/>
            <pc:sldMk cId="3962706958" sldId="271"/>
            <ac:spMk id="43" creationId="{5B173FC7-A877-4F18-9778-FE265256C3C6}"/>
          </ac:spMkLst>
        </pc:spChg>
        <pc:grpChg chg="del mod">
          <ac:chgData name="Jennifer Neumaier" userId="8a9c6d71be663e1f" providerId="LiveId" clId="{267595A3-DF19-4933-9F05-B7C6B0E16F85}" dt="2022-01-31T10:32:35.927" v="3560"/>
          <ac:grpSpMkLst>
            <pc:docMk/>
            <pc:sldMk cId="3962706958" sldId="271"/>
            <ac:grpSpMk id="9" creationId="{6AFCB159-3D56-41B5-BA71-3A90B7B01333}"/>
          </ac:grpSpMkLst>
        </pc:grpChg>
        <pc:grpChg chg="del mod">
          <ac:chgData name="Jennifer Neumaier" userId="8a9c6d71be663e1f" providerId="LiveId" clId="{267595A3-DF19-4933-9F05-B7C6B0E16F85}" dt="2022-01-31T10:32:37.558" v="3562"/>
          <ac:grpSpMkLst>
            <pc:docMk/>
            <pc:sldMk cId="3962706958" sldId="271"/>
            <ac:grpSpMk id="13" creationId="{002145C9-2E2C-433C-A1DB-32A4C5302848}"/>
          </ac:grpSpMkLst>
        </pc:grpChg>
        <pc:grpChg chg="del mod">
          <ac:chgData name="Jennifer Neumaier" userId="8a9c6d71be663e1f" providerId="LiveId" clId="{267595A3-DF19-4933-9F05-B7C6B0E16F85}" dt="2022-01-31T10:32:40.456" v="3564"/>
          <ac:grpSpMkLst>
            <pc:docMk/>
            <pc:sldMk cId="3962706958" sldId="271"/>
            <ac:grpSpMk id="15" creationId="{9FA86619-BBC9-488B-A372-C51D5ED58373}"/>
          </ac:grpSpMkLst>
        </pc:grpChg>
        <pc:grpChg chg="del mod">
          <ac:chgData name="Jennifer Neumaier" userId="8a9c6d71be663e1f" providerId="LiveId" clId="{267595A3-DF19-4933-9F05-B7C6B0E16F85}" dt="2022-01-31T10:33:22.788" v="3603"/>
          <ac:grpSpMkLst>
            <pc:docMk/>
            <pc:sldMk cId="3962706958" sldId="271"/>
            <ac:grpSpMk id="17" creationId="{44071033-3A5E-48B7-914E-F215430DE408}"/>
          </ac:grpSpMkLst>
        </pc:grpChg>
        <pc:grpChg chg="del mod">
          <ac:chgData name="Jennifer Neumaier" userId="8a9c6d71be663e1f" providerId="LiveId" clId="{267595A3-DF19-4933-9F05-B7C6B0E16F85}" dt="2022-01-31T10:33:22.792" v="3608"/>
          <ac:grpSpMkLst>
            <pc:docMk/>
            <pc:sldMk cId="3962706958" sldId="271"/>
            <ac:grpSpMk id="34" creationId="{82682019-085A-468B-8451-F3EAED07B716}"/>
          </ac:grpSpMkLst>
        </pc:grpChg>
        <pc:grpChg chg="del mod">
          <ac:chgData name="Jennifer Neumaier" userId="8a9c6d71be663e1f" providerId="LiveId" clId="{267595A3-DF19-4933-9F05-B7C6B0E16F85}" dt="2022-01-31T10:33:22.788" v="3596"/>
          <ac:grpSpMkLst>
            <pc:docMk/>
            <pc:sldMk cId="3962706958" sldId="271"/>
            <ac:grpSpMk id="35" creationId="{EDF822D7-990D-4222-9870-A40CF566AE57}"/>
          </ac:grpSpMkLst>
        </pc:grpChg>
        <pc:grpChg chg="del mod">
          <ac:chgData name="Jennifer Neumaier" userId="8a9c6d71be663e1f" providerId="LiveId" clId="{267595A3-DF19-4933-9F05-B7C6B0E16F85}" dt="2022-01-31T10:33:22.787" v="3592"/>
          <ac:grpSpMkLst>
            <pc:docMk/>
            <pc:sldMk cId="3962706958" sldId="271"/>
            <ac:grpSpMk id="38" creationId="{756F6636-F87B-405B-A1EC-F51281A4B5EF}"/>
          </ac:grpSpMkLst>
        </pc:grpChg>
        <pc:inkChg chg="add del mod">
          <ac:chgData name="Jennifer Neumaier" userId="8a9c6d71be663e1f" providerId="LiveId" clId="{267595A3-DF19-4933-9F05-B7C6B0E16F85}" dt="2022-01-31T10:33:22.788" v="3602"/>
          <ac:inkMkLst>
            <pc:docMk/>
            <pc:sldMk cId="3962706958" sldId="271"/>
            <ac:inkMk id="7" creationId="{2D8DE958-7089-4C9E-9F77-DA6EF84DA821}"/>
          </ac:inkMkLst>
        </pc:inkChg>
        <pc:inkChg chg="add del mod">
          <ac:chgData name="Jennifer Neumaier" userId="8a9c6d71be663e1f" providerId="LiveId" clId="{267595A3-DF19-4933-9F05-B7C6B0E16F85}" dt="2022-01-31T10:33:22.788" v="3594"/>
          <ac:inkMkLst>
            <pc:docMk/>
            <pc:sldMk cId="3962706958" sldId="271"/>
            <ac:inkMk id="8" creationId="{DB218DAC-0EAF-406E-A509-58D9EE037F27}"/>
          </ac:inkMkLst>
        </pc:inkChg>
        <pc:inkChg chg="add del mod">
          <ac:chgData name="Jennifer Neumaier" userId="8a9c6d71be663e1f" providerId="LiveId" clId="{267595A3-DF19-4933-9F05-B7C6B0E16F85}" dt="2022-01-31T10:33:22.788" v="3603"/>
          <ac:inkMkLst>
            <pc:docMk/>
            <pc:sldMk cId="3962706958" sldId="271"/>
            <ac:inkMk id="10" creationId="{F9BDD13A-2BC3-4A57-90EF-259ACADAD80E}"/>
          </ac:inkMkLst>
        </pc:inkChg>
        <pc:inkChg chg="add del mod">
          <ac:chgData name="Jennifer Neumaier" userId="8a9c6d71be663e1f" providerId="LiveId" clId="{267595A3-DF19-4933-9F05-B7C6B0E16F85}" dt="2022-01-31T10:33:22.792" v="3607"/>
          <ac:inkMkLst>
            <pc:docMk/>
            <pc:sldMk cId="3962706958" sldId="271"/>
            <ac:inkMk id="11" creationId="{792D6CB7-8E8B-4325-BBBC-2A455B6C6CF2}"/>
          </ac:inkMkLst>
        </pc:inkChg>
        <pc:inkChg chg="add del mod">
          <ac:chgData name="Jennifer Neumaier" userId="8a9c6d71be663e1f" providerId="LiveId" clId="{267595A3-DF19-4933-9F05-B7C6B0E16F85}" dt="2022-01-31T10:33:22.783" v="3588"/>
          <ac:inkMkLst>
            <pc:docMk/>
            <pc:sldMk cId="3962706958" sldId="271"/>
            <ac:inkMk id="12" creationId="{8AE388EC-219E-431B-94F7-F8F632969715}"/>
          </ac:inkMkLst>
        </pc:inkChg>
        <pc:inkChg chg="add del mod">
          <ac:chgData name="Jennifer Neumaier" userId="8a9c6d71be663e1f" providerId="LiveId" clId="{267595A3-DF19-4933-9F05-B7C6B0E16F85}" dt="2022-01-31T10:33:22.785" v="3589"/>
          <ac:inkMkLst>
            <pc:docMk/>
            <pc:sldMk cId="3962706958" sldId="271"/>
            <ac:inkMk id="14" creationId="{8E282A6C-B559-430B-8479-A39D184DD5BF}"/>
          </ac:inkMkLst>
        </pc:inkChg>
        <pc:inkChg chg="add del mod">
          <ac:chgData name="Jennifer Neumaier" userId="8a9c6d71be663e1f" providerId="LiveId" clId="{267595A3-DF19-4933-9F05-B7C6B0E16F85}" dt="2022-01-31T10:33:22.782" v="3587"/>
          <ac:inkMkLst>
            <pc:docMk/>
            <pc:sldMk cId="3962706958" sldId="271"/>
            <ac:inkMk id="16" creationId="{9044D89A-AB3C-4750-9785-D9458A7CAB59}"/>
          </ac:inkMkLst>
        </pc:inkChg>
        <pc:inkChg chg="add del mod">
          <ac:chgData name="Jennifer Neumaier" userId="8a9c6d71be663e1f" providerId="LiveId" clId="{267595A3-DF19-4933-9F05-B7C6B0E16F85}" dt="2022-01-31T10:33:22.792" v="3604"/>
          <ac:inkMkLst>
            <pc:docMk/>
            <pc:sldMk cId="3962706958" sldId="271"/>
            <ac:inkMk id="18" creationId="{347FE356-7D7A-452C-AE8E-8F7764DA782F}"/>
          </ac:inkMkLst>
        </pc:inkChg>
        <pc:inkChg chg="add del mod">
          <ac:chgData name="Jennifer Neumaier" userId="8a9c6d71be663e1f" providerId="LiveId" clId="{267595A3-DF19-4933-9F05-B7C6B0E16F85}" dt="2022-01-31T10:33:22.788" v="3596"/>
          <ac:inkMkLst>
            <pc:docMk/>
            <pc:sldMk cId="3962706958" sldId="271"/>
            <ac:inkMk id="19" creationId="{0CFC4B86-CE5A-4959-A9AF-4AD01A3006A2}"/>
          </ac:inkMkLst>
        </pc:inkChg>
        <pc:inkChg chg="add del mod">
          <ac:chgData name="Jennifer Neumaier" userId="8a9c6d71be663e1f" providerId="LiveId" clId="{267595A3-DF19-4933-9F05-B7C6B0E16F85}" dt="2022-01-31T10:33:22.792" v="3609"/>
          <ac:inkMkLst>
            <pc:docMk/>
            <pc:sldMk cId="3962706958" sldId="271"/>
            <ac:inkMk id="20" creationId="{77874C26-51D5-40E8-9CDC-4CC229EE38FE}"/>
          </ac:inkMkLst>
        </pc:inkChg>
        <pc:inkChg chg="add del mod">
          <ac:chgData name="Jennifer Neumaier" userId="8a9c6d71be663e1f" providerId="LiveId" clId="{267595A3-DF19-4933-9F05-B7C6B0E16F85}" dt="2022-01-31T10:33:22.788" v="3601"/>
          <ac:inkMkLst>
            <pc:docMk/>
            <pc:sldMk cId="3962706958" sldId="271"/>
            <ac:inkMk id="21" creationId="{2BBFD864-FB0D-4A6B-8D14-80166C42DEFA}"/>
          </ac:inkMkLst>
        </pc:inkChg>
        <pc:inkChg chg="add del mod">
          <ac:chgData name="Jennifer Neumaier" userId="8a9c6d71be663e1f" providerId="LiveId" clId="{267595A3-DF19-4933-9F05-B7C6B0E16F85}" dt="2022-01-31T10:33:22.788" v="3597"/>
          <ac:inkMkLst>
            <pc:docMk/>
            <pc:sldMk cId="3962706958" sldId="271"/>
            <ac:inkMk id="22" creationId="{CD2317A0-34A8-49DD-9036-EDBADF03CDB0}"/>
          </ac:inkMkLst>
        </pc:inkChg>
        <pc:inkChg chg="add del mod">
          <ac:chgData name="Jennifer Neumaier" userId="8a9c6d71be663e1f" providerId="LiveId" clId="{267595A3-DF19-4933-9F05-B7C6B0E16F85}" dt="2022-01-31T10:33:22.788" v="3595"/>
          <ac:inkMkLst>
            <pc:docMk/>
            <pc:sldMk cId="3962706958" sldId="271"/>
            <ac:inkMk id="23" creationId="{2855CC41-124E-46C1-9307-9D31BB7B2CB7}"/>
          </ac:inkMkLst>
        </pc:inkChg>
        <pc:inkChg chg="add del mod">
          <ac:chgData name="Jennifer Neumaier" userId="8a9c6d71be663e1f" providerId="LiveId" clId="{267595A3-DF19-4933-9F05-B7C6B0E16F85}" dt="2022-01-31T10:33:22.788" v="3593"/>
          <ac:inkMkLst>
            <pc:docMk/>
            <pc:sldMk cId="3962706958" sldId="271"/>
            <ac:inkMk id="24" creationId="{36E28DC5-1061-4BDF-AD5B-7D1A80E23DFF}"/>
          </ac:inkMkLst>
        </pc:inkChg>
        <pc:inkChg chg="add del mod">
          <ac:chgData name="Jennifer Neumaier" userId="8a9c6d71be663e1f" providerId="LiveId" clId="{267595A3-DF19-4933-9F05-B7C6B0E16F85}" dt="2022-01-31T10:33:22.787" v="3591"/>
          <ac:inkMkLst>
            <pc:docMk/>
            <pc:sldMk cId="3962706958" sldId="271"/>
            <ac:inkMk id="25" creationId="{90AC55A6-489D-4EC3-B0CE-26F89EC68A4D}"/>
          </ac:inkMkLst>
        </pc:inkChg>
        <pc:inkChg chg="add del mod">
          <ac:chgData name="Jennifer Neumaier" userId="8a9c6d71be663e1f" providerId="LiveId" clId="{267595A3-DF19-4933-9F05-B7C6B0E16F85}" dt="2022-01-31T10:33:22.792" v="3606"/>
          <ac:inkMkLst>
            <pc:docMk/>
            <pc:sldMk cId="3962706958" sldId="271"/>
            <ac:inkMk id="26" creationId="{0429FB34-A46A-4584-BA2F-6BD93BB56AAD}"/>
          </ac:inkMkLst>
        </pc:inkChg>
        <pc:inkChg chg="add del mod">
          <ac:chgData name="Jennifer Neumaier" userId="8a9c6d71be663e1f" providerId="LiveId" clId="{267595A3-DF19-4933-9F05-B7C6B0E16F85}" dt="2022-01-31T10:33:22.788" v="3599"/>
          <ac:inkMkLst>
            <pc:docMk/>
            <pc:sldMk cId="3962706958" sldId="271"/>
            <ac:inkMk id="27" creationId="{97D2456B-8431-4F3D-A97A-671B56B6BB9C}"/>
          </ac:inkMkLst>
        </pc:inkChg>
        <pc:inkChg chg="add del mod">
          <ac:chgData name="Jennifer Neumaier" userId="8a9c6d71be663e1f" providerId="LiveId" clId="{267595A3-DF19-4933-9F05-B7C6B0E16F85}" dt="2022-01-31T10:33:22.792" v="3608"/>
          <ac:inkMkLst>
            <pc:docMk/>
            <pc:sldMk cId="3962706958" sldId="271"/>
            <ac:inkMk id="28" creationId="{6889E2AD-AEA1-4D6D-AABC-6DC119DF652E}"/>
          </ac:inkMkLst>
        </pc:inkChg>
        <pc:inkChg chg="add del mod">
          <ac:chgData name="Jennifer Neumaier" userId="8a9c6d71be663e1f" providerId="LiveId" clId="{267595A3-DF19-4933-9F05-B7C6B0E16F85}" dt="2022-01-31T10:33:22.782" v="3586"/>
          <ac:inkMkLst>
            <pc:docMk/>
            <pc:sldMk cId="3962706958" sldId="271"/>
            <ac:inkMk id="29" creationId="{B86FD4C3-366C-4827-B451-74725D0C29AE}"/>
          </ac:inkMkLst>
        </pc:inkChg>
        <pc:inkChg chg="add del mod">
          <ac:chgData name="Jennifer Neumaier" userId="8a9c6d71be663e1f" providerId="LiveId" clId="{267595A3-DF19-4933-9F05-B7C6B0E16F85}" dt="2022-01-31T10:33:22.792" v="3605"/>
          <ac:inkMkLst>
            <pc:docMk/>
            <pc:sldMk cId="3962706958" sldId="271"/>
            <ac:inkMk id="30" creationId="{DF4CE2D2-F41C-4B20-ADC6-A8225BA106B7}"/>
          </ac:inkMkLst>
        </pc:inkChg>
        <pc:inkChg chg="add del mod">
          <ac:chgData name="Jennifer Neumaier" userId="8a9c6d71be663e1f" providerId="LiveId" clId="{267595A3-DF19-4933-9F05-B7C6B0E16F85}" dt="2022-01-31T10:33:22.788" v="3600"/>
          <ac:inkMkLst>
            <pc:docMk/>
            <pc:sldMk cId="3962706958" sldId="271"/>
            <ac:inkMk id="31" creationId="{F3356619-9FE9-4383-A1E7-FB15C1CB3F31}"/>
          </ac:inkMkLst>
        </pc:inkChg>
        <pc:inkChg chg="add del mod">
          <ac:chgData name="Jennifer Neumaier" userId="8a9c6d71be663e1f" providerId="LiveId" clId="{267595A3-DF19-4933-9F05-B7C6B0E16F85}" dt="2022-01-31T10:33:22.780" v="3585"/>
          <ac:inkMkLst>
            <pc:docMk/>
            <pc:sldMk cId="3962706958" sldId="271"/>
            <ac:inkMk id="32" creationId="{DF3E583C-164D-4337-95DB-B0AA15565549}"/>
          </ac:inkMkLst>
        </pc:inkChg>
        <pc:inkChg chg="add del mod">
          <ac:chgData name="Jennifer Neumaier" userId="8a9c6d71be663e1f" providerId="LiveId" clId="{267595A3-DF19-4933-9F05-B7C6B0E16F85}" dt="2022-01-31T10:33:22.785" v="3590"/>
          <ac:inkMkLst>
            <pc:docMk/>
            <pc:sldMk cId="3962706958" sldId="271"/>
            <ac:inkMk id="33" creationId="{D0D05C47-6718-4966-9BF1-9983FD6BC513}"/>
          </ac:inkMkLst>
        </pc:inkChg>
        <pc:inkChg chg="add del mod">
          <ac:chgData name="Jennifer Neumaier" userId="8a9c6d71be663e1f" providerId="LiveId" clId="{267595A3-DF19-4933-9F05-B7C6B0E16F85}" dt="2022-01-31T10:33:22.788" v="3598"/>
          <ac:inkMkLst>
            <pc:docMk/>
            <pc:sldMk cId="3962706958" sldId="271"/>
            <ac:inkMk id="36" creationId="{F0F31E1D-2BF5-4906-ABF5-6BFA000A80AC}"/>
          </ac:inkMkLst>
        </pc:inkChg>
        <pc:inkChg chg="add del mod">
          <ac:chgData name="Jennifer Neumaier" userId="8a9c6d71be663e1f" providerId="LiveId" clId="{267595A3-DF19-4933-9F05-B7C6B0E16F85}" dt="2022-01-31T10:33:22.787" v="3592"/>
          <ac:inkMkLst>
            <pc:docMk/>
            <pc:sldMk cId="3962706958" sldId="271"/>
            <ac:inkMk id="37" creationId="{417029BB-8B66-470E-8996-0D743B407751}"/>
          </ac:inkMkLst>
        </pc:inkChg>
      </pc:sldChg>
      <pc:sldChg chg="addSp modSp new mod modClrScheme chgLayout">
        <pc:chgData name="Jennifer Neumaier" userId="8a9c6d71be663e1f" providerId="LiveId" clId="{267595A3-DF19-4933-9F05-B7C6B0E16F85}" dt="2022-01-31T12:57:17.023" v="3887" actId="113"/>
        <pc:sldMkLst>
          <pc:docMk/>
          <pc:sldMk cId="2392951674" sldId="272"/>
        </pc:sldMkLst>
        <pc:spChg chg="mod ord">
          <ac:chgData name="Jennifer Neumaier" userId="8a9c6d71be663e1f" providerId="LiveId" clId="{267595A3-DF19-4933-9F05-B7C6B0E16F85}" dt="2022-01-31T12:57:09.360" v="3881" actId="700"/>
          <ac:spMkLst>
            <pc:docMk/>
            <pc:sldMk cId="2392951674" sldId="272"/>
            <ac:spMk id="2" creationId="{021C34A8-38CB-4F99-BD0A-21BB12003EDD}"/>
          </ac:spMkLst>
        </pc:spChg>
        <pc:spChg chg="mod ord">
          <ac:chgData name="Jennifer Neumaier" userId="8a9c6d71be663e1f" providerId="LiveId" clId="{267595A3-DF19-4933-9F05-B7C6B0E16F85}" dt="2022-01-31T12:57:09.360" v="3881" actId="700"/>
          <ac:spMkLst>
            <pc:docMk/>
            <pc:sldMk cId="2392951674" sldId="272"/>
            <ac:spMk id="3" creationId="{1438E154-BA79-4A10-8450-061DB6E4741C}"/>
          </ac:spMkLst>
        </pc:spChg>
        <pc:spChg chg="mod ord">
          <ac:chgData name="Jennifer Neumaier" userId="8a9c6d71be663e1f" providerId="LiveId" clId="{267595A3-DF19-4933-9F05-B7C6B0E16F85}" dt="2022-01-31T12:57:09.360" v="3881" actId="700"/>
          <ac:spMkLst>
            <pc:docMk/>
            <pc:sldMk cId="2392951674" sldId="272"/>
            <ac:spMk id="4" creationId="{AA4FC915-1ED9-4611-8B0F-C8AB3E2F7277}"/>
          </ac:spMkLst>
        </pc:spChg>
        <pc:spChg chg="add mod">
          <ac:chgData name="Jennifer Neumaier" userId="8a9c6d71be663e1f" providerId="LiveId" clId="{267595A3-DF19-4933-9F05-B7C6B0E16F85}" dt="2022-01-31T12:57:03.121" v="3880" actId="1076"/>
          <ac:spMkLst>
            <pc:docMk/>
            <pc:sldMk cId="2392951674" sldId="272"/>
            <ac:spMk id="6" creationId="{B4E8E4E4-15DA-4EA6-9874-049B0533B8D8}"/>
          </ac:spMkLst>
        </pc:spChg>
        <pc:spChg chg="add mod ord">
          <ac:chgData name="Jennifer Neumaier" userId="8a9c6d71be663e1f" providerId="LiveId" clId="{267595A3-DF19-4933-9F05-B7C6B0E16F85}" dt="2022-01-31T12:57:17.023" v="3887" actId="113"/>
          <ac:spMkLst>
            <pc:docMk/>
            <pc:sldMk cId="2392951674" sldId="272"/>
            <ac:spMk id="7" creationId="{097F2DA0-82A3-49C5-A952-4C41FC7A8B0D}"/>
          </ac:spMkLst>
        </pc:spChg>
      </pc:sldChg>
      <pc:sldMasterChg chg="modSp modSldLayout">
        <pc:chgData name="Jennifer Neumaier" userId="8a9c6d71be663e1f" providerId="LiveId" clId="{267595A3-DF19-4933-9F05-B7C6B0E16F85}" dt="2022-01-21T23:37:27.349" v="2518"/>
        <pc:sldMasterMkLst>
          <pc:docMk/>
          <pc:sldMasterMk cId="584573565" sldId="2147483668"/>
        </pc:sldMasterMkLst>
        <pc:spChg chg="mod">
          <ac:chgData name="Jennifer Neumaier" userId="8a9c6d71be663e1f" providerId="LiveId" clId="{267595A3-DF19-4933-9F05-B7C6B0E16F85}" dt="2022-01-21T23:37:27.349" v="2518"/>
          <ac:spMkLst>
            <pc:docMk/>
            <pc:sldMasterMk cId="584573565" sldId="214748366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5" creationId="{00000000-0000-0000-0000-000000000000}"/>
          </ac:spMkLst>
        </pc:spChg>
        <pc:grpChg chg="mod">
          <ac:chgData name="Jennifer Neumaier" userId="8a9c6d71be663e1f" providerId="LiveId" clId="{267595A3-DF19-4933-9F05-B7C6B0E16F85}" dt="2022-01-21T23:37:27.349" v="2518"/>
          <ac:grpSpMkLst>
            <pc:docMk/>
            <pc:sldMasterMk cId="584573565" sldId="2147483668"/>
            <ac:grpSpMk id="10" creationId="{00000000-0000-0000-0000-000000000000}"/>
          </ac:grpSpMkLst>
        </pc:grpChg>
        <pc:grpChg chg="mod">
          <ac:chgData name="Jennifer Neumaier" userId="8a9c6d71be663e1f" providerId="LiveId" clId="{267595A3-DF19-4933-9F05-B7C6B0E16F85}" dt="2022-01-21T23:37:27.349" v="2518"/>
          <ac:grpSpMkLst>
            <pc:docMk/>
            <pc:sldMasterMk cId="584573565" sldId="2147483668"/>
            <ac:grpSpMk id="23" creationId="{00000000-0000-0000-0000-000000000000}"/>
          </ac:grpSpMkLst>
        </pc:grpChg>
        <pc:sldLayoutChg chg="modSp">
          <pc:chgData name="Jennifer Neumaier" userId="8a9c6d71be663e1f" providerId="LiveId" clId="{267595A3-DF19-4933-9F05-B7C6B0E16F85}" dt="2022-01-21T23:37:27.349" v="2518"/>
          <pc:sldLayoutMkLst>
            <pc:docMk/>
            <pc:sldMasterMk cId="584573565" sldId="2147483668"/>
            <pc:sldLayoutMk cId="3094444069" sldId="2147483669"/>
          </pc:sldLayoutMkLst>
          <pc:spChg chg="mod">
            <ac:chgData name="Jennifer Neumaier" userId="8a9c6d71be663e1f" providerId="LiveId" clId="{267595A3-DF19-4933-9F05-B7C6B0E16F85}" dt="2022-01-21T23:37:27.349" v="2518"/>
            <ac:spMkLst>
              <pc:docMk/>
              <pc:sldMasterMk cId="584573565" sldId="2147483668"/>
              <pc:sldLayoutMk cId="3094444069" sldId="214748366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77405863" sldId="2147483670"/>
          </pc:sldLayoutMkLst>
          <pc:spChg chg="mod">
            <ac:chgData name="Jennifer Neumaier" userId="8a9c6d71be663e1f" providerId="LiveId" clId="{267595A3-DF19-4933-9F05-B7C6B0E16F85}" dt="2022-01-21T23:37:27.349" v="2518"/>
            <ac:spMkLst>
              <pc:docMk/>
              <pc:sldMasterMk cId="584573565" sldId="2147483668"/>
              <pc:sldLayoutMk cId="277405863" sldId="214748367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118998584" sldId="2147483671"/>
          </pc:sldLayoutMkLst>
          <pc:spChg chg="mod">
            <ac:chgData name="Jennifer Neumaier" userId="8a9c6d71be663e1f" providerId="LiveId" clId="{267595A3-DF19-4933-9F05-B7C6B0E16F85}" dt="2022-01-21T23:37:27.349" v="2518"/>
            <ac:spMkLst>
              <pc:docMk/>
              <pc:sldMasterMk cId="584573565" sldId="2147483668"/>
              <pc:sldLayoutMk cId="3118998584" sldId="2147483671"/>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949887823" sldId="2147483672"/>
          </pc:sldLayoutMkLst>
          <pc:spChg chg="mod">
            <ac:chgData name="Jennifer Neumaier" userId="8a9c6d71be663e1f" providerId="LiveId" clId="{267595A3-DF19-4933-9F05-B7C6B0E16F85}" dt="2022-01-21T23:37:27.349" v="2518"/>
            <ac:spMkLst>
              <pc:docMk/>
              <pc:sldMasterMk cId="584573565" sldId="2147483668"/>
              <pc:sldLayoutMk cId="1949887823" sldId="2147483672"/>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0"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506261990" sldId="2147483673"/>
          </pc:sldLayoutMkLst>
          <pc:spChg chg="mod">
            <ac:chgData name="Jennifer Neumaier" userId="8a9c6d71be663e1f" providerId="LiveId" clId="{267595A3-DF19-4933-9F05-B7C6B0E16F85}" dt="2022-01-21T23:37:27.349" v="2518"/>
            <ac:spMkLst>
              <pc:docMk/>
              <pc:sldMasterMk cId="584573565" sldId="2147483668"/>
              <pc:sldLayoutMk cId="1506261990" sldId="2147483673"/>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3"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650587953" sldId="2147483674"/>
          </pc:sldLayoutMkLst>
          <pc:spChg chg="mod">
            <ac:chgData name="Jennifer Neumaier" userId="8a9c6d71be663e1f" providerId="LiveId" clId="{267595A3-DF19-4933-9F05-B7C6B0E16F85}" dt="2022-01-21T23:37:27.349" v="2518"/>
            <ac:spMkLst>
              <pc:docMk/>
              <pc:sldMasterMk cId="584573565" sldId="2147483668"/>
              <pc:sldLayoutMk cId="2650587953" sldId="2147483674"/>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007434323" sldId="2147483675"/>
          </pc:sldLayoutMkLst>
          <pc:spChg chg="mod">
            <ac:chgData name="Jennifer Neumaier" userId="8a9c6d71be663e1f" providerId="LiveId" clId="{267595A3-DF19-4933-9F05-B7C6B0E16F85}" dt="2022-01-21T23:37:27.349" v="2518"/>
            <ac:spMkLst>
              <pc:docMk/>
              <pc:sldMasterMk cId="584573565" sldId="2147483668"/>
              <pc:sldLayoutMk cId="3007434323" sldId="2147483675"/>
              <ac:spMk id="6"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890331331" sldId="2147483676"/>
          </pc:sldLayoutMkLst>
          <pc:spChg chg="mod">
            <ac:chgData name="Jennifer Neumaier" userId="8a9c6d71be663e1f" providerId="LiveId" clId="{267595A3-DF19-4933-9F05-B7C6B0E16F85}" dt="2022-01-21T23:37:27.349" v="2518"/>
            <ac:spMkLst>
              <pc:docMk/>
              <pc:sldMasterMk cId="584573565" sldId="2147483668"/>
              <pc:sldLayoutMk cId="890331331" sldId="2147483676"/>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53862175" sldId="2147483677"/>
          </pc:sldLayoutMkLst>
          <pc:spChg chg="mod">
            <ac:chgData name="Jennifer Neumaier" userId="8a9c6d71be663e1f" providerId="LiveId" clId="{267595A3-DF19-4933-9F05-B7C6B0E16F85}" dt="2022-01-21T23:37:27.349" v="2518"/>
            <ac:spMkLst>
              <pc:docMk/>
              <pc:sldMasterMk cId="584573565" sldId="2147483668"/>
              <pc:sldLayoutMk cId="4253862175" sldId="2147483677"/>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581620606" sldId="2147483678"/>
          </pc:sldLayoutMkLst>
          <pc:spChg chg="mod">
            <ac:chgData name="Jennifer Neumaier" userId="8a9c6d71be663e1f" providerId="LiveId" clId="{267595A3-DF19-4933-9F05-B7C6B0E16F85}" dt="2022-01-21T23:37:27.349" v="2518"/>
            <ac:spMkLst>
              <pc:docMk/>
              <pc:sldMasterMk cId="584573565" sldId="2147483668"/>
              <pc:sldLayoutMk cId="3581620606" sldId="214748367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859803236" sldId="2147483679"/>
          </pc:sldLayoutMkLst>
          <pc:spChg chg="mod">
            <ac:chgData name="Jennifer Neumaier" userId="8a9c6d71be663e1f" providerId="LiveId" clId="{267595A3-DF19-4933-9F05-B7C6B0E16F85}" dt="2022-01-21T23:37:27.349" v="2518"/>
            <ac:spMkLst>
              <pc:docMk/>
              <pc:sldMasterMk cId="584573565" sldId="2147483668"/>
              <pc:sldLayoutMk cId="2859803236" sldId="214748367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5"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521833646" sldId="2147483680"/>
          </pc:sldLayoutMkLst>
          <pc:spChg chg="mod">
            <ac:chgData name="Jennifer Neumaier" userId="8a9c6d71be663e1f" providerId="LiveId" clId="{267595A3-DF19-4933-9F05-B7C6B0E16F85}" dt="2022-01-21T23:37:27.349" v="2518"/>
            <ac:spMkLst>
              <pc:docMk/>
              <pc:sldMasterMk cId="584573565" sldId="2147483668"/>
              <pc:sldLayoutMk cId="521833646" sldId="214748368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982484415" sldId="2147483681"/>
          </pc:sldLayoutMkLst>
          <pc:spChg chg="mod">
            <ac:chgData name="Jennifer Neumaier" userId="8a9c6d71be663e1f" providerId="LiveId" clId="{267595A3-DF19-4933-9F05-B7C6B0E16F85}" dt="2022-01-21T23:37:27.349" v="2518"/>
            <ac:spMkLst>
              <pc:docMk/>
              <pc:sldMasterMk cId="584573565" sldId="2147483668"/>
              <pc:sldLayoutMk cId="982484415" sldId="2147483681"/>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795909995" sldId="2147483682"/>
          </pc:sldLayoutMkLst>
          <pc:spChg chg="mod">
            <ac:chgData name="Jennifer Neumaier" userId="8a9c6d71be663e1f" providerId="LiveId" clId="{267595A3-DF19-4933-9F05-B7C6B0E16F85}" dt="2022-01-21T23:37:27.349" v="2518"/>
            <ac:spMkLst>
              <pc:docMk/>
              <pc:sldMasterMk cId="584573565" sldId="2147483668"/>
              <pc:sldLayoutMk cId="1795909995" sldId="2147483682"/>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9"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89928265" sldId="2147483683"/>
          </pc:sldLayoutMkLst>
          <pc:spChg chg="mod">
            <ac:chgData name="Jennifer Neumaier" userId="8a9c6d71be663e1f" providerId="LiveId" clId="{267595A3-DF19-4933-9F05-B7C6B0E16F85}" dt="2022-01-21T23:37:27.349" v="2518"/>
            <ac:spMkLst>
              <pc:docMk/>
              <pc:sldMasterMk cId="584573565" sldId="2147483668"/>
              <pc:sldLayoutMk cId="4289928265" sldId="2147483683"/>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308508173" sldId="2147483684"/>
          </pc:sldLayoutMkLst>
          <pc:spChg chg="mod">
            <ac:chgData name="Jennifer Neumaier" userId="8a9c6d71be663e1f" providerId="LiveId" clId="{267595A3-DF19-4933-9F05-B7C6B0E16F85}" dt="2022-01-21T23:37:27.349" v="2518"/>
            <ac:spMkLst>
              <pc:docMk/>
              <pc:sldMasterMk cId="584573565" sldId="2147483668"/>
              <pc:sldLayoutMk cId="2308508173" sldId="2147483684"/>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8" creationId="{00000000-0000-0000-0000-000000000000}"/>
            </ac:spMkLst>
          </pc:spChg>
        </pc:sldLayoutChg>
      </pc:sldMasterChg>
      <pc:sldMasterChg chg="modSp modSldLayout">
        <pc:chgData name="Jennifer Neumaier" userId="8a9c6d71be663e1f" providerId="LiveId" clId="{267595A3-DF19-4933-9F05-B7C6B0E16F85}" dt="2022-01-21T23:37:29.961" v="2519"/>
        <pc:sldMasterMkLst>
          <pc:docMk/>
          <pc:sldMasterMk cId="552786367" sldId="2147483685"/>
        </pc:sldMasterMkLst>
        <pc:spChg chg="mod">
          <ac:chgData name="Jennifer Neumaier" userId="8a9c6d71be663e1f" providerId="LiveId" clId="{267595A3-DF19-4933-9F05-B7C6B0E16F85}" dt="2022-01-21T23:37:29.961" v="2519"/>
          <ac:spMkLst>
            <pc:docMk/>
            <pc:sldMasterMk cId="552786367" sldId="214748368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2" creationId="{00000000-0000-0000-0000-000000000000}"/>
          </ac:spMkLst>
        </pc:spChg>
        <pc:grpChg chg="mod">
          <ac:chgData name="Jennifer Neumaier" userId="8a9c6d71be663e1f" providerId="LiveId" clId="{267595A3-DF19-4933-9F05-B7C6B0E16F85}" dt="2022-01-21T23:37:29.961" v="2519"/>
          <ac:grpSpMkLst>
            <pc:docMk/>
            <pc:sldMasterMk cId="552786367" sldId="2147483685"/>
            <ac:grpSpMk id="36" creationId="{00000000-0000-0000-0000-000000000000}"/>
          </ac:grpSpMkLst>
        </pc:grpChg>
        <pc:grpChg chg="mod">
          <ac:chgData name="Jennifer Neumaier" userId="8a9c6d71be663e1f" providerId="LiveId" clId="{267595A3-DF19-4933-9F05-B7C6B0E16F85}" dt="2022-01-21T23:37:29.961" v="2519"/>
          <ac:grpSpMkLst>
            <pc:docMk/>
            <pc:sldMasterMk cId="552786367" sldId="2147483685"/>
            <ac:grpSpMk id="49" creationId="{00000000-0000-0000-0000-000000000000}"/>
          </ac:grpSpMkLst>
        </pc:grpChg>
        <pc:sldLayoutChg chg="modSp">
          <pc:chgData name="Jennifer Neumaier" userId="8a9c6d71be663e1f" providerId="LiveId" clId="{267595A3-DF19-4933-9F05-B7C6B0E16F85}" dt="2022-01-21T23:37:29.961" v="2519"/>
          <pc:sldLayoutMkLst>
            <pc:docMk/>
            <pc:sldMasterMk cId="552786367" sldId="2147483685"/>
            <pc:sldLayoutMk cId="925128189" sldId="2147483686"/>
          </pc:sldLayoutMkLst>
          <pc:spChg chg="mod">
            <ac:chgData name="Jennifer Neumaier" userId="8a9c6d71be663e1f" providerId="LiveId" clId="{267595A3-DF19-4933-9F05-B7C6B0E16F85}" dt="2022-01-21T23:37:29.961" v="2519"/>
            <ac:spMkLst>
              <pc:docMk/>
              <pc:sldMasterMk cId="552786367" sldId="2147483685"/>
              <pc:sldLayoutMk cId="925128189" sldId="214748368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21398645" sldId="2147483687"/>
          </pc:sldLayoutMkLst>
          <pc:spChg chg="mod">
            <ac:chgData name="Jennifer Neumaier" userId="8a9c6d71be663e1f" providerId="LiveId" clId="{267595A3-DF19-4933-9F05-B7C6B0E16F85}" dt="2022-01-21T23:37:29.961" v="2519"/>
            <ac:spMkLst>
              <pc:docMk/>
              <pc:sldMasterMk cId="552786367" sldId="2147483685"/>
              <pc:sldLayoutMk cId="2821398645" sldId="214748368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01762089" sldId="2147483688"/>
          </pc:sldLayoutMkLst>
          <pc:spChg chg="mod">
            <ac:chgData name="Jennifer Neumaier" userId="8a9c6d71be663e1f" providerId="LiveId" clId="{267595A3-DF19-4933-9F05-B7C6B0E16F85}" dt="2022-01-21T23:37:29.961" v="2519"/>
            <ac:spMkLst>
              <pc:docMk/>
              <pc:sldMasterMk cId="552786367" sldId="2147483685"/>
              <pc:sldLayoutMk cId="2801762089" sldId="2147483688"/>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009918269" sldId="2147483689"/>
          </pc:sldLayoutMkLst>
          <pc:spChg chg="mod">
            <ac:chgData name="Jennifer Neumaier" userId="8a9c6d71be663e1f" providerId="LiveId" clId="{267595A3-DF19-4933-9F05-B7C6B0E16F85}" dt="2022-01-21T23:37:29.961" v="2519"/>
            <ac:spMkLst>
              <pc:docMk/>
              <pc:sldMasterMk cId="552786367" sldId="2147483685"/>
              <pc:sldLayoutMk cId="1009918269" sldId="2147483689"/>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9"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447094171" sldId="2147483690"/>
          </pc:sldLayoutMkLst>
          <pc:spChg chg="mod">
            <ac:chgData name="Jennifer Neumaier" userId="8a9c6d71be663e1f" providerId="LiveId" clId="{267595A3-DF19-4933-9F05-B7C6B0E16F85}" dt="2022-01-21T23:37:29.961" v="2519"/>
            <ac:spMkLst>
              <pc:docMk/>
              <pc:sldMasterMk cId="552786367" sldId="2147483685"/>
              <pc:sldLayoutMk cId="2447094171" sldId="2147483690"/>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2"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848493600" sldId="2147483691"/>
          </pc:sldLayoutMkLst>
          <pc:spChg chg="mod">
            <ac:chgData name="Jennifer Neumaier" userId="8a9c6d71be663e1f" providerId="LiveId" clId="{267595A3-DF19-4933-9F05-B7C6B0E16F85}" dt="2022-01-21T23:37:29.961" v="2519"/>
            <ac:spMkLst>
              <pc:docMk/>
              <pc:sldMasterMk cId="552786367" sldId="2147483685"/>
              <pc:sldLayoutMk cId="3848493600" sldId="214748369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848493600" sldId="2147483691"/>
              <ac:spMk id="8"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630080249" sldId="2147483692"/>
          </pc:sldLayoutMkLst>
          <pc:spChg chg="mod">
            <ac:chgData name="Jennifer Neumaier" userId="8a9c6d71be663e1f" providerId="LiveId" clId="{267595A3-DF19-4933-9F05-B7C6B0E16F85}" dt="2022-01-21T23:37:29.961" v="2519"/>
            <ac:spMkLst>
              <pc:docMk/>
              <pc:sldMasterMk cId="552786367" sldId="2147483685"/>
              <pc:sldLayoutMk cId="630080249" sldId="2147483692"/>
              <ac:spMk id="6"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4099474794" sldId="2147483693"/>
          </pc:sldLayoutMkLst>
          <pc:spChg chg="mod">
            <ac:chgData name="Jennifer Neumaier" userId="8a9c6d71be663e1f" providerId="LiveId" clId="{267595A3-DF19-4933-9F05-B7C6B0E16F85}" dt="2022-01-21T23:37:29.961" v="2519"/>
            <ac:spMkLst>
              <pc:docMk/>
              <pc:sldMasterMk cId="552786367" sldId="2147483685"/>
              <pc:sldLayoutMk cId="4099474794" sldId="2147483693"/>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962710722" sldId="2147483694"/>
          </pc:sldLayoutMkLst>
          <pc:spChg chg="mod">
            <ac:chgData name="Jennifer Neumaier" userId="8a9c6d71be663e1f" providerId="LiveId" clId="{267595A3-DF19-4933-9F05-B7C6B0E16F85}" dt="2022-01-21T23:37:29.961" v="2519"/>
            <ac:spMkLst>
              <pc:docMk/>
              <pc:sldMasterMk cId="552786367" sldId="2147483685"/>
              <pc:sldLayoutMk cId="3962710722" sldId="2147483694"/>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33155520" sldId="2147483695"/>
          </pc:sldLayoutMkLst>
          <pc:spChg chg="mod">
            <ac:chgData name="Jennifer Neumaier" userId="8a9c6d71be663e1f" providerId="LiveId" clId="{267595A3-DF19-4933-9F05-B7C6B0E16F85}" dt="2022-01-21T23:37:29.961" v="2519"/>
            <ac:spMkLst>
              <pc:docMk/>
              <pc:sldMasterMk cId="552786367" sldId="2147483685"/>
              <pc:sldLayoutMk cId="1533155520" sldId="214748369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125104932" sldId="2147483696"/>
          </pc:sldLayoutMkLst>
          <pc:spChg chg="mod">
            <ac:chgData name="Jennifer Neumaier" userId="8a9c6d71be663e1f" providerId="LiveId" clId="{267595A3-DF19-4933-9F05-B7C6B0E16F85}" dt="2022-01-21T23:37:29.961" v="2519"/>
            <ac:spMkLst>
              <pc:docMk/>
              <pc:sldMasterMk cId="552786367" sldId="2147483685"/>
              <pc:sldLayoutMk cId="2125104932" sldId="214748369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258971713" sldId="2147483697"/>
          </pc:sldLayoutMkLst>
          <pc:spChg chg="mod">
            <ac:chgData name="Jennifer Neumaier" userId="8a9c6d71be663e1f" providerId="LiveId" clId="{267595A3-DF19-4933-9F05-B7C6B0E16F85}" dt="2022-01-21T23:37:29.961" v="2519"/>
            <ac:spMkLst>
              <pc:docMk/>
              <pc:sldMasterMk cId="552786367" sldId="2147483685"/>
              <pc:sldLayoutMk cId="1258971713" sldId="214748369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85158265" sldId="2147483698"/>
          </pc:sldLayoutMkLst>
          <pc:spChg chg="mod">
            <ac:chgData name="Jennifer Neumaier" userId="8a9c6d71be663e1f" providerId="LiveId" clId="{267595A3-DF19-4933-9F05-B7C6B0E16F85}" dt="2022-01-21T23:37:29.961" v="2519"/>
            <ac:spMkLst>
              <pc:docMk/>
              <pc:sldMasterMk cId="552786367" sldId="2147483685"/>
              <pc:sldLayoutMk cId="1585158265" sldId="2147483698"/>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535515072" sldId="2147483699"/>
          </pc:sldLayoutMkLst>
          <pc:spChg chg="mod">
            <ac:chgData name="Jennifer Neumaier" userId="8a9c6d71be663e1f" providerId="LiveId" clId="{267595A3-DF19-4933-9F05-B7C6B0E16F85}" dt="2022-01-21T23:37:29.961" v="2519"/>
            <ac:spMkLst>
              <pc:docMk/>
              <pc:sldMasterMk cId="552786367" sldId="2147483685"/>
              <pc:sldLayoutMk cId="535515072" sldId="2147483699"/>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1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234238434" sldId="2147483700"/>
          </pc:sldLayoutMkLst>
          <pc:spChg chg="mod">
            <ac:chgData name="Jennifer Neumaier" userId="8a9c6d71be663e1f" providerId="LiveId" clId="{267595A3-DF19-4933-9F05-B7C6B0E16F85}" dt="2022-01-21T23:37:29.961" v="2519"/>
            <ac:spMkLst>
              <pc:docMk/>
              <pc:sldMasterMk cId="552786367" sldId="2147483685"/>
              <pc:sldLayoutMk cId="3234238434" sldId="2147483700"/>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802103786" sldId="2147483701"/>
          </pc:sldLayoutMkLst>
          <pc:spChg chg="mod">
            <ac:chgData name="Jennifer Neumaier" userId="8a9c6d71be663e1f" providerId="LiveId" clId="{267595A3-DF19-4933-9F05-B7C6B0E16F85}" dt="2022-01-21T23:37:29.961" v="2519"/>
            <ac:spMkLst>
              <pc:docMk/>
              <pc:sldMasterMk cId="552786367" sldId="2147483685"/>
              <pc:sldLayoutMk cId="802103786" sldId="214748370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10" creationId="{00000000-0000-0000-0000-000000000000}"/>
            </ac:spMkLst>
          </pc:spChg>
        </pc:sldLayoutChg>
      </pc:sldMasterChg>
      <pc:sldMasterChg chg="modSldLayout">
        <pc:chgData name="Jennifer Neumaier" userId="8a9c6d71be663e1f" providerId="LiveId" clId="{267595A3-DF19-4933-9F05-B7C6B0E16F85}" dt="2022-01-21T23:41:52.215" v="2625" actId="403"/>
        <pc:sldMasterMkLst>
          <pc:docMk/>
          <pc:sldMasterMk cId="2745336494" sldId="2147483702"/>
        </pc:sldMasterMkLst>
        <pc:sldLayoutChg chg="modSp mod">
          <pc:chgData name="Jennifer Neumaier" userId="8a9c6d71be663e1f" providerId="LiveId" clId="{267595A3-DF19-4933-9F05-B7C6B0E16F85}" dt="2022-01-21T23:41:52.215" v="2625" actId="403"/>
          <pc:sldLayoutMkLst>
            <pc:docMk/>
            <pc:sldMasterMk cId="2745336494" sldId="2147483702"/>
            <pc:sldLayoutMk cId="1207397933" sldId="2147483704"/>
          </pc:sldLayoutMkLst>
          <pc:spChg chg="mod">
            <ac:chgData name="Jennifer Neumaier" userId="8a9c6d71be663e1f" providerId="LiveId" clId="{267595A3-DF19-4933-9F05-B7C6B0E16F85}" dt="2022-01-21T23:41:08.556" v="2614" actId="1076"/>
            <ac:spMkLst>
              <pc:docMk/>
              <pc:sldMasterMk cId="2745336494" sldId="2147483702"/>
              <pc:sldLayoutMk cId="1207397933" sldId="2147483704"/>
              <ac:spMk id="2" creationId="{00000000-0000-0000-0000-000000000000}"/>
            </ac:spMkLst>
          </pc:spChg>
          <pc:spChg chg="mod">
            <ac:chgData name="Jennifer Neumaier" userId="8a9c6d71be663e1f" providerId="LiveId" clId="{267595A3-DF19-4933-9F05-B7C6B0E16F85}" dt="2022-01-21T23:41:16.303" v="2616" actId="1076"/>
            <ac:spMkLst>
              <pc:docMk/>
              <pc:sldMasterMk cId="2745336494" sldId="2147483702"/>
              <pc:sldLayoutMk cId="1207397933" sldId="2147483704"/>
              <ac:spMk id="3" creationId="{00000000-0000-0000-0000-000000000000}"/>
            </ac:spMkLst>
          </pc:spChg>
          <pc:spChg chg="mod">
            <ac:chgData name="Jennifer Neumaier" userId="8a9c6d71be663e1f" providerId="LiveId" clId="{267595A3-DF19-4933-9F05-B7C6B0E16F85}" dt="2022-01-21T23:41:52.215" v="2625" actId="403"/>
            <ac:spMkLst>
              <pc:docMk/>
              <pc:sldMasterMk cId="2745336494" sldId="2147483702"/>
              <pc:sldLayoutMk cId="1207397933" sldId="2147483704"/>
              <ac:spMk id="4" creationId="{00000000-0000-0000-0000-000000000000}"/>
            </ac:spMkLst>
          </pc:spChg>
          <pc:spChg chg="mod">
            <ac:chgData name="Jennifer Neumaier" userId="8a9c6d71be663e1f" providerId="LiveId" clId="{267595A3-DF19-4933-9F05-B7C6B0E16F85}" dt="2022-01-21T23:41:49.833" v="2623" actId="403"/>
            <ac:spMkLst>
              <pc:docMk/>
              <pc:sldMasterMk cId="2745336494" sldId="2147483702"/>
              <pc:sldLayoutMk cId="1207397933" sldId="2147483704"/>
              <ac:spMk id="5" creationId="{00000000-0000-0000-0000-000000000000}"/>
            </ac:spMkLst>
          </pc:spChg>
        </pc:sldLayoutChg>
        <pc:sldLayoutChg chg="modSp mod">
          <pc:chgData name="Jennifer Neumaier" userId="8a9c6d71be663e1f" providerId="LiveId" clId="{267595A3-DF19-4933-9F05-B7C6B0E16F85}" dt="2022-01-21T23:41:44.787" v="2621" actId="403"/>
          <pc:sldLayoutMkLst>
            <pc:docMk/>
            <pc:sldMasterMk cId="2745336494" sldId="2147483702"/>
            <pc:sldLayoutMk cId="524928495" sldId="2147483708"/>
          </pc:sldLayoutMkLst>
          <pc:spChg chg="mod">
            <ac:chgData name="Jennifer Neumaier" userId="8a9c6d71be663e1f" providerId="LiveId" clId="{267595A3-DF19-4933-9F05-B7C6B0E16F85}" dt="2022-01-21T23:41:25.639" v="2617" actId="1076"/>
            <ac:spMkLst>
              <pc:docMk/>
              <pc:sldMasterMk cId="2745336494" sldId="2147483702"/>
              <pc:sldLayoutMk cId="524928495" sldId="2147483708"/>
              <ac:spMk id="2" creationId="{00000000-0000-0000-0000-000000000000}"/>
            </ac:spMkLst>
          </pc:spChg>
          <pc:spChg chg="mod">
            <ac:chgData name="Jennifer Neumaier" userId="8a9c6d71be663e1f" providerId="LiveId" clId="{267595A3-DF19-4933-9F05-B7C6B0E16F85}" dt="2022-01-21T23:41:44.787" v="2621" actId="403"/>
            <ac:spMkLst>
              <pc:docMk/>
              <pc:sldMasterMk cId="2745336494" sldId="2147483702"/>
              <pc:sldLayoutMk cId="524928495" sldId="2147483708"/>
              <ac:spMk id="3" creationId="{00000000-0000-0000-0000-000000000000}"/>
            </ac:spMkLst>
          </pc:spChg>
          <pc:spChg chg="mod">
            <ac:chgData name="Jennifer Neumaier" userId="8a9c6d71be663e1f" providerId="LiveId" clId="{267595A3-DF19-4933-9F05-B7C6B0E16F85}" dt="2022-01-21T23:41:41.729" v="2619" actId="403"/>
            <ac:spMkLst>
              <pc:docMk/>
              <pc:sldMasterMk cId="2745336494" sldId="2147483702"/>
              <pc:sldLayoutMk cId="524928495" sldId="2147483708"/>
              <ac:spMk id="4"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CBBF-A6AF-4277-92A5-2C591B6D3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de-DE"/>
        </a:p>
      </dgm:t>
    </dgm:pt>
    <dgm:pt modelId="{2C4B2BDF-610B-4B58-B2E3-88D0B354C17A}">
      <dgm:prSet phldrT="[Text]"/>
      <dgm:spPr/>
      <dgm:t>
        <a:bodyPr/>
        <a:lstStyle/>
        <a:p>
          <a:r>
            <a:rPr lang="de-DE" dirty="0"/>
            <a:t>Data-driven</a:t>
          </a:r>
        </a:p>
      </dgm:t>
    </dgm:pt>
    <dgm:pt modelId="{E02B2527-E0E2-4241-83CB-A90EE9562E62}" type="parTrans" cxnId="{C042F163-F20D-430C-86AF-AEC803DB599C}">
      <dgm:prSet/>
      <dgm:spPr/>
      <dgm:t>
        <a:bodyPr/>
        <a:lstStyle/>
        <a:p>
          <a:endParaRPr lang="de-DE"/>
        </a:p>
      </dgm:t>
    </dgm:pt>
    <dgm:pt modelId="{8FC8DC59-2BE8-4B34-B7C7-979C9F73E1AB}" type="sibTrans" cxnId="{C042F163-F20D-430C-86AF-AEC803DB599C}">
      <dgm:prSet/>
      <dgm:spPr/>
      <dgm:t>
        <a:bodyPr/>
        <a:lstStyle/>
        <a:p>
          <a:endParaRPr lang="de-DE"/>
        </a:p>
      </dgm:t>
    </dgm:pt>
    <dgm:pt modelId="{5DAABD74-603D-43B6-B240-E5B67FDF6806}">
      <dgm:prSet phldrT="[Text]"/>
      <dgm:spPr/>
      <dgm:t>
        <a:bodyPr/>
        <a:lstStyle/>
        <a:p>
          <a:r>
            <a:rPr lang="de-DE" dirty="0"/>
            <a:t>Good interpretability</a:t>
          </a:r>
        </a:p>
      </dgm:t>
    </dgm:pt>
    <dgm:pt modelId="{23CE7353-0FF7-4E6F-87CC-ED7FC0A6FBD8}" type="parTrans" cxnId="{93D5BB79-C09E-43C8-A928-CAEF00511CD9}">
      <dgm:prSet/>
      <dgm:spPr/>
      <dgm:t>
        <a:bodyPr/>
        <a:lstStyle/>
        <a:p>
          <a:endParaRPr lang="de-DE"/>
        </a:p>
      </dgm:t>
    </dgm:pt>
    <dgm:pt modelId="{8E8D7090-1C7F-4EE4-8AC2-3375988014A1}" type="sibTrans" cxnId="{93D5BB79-C09E-43C8-A928-CAEF00511CD9}">
      <dgm:prSet/>
      <dgm:spPr/>
      <dgm:t>
        <a:bodyPr/>
        <a:lstStyle/>
        <a:p>
          <a:endParaRPr lang="de-DE"/>
        </a:p>
      </dgm:t>
    </dgm:pt>
    <dgm:pt modelId="{DB80A840-888D-4607-BA53-C5D0F583F484}">
      <dgm:prSet phldrT="[Text]"/>
      <dgm:spPr/>
      <dgm:t>
        <a:bodyPr/>
        <a:lstStyle/>
        <a:p>
          <a:r>
            <a:rPr lang="de-DE" dirty="0"/>
            <a:t>Performance Machine Learning models</a:t>
          </a:r>
        </a:p>
      </dgm:t>
    </dgm:pt>
    <dgm:pt modelId="{7E89F738-2742-4CCB-AFF8-7E5D125F2E88}" type="parTrans" cxnId="{D518CE9E-2770-4DC4-98CC-48F807B345D3}">
      <dgm:prSet/>
      <dgm:spPr/>
      <dgm:t>
        <a:bodyPr/>
        <a:lstStyle/>
        <a:p>
          <a:endParaRPr lang="de-DE"/>
        </a:p>
      </dgm:t>
    </dgm:pt>
    <dgm:pt modelId="{BA6E0CD8-D3B8-4845-BE77-249BBABE521B}" type="sibTrans" cxnId="{D518CE9E-2770-4DC4-98CC-48F807B345D3}">
      <dgm:prSet/>
      <dgm:spPr/>
      <dgm:t>
        <a:bodyPr/>
        <a:lstStyle/>
        <a:p>
          <a:endParaRPr lang="de-DE"/>
        </a:p>
      </dgm:t>
    </dgm:pt>
    <dgm:pt modelId="{70C6EF8F-F9AF-4BCD-99A6-F946A2E88398}">
      <dgm:prSet phldrT="[Text]"/>
      <dgm:spPr/>
      <dgm:t>
        <a:bodyPr/>
        <a:lstStyle/>
        <a:p>
          <a:r>
            <a:rPr lang="de-DE" dirty="0"/>
            <a:t>Guideline</a:t>
          </a:r>
        </a:p>
      </dgm:t>
    </dgm:pt>
    <dgm:pt modelId="{19AF9808-E5DE-4338-986F-936FD612A478}" type="parTrans" cxnId="{5C9DF0B4-1E86-4A9A-AF59-4A51F2851390}">
      <dgm:prSet/>
      <dgm:spPr/>
      <dgm:t>
        <a:bodyPr/>
        <a:lstStyle/>
        <a:p>
          <a:endParaRPr lang="de-DE"/>
        </a:p>
      </dgm:t>
    </dgm:pt>
    <dgm:pt modelId="{E2DBFD3B-3B38-43E9-84B8-6CFBB11D2C84}" type="sibTrans" cxnId="{5C9DF0B4-1E86-4A9A-AF59-4A51F2851390}">
      <dgm:prSet/>
      <dgm:spPr/>
      <dgm:t>
        <a:bodyPr/>
        <a:lstStyle/>
        <a:p>
          <a:endParaRPr lang="de-DE"/>
        </a:p>
      </dgm:t>
    </dgm:pt>
    <dgm:pt modelId="{5E7BBFFF-268F-4971-ADE6-2704269D1B90}" type="pres">
      <dgm:prSet presAssocID="{9DD1CBBF-A6AF-4277-92A5-2C591B6D315C}" presName="matrix" presStyleCnt="0">
        <dgm:presLayoutVars>
          <dgm:chMax val="1"/>
          <dgm:dir/>
          <dgm:resizeHandles val="exact"/>
        </dgm:presLayoutVars>
      </dgm:prSet>
      <dgm:spPr/>
    </dgm:pt>
    <dgm:pt modelId="{C2840A72-24E3-4DDF-8192-BB772AAD7BD2}" type="pres">
      <dgm:prSet presAssocID="{9DD1CBBF-A6AF-4277-92A5-2C591B6D315C}" presName="diamond" presStyleLbl="bgShp" presStyleIdx="0" presStyleCnt="1"/>
      <dgm:spPr/>
    </dgm:pt>
    <dgm:pt modelId="{EF067E57-BAF1-4636-8D95-F01FFEA77F45}" type="pres">
      <dgm:prSet presAssocID="{9DD1CBBF-A6AF-4277-92A5-2C591B6D315C}" presName="quad1" presStyleLbl="node1" presStyleIdx="0" presStyleCnt="4">
        <dgm:presLayoutVars>
          <dgm:chMax val="0"/>
          <dgm:chPref val="0"/>
          <dgm:bulletEnabled val="1"/>
        </dgm:presLayoutVars>
      </dgm:prSet>
      <dgm:spPr/>
    </dgm:pt>
    <dgm:pt modelId="{BDA6A4E8-1A6F-4AF2-8D6B-A8B12F30C8B3}" type="pres">
      <dgm:prSet presAssocID="{9DD1CBBF-A6AF-4277-92A5-2C591B6D315C}" presName="quad2" presStyleLbl="node1" presStyleIdx="1" presStyleCnt="4">
        <dgm:presLayoutVars>
          <dgm:chMax val="0"/>
          <dgm:chPref val="0"/>
          <dgm:bulletEnabled val="1"/>
        </dgm:presLayoutVars>
      </dgm:prSet>
      <dgm:spPr/>
    </dgm:pt>
    <dgm:pt modelId="{4F0C0209-691F-47D4-8FCF-3929A2C0198C}" type="pres">
      <dgm:prSet presAssocID="{9DD1CBBF-A6AF-4277-92A5-2C591B6D315C}" presName="quad3" presStyleLbl="node1" presStyleIdx="2" presStyleCnt="4">
        <dgm:presLayoutVars>
          <dgm:chMax val="0"/>
          <dgm:chPref val="0"/>
          <dgm:bulletEnabled val="1"/>
        </dgm:presLayoutVars>
      </dgm:prSet>
      <dgm:spPr/>
    </dgm:pt>
    <dgm:pt modelId="{16F91FDD-BA2E-426E-8C9A-0251D5B568FF}" type="pres">
      <dgm:prSet presAssocID="{9DD1CBBF-A6AF-4277-92A5-2C591B6D315C}" presName="quad4" presStyleLbl="node1" presStyleIdx="3" presStyleCnt="4">
        <dgm:presLayoutVars>
          <dgm:chMax val="0"/>
          <dgm:chPref val="0"/>
          <dgm:bulletEnabled val="1"/>
        </dgm:presLayoutVars>
      </dgm:prSet>
      <dgm:spPr/>
    </dgm:pt>
  </dgm:ptLst>
  <dgm:cxnLst>
    <dgm:cxn modelId="{C042F163-F20D-430C-86AF-AEC803DB599C}" srcId="{9DD1CBBF-A6AF-4277-92A5-2C591B6D315C}" destId="{2C4B2BDF-610B-4B58-B2E3-88D0B354C17A}" srcOrd="0" destOrd="0" parTransId="{E02B2527-E0E2-4241-83CB-A90EE9562E62}" sibTransId="{8FC8DC59-2BE8-4B34-B7C7-979C9F73E1AB}"/>
    <dgm:cxn modelId="{DCD76268-6A2E-4E10-962E-8D76CF308FDE}" type="presOf" srcId="{70C6EF8F-F9AF-4BCD-99A6-F946A2E88398}" destId="{16F91FDD-BA2E-426E-8C9A-0251D5B568FF}" srcOrd="0" destOrd="0" presId="urn:microsoft.com/office/officeart/2005/8/layout/matrix3"/>
    <dgm:cxn modelId="{9DE60073-C3F3-473B-8D0C-E71D9BE3CA30}" type="presOf" srcId="{2C4B2BDF-610B-4B58-B2E3-88D0B354C17A}" destId="{EF067E57-BAF1-4636-8D95-F01FFEA77F45}" srcOrd="0" destOrd="0" presId="urn:microsoft.com/office/officeart/2005/8/layout/matrix3"/>
    <dgm:cxn modelId="{EC56D875-6AE6-45AE-AA2D-BF66B5B4237F}" type="presOf" srcId="{DB80A840-888D-4607-BA53-C5D0F583F484}" destId="{4F0C0209-691F-47D4-8FCF-3929A2C0198C}" srcOrd="0" destOrd="0" presId="urn:microsoft.com/office/officeart/2005/8/layout/matrix3"/>
    <dgm:cxn modelId="{93D5BB79-C09E-43C8-A928-CAEF00511CD9}" srcId="{9DD1CBBF-A6AF-4277-92A5-2C591B6D315C}" destId="{5DAABD74-603D-43B6-B240-E5B67FDF6806}" srcOrd="1" destOrd="0" parTransId="{23CE7353-0FF7-4E6F-87CC-ED7FC0A6FBD8}" sibTransId="{8E8D7090-1C7F-4EE4-8AC2-3375988014A1}"/>
    <dgm:cxn modelId="{D518CE9E-2770-4DC4-98CC-48F807B345D3}" srcId="{9DD1CBBF-A6AF-4277-92A5-2C591B6D315C}" destId="{DB80A840-888D-4607-BA53-C5D0F583F484}" srcOrd="2" destOrd="0" parTransId="{7E89F738-2742-4CCB-AFF8-7E5D125F2E88}" sibTransId="{BA6E0CD8-D3B8-4845-BE77-249BBABE521B}"/>
    <dgm:cxn modelId="{AE9C80A8-AAD7-4289-B66F-6FF28A52372F}" type="presOf" srcId="{9DD1CBBF-A6AF-4277-92A5-2C591B6D315C}" destId="{5E7BBFFF-268F-4971-ADE6-2704269D1B90}" srcOrd="0" destOrd="0" presId="urn:microsoft.com/office/officeart/2005/8/layout/matrix3"/>
    <dgm:cxn modelId="{5C9DF0B4-1E86-4A9A-AF59-4A51F2851390}" srcId="{9DD1CBBF-A6AF-4277-92A5-2C591B6D315C}" destId="{70C6EF8F-F9AF-4BCD-99A6-F946A2E88398}" srcOrd="3" destOrd="0" parTransId="{19AF9808-E5DE-4338-986F-936FD612A478}" sibTransId="{E2DBFD3B-3B38-43E9-84B8-6CFBB11D2C84}"/>
    <dgm:cxn modelId="{C8EDCBF2-E663-49F9-904F-DD2FAF58DA08}" type="presOf" srcId="{5DAABD74-603D-43B6-B240-E5B67FDF6806}" destId="{BDA6A4E8-1A6F-4AF2-8D6B-A8B12F30C8B3}" srcOrd="0" destOrd="0" presId="urn:microsoft.com/office/officeart/2005/8/layout/matrix3"/>
    <dgm:cxn modelId="{939F4006-49A5-48C1-A231-E600CE5E0F6E}" type="presParOf" srcId="{5E7BBFFF-268F-4971-ADE6-2704269D1B90}" destId="{C2840A72-24E3-4DDF-8192-BB772AAD7BD2}" srcOrd="0" destOrd="0" presId="urn:microsoft.com/office/officeart/2005/8/layout/matrix3"/>
    <dgm:cxn modelId="{870852F9-5FD9-4F1D-96B6-05D5B4BBDF3E}" type="presParOf" srcId="{5E7BBFFF-268F-4971-ADE6-2704269D1B90}" destId="{EF067E57-BAF1-4636-8D95-F01FFEA77F45}" srcOrd="1" destOrd="0" presId="urn:microsoft.com/office/officeart/2005/8/layout/matrix3"/>
    <dgm:cxn modelId="{02BC314B-1DF0-45F8-8263-D50A4DA944FC}" type="presParOf" srcId="{5E7BBFFF-268F-4971-ADE6-2704269D1B90}" destId="{BDA6A4E8-1A6F-4AF2-8D6B-A8B12F30C8B3}" srcOrd="2" destOrd="0" presId="urn:microsoft.com/office/officeart/2005/8/layout/matrix3"/>
    <dgm:cxn modelId="{F482B307-5849-4AC7-B4A3-D22B951F33C2}" type="presParOf" srcId="{5E7BBFFF-268F-4971-ADE6-2704269D1B90}" destId="{4F0C0209-691F-47D4-8FCF-3929A2C0198C}" srcOrd="3" destOrd="0" presId="urn:microsoft.com/office/officeart/2005/8/layout/matrix3"/>
    <dgm:cxn modelId="{8B7D30CB-D836-4697-90EE-B9CA4171CE73}" type="presParOf" srcId="{5E7BBFFF-268F-4971-ADE6-2704269D1B90}" destId="{16F91FDD-BA2E-426E-8C9A-0251D5B568F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40A72-24E3-4DDF-8192-BB772AAD7BD2}">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67E57-BAF1-4636-8D95-F01FFEA77F45}">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Data-driven</a:t>
          </a:r>
        </a:p>
      </dsp:txBody>
      <dsp:txXfrm>
        <a:off x="1972601" y="617935"/>
        <a:ext cx="1906956" cy="1906956"/>
      </dsp:txXfrm>
    </dsp:sp>
    <dsp:sp modelId="{BDA6A4E8-1A6F-4AF2-8D6B-A8B12F30C8B3}">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Good interpretability</a:t>
          </a:r>
        </a:p>
      </dsp:txBody>
      <dsp:txXfrm>
        <a:off x="4248442" y="617935"/>
        <a:ext cx="1906956" cy="1906956"/>
      </dsp:txXfrm>
    </dsp:sp>
    <dsp:sp modelId="{4F0C0209-691F-47D4-8FCF-3929A2C0198C}">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Performance Machine Learning models</a:t>
          </a:r>
        </a:p>
      </dsp:txBody>
      <dsp:txXfrm>
        <a:off x="1972601" y="2893775"/>
        <a:ext cx="1906956" cy="1906956"/>
      </dsp:txXfrm>
    </dsp:sp>
    <dsp:sp modelId="{16F91FDD-BA2E-426E-8C9A-0251D5B568FF}">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Guideline</a:t>
          </a:r>
        </a:p>
      </dsp:txBody>
      <dsp:txXfrm>
        <a:off x="4248442" y="2893775"/>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712C0-BD94-4EDD-81B8-404EF18DF498}"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34CAD-DC0B-4EB4-812C-D77F8E7D39DE}" type="slidenum">
              <a:rPr lang="en-US" smtClean="0"/>
              <a:t>‹#›</a:t>
            </a:fld>
            <a:endParaRPr lang="en-US"/>
          </a:p>
        </p:txBody>
      </p:sp>
    </p:spTree>
    <p:extLst>
      <p:ext uri="{BB962C8B-B14F-4D97-AF65-F5344CB8AC3E}">
        <p14:creationId xmlns:p14="http://schemas.microsoft.com/office/powerpoint/2010/main" val="16538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leadertutor.com/equivalence-relations-composition/"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hal.archives-ouvertes.fr/hal-03379935v2/document" TargetMode="External"/><Relationship Id="rId4" Type="http://schemas.openxmlformats.org/officeDocument/2006/relationships/hyperlink" Target="https://math.stackexchange.com/questions/600978/equivalence-relation-composition-probl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12</a:t>
            </a:fld>
            <a:endParaRPr lang="en-US"/>
          </a:p>
        </p:txBody>
      </p:sp>
    </p:spTree>
    <p:extLst>
      <p:ext uri="{BB962C8B-B14F-4D97-AF65-F5344CB8AC3E}">
        <p14:creationId xmlns:p14="http://schemas.microsoft.com/office/powerpoint/2010/main" val="225463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abundances</a:t>
            </a:r>
          </a:p>
          <a:p>
            <a:r>
              <a:rPr lang="de-DE" dirty="0"/>
              <a:t>AUS and USA show in both glmnet and codacore bad predictions as test set -&gt; choice of holdout test set affects ml models and also codacore (which makes sense, as it is also a linear model in the background)</a:t>
            </a:r>
          </a:p>
        </p:txBody>
      </p:sp>
      <p:sp>
        <p:nvSpPr>
          <p:cNvPr id="4" name="Slide Number Placeholder 3"/>
          <p:cNvSpPr>
            <a:spLocks noGrp="1"/>
          </p:cNvSpPr>
          <p:nvPr>
            <p:ph type="sldNum" sz="quarter" idx="5"/>
          </p:nvPr>
        </p:nvSpPr>
        <p:spPr/>
        <p:txBody>
          <a:bodyPr/>
          <a:lstStyle/>
          <a:p>
            <a:fld id="{14E34CAD-DC0B-4EB4-812C-D77F8E7D39DE}" type="slidenum">
              <a:rPr lang="en-US" smtClean="0"/>
              <a:t>26</a:t>
            </a:fld>
            <a:endParaRPr lang="en-US"/>
          </a:p>
        </p:txBody>
      </p:sp>
    </p:spTree>
    <p:extLst>
      <p:ext uri="{BB962C8B-B14F-4D97-AF65-F5344CB8AC3E}">
        <p14:creationId xmlns:p14="http://schemas.microsoft.com/office/powerpoint/2010/main" val="366917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28</a:t>
            </a:fld>
            <a:endParaRPr lang="en-US"/>
          </a:p>
        </p:txBody>
      </p:sp>
    </p:spTree>
    <p:extLst>
      <p:ext uri="{BB962C8B-B14F-4D97-AF65-F5344CB8AC3E}">
        <p14:creationId xmlns:p14="http://schemas.microsoft.com/office/powerpoint/2010/main" val="210926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29</a:t>
            </a:fld>
            <a:endParaRPr lang="en-US"/>
          </a:p>
        </p:txBody>
      </p:sp>
    </p:spTree>
    <p:extLst>
      <p:ext uri="{BB962C8B-B14F-4D97-AF65-F5344CB8AC3E}">
        <p14:creationId xmlns:p14="http://schemas.microsoft.com/office/powerpoint/2010/main" val="61589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30</a:t>
            </a:fld>
            <a:endParaRPr lang="en-US"/>
          </a:p>
        </p:txBody>
      </p:sp>
    </p:spTree>
    <p:extLst>
      <p:ext uri="{BB962C8B-B14F-4D97-AF65-F5344CB8AC3E}">
        <p14:creationId xmlns:p14="http://schemas.microsoft.com/office/powerpoint/2010/main" val="241312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32</a:t>
            </a:fld>
            <a:endParaRPr lang="en-US"/>
          </a:p>
        </p:txBody>
      </p:sp>
    </p:spTree>
    <p:extLst>
      <p:ext uri="{BB962C8B-B14F-4D97-AF65-F5344CB8AC3E}">
        <p14:creationId xmlns:p14="http://schemas.microsoft.com/office/powerpoint/2010/main" val="315014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a:t>
            </a:r>
          </a:p>
        </p:txBody>
      </p:sp>
      <p:sp>
        <p:nvSpPr>
          <p:cNvPr id="4" name="Slide Number Placeholder 3"/>
          <p:cNvSpPr>
            <a:spLocks noGrp="1"/>
          </p:cNvSpPr>
          <p:nvPr>
            <p:ph type="sldNum" sz="quarter" idx="5"/>
          </p:nvPr>
        </p:nvSpPr>
        <p:spPr/>
        <p:txBody>
          <a:bodyPr/>
          <a:lstStyle/>
          <a:p>
            <a:fld id="{14E34CAD-DC0B-4EB4-812C-D77F8E7D39DE}" type="slidenum">
              <a:rPr lang="en-US" smtClean="0"/>
              <a:t>34</a:t>
            </a:fld>
            <a:endParaRPr lang="en-US"/>
          </a:p>
        </p:txBody>
      </p:sp>
    </p:spTree>
    <p:extLst>
      <p:ext uri="{BB962C8B-B14F-4D97-AF65-F5344CB8AC3E}">
        <p14:creationId xmlns:p14="http://schemas.microsoft.com/office/powerpoint/2010/main" val="2602786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37</a:t>
            </a:fld>
            <a:endParaRPr lang="en-US"/>
          </a:p>
        </p:txBody>
      </p:sp>
    </p:spTree>
    <p:extLst>
      <p:ext uri="{BB962C8B-B14F-4D97-AF65-F5344CB8AC3E}">
        <p14:creationId xmlns:p14="http://schemas.microsoft.com/office/powerpoint/2010/main" val="120012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38</a:t>
            </a:fld>
            <a:endParaRPr lang="en-US"/>
          </a:p>
        </p:txBody>
      </p:sp>
    </p:spTree>
    <p:extLst>
      <p:ext uri="{BB962C8B-B14F-4D97-AF65-F5344CB8AC3E}">
        <p14:creationId xmlns:p14="http://schemas.microsoft.com/office/powerpoint/2010/main" val="465583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39</a:t>
            </a:fld>
            <a:endParaRPr lang="en-US"/>
          </a:p>
        </p:txBody>
      </p:sp>
    </p:spTree>
    <p:extLst>
      <p:ext uri="{BB962C8B-B14F-4D97-AF65-F5344CB8AC3E}">
        <p14:creationId xmlns:p14="http://schemas.microsoft.com/office/powerpoint/2010/main" val="134239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a:p>
            <a:r>
              <a:rPr lang="de-DE" dirty="0"/>
              <a:t>Choose one abundance filter and combine boxplots </a:t>
            </a:r>
          </a:p>
        </p:txBody>
      </p:sp>
      <p:sp>
        <p:nvSpPr>
          <p:cNvPr id="4" name="Slide Number Placeholder 3"/>
          <p:cNvSpPr>
            <a:spLocks noGrp="1"/>
          </p:cNvSpPr>
          <p:nvPr>
            <p:ph type="sldNum" sz="quarter" idx="5"/>
          </p:nvPr>
        </p:nvSpPr>
        <p:spPr/>
        <p:txBody>
          <a:bodyPr/>
          <a:lstStyle/>
          <a:p>
            <a:fld id="{14E34CAD-DC0B-4EB4-812C-D77F8E7D39DE}" type="slidenum">
              <a:rPr lang="en-US" smtClean="0"/>
              <a:t>40</a:t>
            </a:fld>
            <a:endParaRPr lang="en-US"/>
          </a:p>
        </p:txBody>
      </p:sp>
    </p:spTree>
    <p:extLst>
      <p:ext uri="{BB962C8B-B14F-4D97-AF65-F5344CB8AC3E}">
        <p14:creationId xmlns:p14="http://schemas.microsoft.com/office/powerpoint/2010/main" val="124702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13</a:t>
            </a:fld>
            <a:endParaRPr lang="en-US"/>
          </a:p>
        </p:txBody>
      </p:sp>
    </p:spTree>
    <p:extLst>
      <p:ext uri="{BB962C8B-B14F-4D97-AF65-F5344CB8AC3E}">
        <p14:creationId xmlns:p14="http://schemas.microsoft.com/office/powerpoint/2010/main" val="773036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41</a:t>
            </a:fld>
            <a:endParaRPr lang="en-US"/>
          </a:p>
        </p:txBody>
      </p:sp>
    </p:spTree>
    <p:extLst>
      <p:ext uri="{BB962C8B-B14F-4D97-AF65-F5344CB8AC3E}">
        <p14:creationId xmlns:p14="http://schemas.microsoft.com/office/powerpoint/2010/main" val="3737409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42</a:t>
            </a:fld>
            <a:endParaRPr lang="en-US"/>
          </a:p>
        </p:txBody>
      </p:sp>
    </p:spTree>
    <p:extLst>
      <p:ext uri="{BB962C8B-B14F-4D97-AF65-F5344CB8AC3E}">
        <p14:creationId xmlns:p14="http://schemas.microsoft.com/office/powerpoint/2010/main" val="65056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43</a:t>
            </a:fld>
            <a:endParaRPr lang="en-US"/>
          </a:p>
        </p:txBody>
      </p:sp>
    </p:spTree>
    <p:extLst>
      <p:ext uri="{BB962C8B-B14F-4D97-AF65-F5344CB8AC3E}">
        <p14:creationId xmlns:p14="http://schemas.microsoft.com/office/powerpoint/2010/main" val="183309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Error was only in PCOS, but as a lot of data sets in biology are on the smaller side, it should be carefully decided when to use imputation on test sets.</a:t>
            </a:r>
          </a:p>
          <a:p>
            <a:r>
              <a:rPr lang="de-DE" dirty="0"/>
              <a:t>For CRC, imputation on test set works, so starting around 500 features, it seems to be possible.</a:t>
            </a:r>
          </a:p>
        </p:txBody>
      </p:sp>
      <p:sp>
        <p:nvSpPr>
          <p:cNvPr id="4" name="Slide Number Placeholder 3"/>
          <p:cNvSpPr>
            <a:spLocks noGrp="1"/>
          </p:cNvSpPr>
          <p:nvPr>
            <p:ph type="sldNum" sz="quarter" idx="5"/>
          </p:nvPr>
        </p:nvSpPr>
        <p:spPr/>
        <p:txBody>
          <a:bodyPr/>
          <a:lstStyle/>
          <a:p>
            <a:fld id="{14E34CAD-DC0B-4EB4-812C-D77F8E7D39DE}" type="slidenum">
              <a:rPr lang="en-US" smtClean="0"/>
              <a:t>45</a:t>
            </a:fld>
            <a:endParaRPr lang="en-US"/>
          </a:p>
        </p:txBody>
      </p:sp>
    </p:spTree>
    <p:extLst>
      <p:ext uri="{BB962C8B-B14F-4D97-AF65-F5344CB8AC3E}">
        <p14:creationId xmlns:p14="http://schemas.microsoft.com/office/powerpoint/2010/main" val="4187902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46</a:t>
            </a:fld>
            <a:endParaRPr lang="en-US"/>
          </a:p>
        </p:txBody>
      </p:sp>
    </p:spTree>
    <p:extLst>
      <p:ext uri="{BB962C8B-B14F-4D97-AF65-F5344CB8AC3E}">
        <p14:creationId xmlns:p14="http://schemas.microsoft.com/office/powerpoint/2010/main" val="3337435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NB! Got error for test set that its not enough data to use GBM -&gt; Imputation will be conducted on whole data set</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48</a:t>
            </a:fld>
            <a:endParaRPr lang="en-US"/>
          </a:p>
        </p:txBody>
      </p:sp>
    </p:spTree>
    <p:extLst>
      <p:ext uri="{BB962C8B-B14F-4D97-AF65-F5344CB8AC3E}">
        <p14:creationId xmlns:p14="http://schemas.microsoft.com/office/powerpoint/2010/main" val="3792440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Variance reduces in nonleaky the more steps are included in preprocessing -&gt; test set is more biased in leaky procedure (if data set is big enough (more than 100 samples roughly) and no ALR used, training and test set can be split using transformations</a:t>
            </a:r>
          </a:p>
          <a:p>
            <a:r>
              <a:rPr lang="de-DE" dirty="0"/>
              <a:t>Other idea: getting ALR on train data and giving same denominator to test data </a:t>
            </a:r>
            <a:endParaRPr lang="de-DE" b="1" dirty="0"/>
          </a:p>
          <a:p>
            <a:endParaRPr lang="de-DE" b="1" dirty="0"/>
          </a:p>
          <a:p>
            <a:r>
              <a:rPr lang="de-DE" b="1" dirty="0"/>
              <a:t>-&gt; not enough data to compute t hyperparameter for GBM in test data</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49</a:t>
            </a:fld>
            <a:endParaRPr lang="en-US"/>
          </a:p>
        </p:txBody>
      </p:sp>
    </p:spTree>
    <p:extLst>
      <p:ext uri="{BB962C8B-B14F-4D97-AF65-F5344CB8AC3E}">
        <p14:creationId xmlns:p14="http://schemas.microsoft.com/office/powerpoint/2010/main" val="3546133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Imputation in test set nonleaky faulty as it could not impute</a:t>
            </a:r>
          </a:p>
        </p:txBody>
      </p:sp>
      <p:sp>
        <p:nvSpPr>
          <p:cNvPr id="4" name="Slide Number Placeholder 3"/>
          <p:cNvSpPr>
            <a:spLocks noGrp="1"/>
          </p:cNvSpPr>
          <p:nvPr>
            <p:ph type="sldNum" sz="quarter" idx="5"/>
          </p:nvPr>
        </p:nvSpPr>
        <p:spPr/>
        <p:txBody>
          <a:bodyPr/>
          <a:lstStyle/>
          <a:p>
            <a:fld id="{14E34CAD-DC0B-4EB4-812C-D77F8E7D39DE}" type="slidenum">
              <a:rPr lang="en-US" smtClean="0"/>
              <a:t>50</a:t>
            </a:fld>
            <a:endParaRPr lang="en-US"/>
          </a:p>
        </p:txBody>
      </p:sp>
    </p:spTree>
    <p:extLst>
      <p:ext uri="{BB962C8B-B14F-4D97-AF65-F5344CB8AC3E}">
        <p14:creationId xmlns:p14="http://schemas.microsoft.com/office/powerpoint/2010/main" val="657309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52</a:t>
            </a:fld>
            <a:endParaRPr lang="en-US"/>
          </a:p>
        </p:txBody>
      </p:sp>
    </p:spTree>
    <p:extLst>
      <p:ext uri="{BB962C8B-B14F-4D97-AF65-F5344CB8AC3E}">
        <p14:creationId xmlns:p14="http://schemas.microsoft.com/office/powerpoint/2010/main" val="2120105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p:txBody>
      </p:sp>
      <p:sp>
        <p:nvSpPr>
          <p:cNvPr id="4" name="Slide Number Placeholder 3"/>
          <p:cNvSpPr>
            <a:spLocks noGrp="1"/>
          </p:cNvSpPr>
          <p:nvPr>
            <p:ph type="sldNum" sz="quarter" idx="5"/>
          </p:nvPr>
        </p:nvSpPr>
        <p:spPr/>
        <p:txBody>
          <a:bodyPr/>
          <a:lstStyle/>
          <a:p>
            <a:fld id="{14E34CAD-DC0B-4EB4-812C-D77F8E7D39DE}" type="slidenum">
              <a:rPr lang="en-US" smtClean="0"/>
              <a:t>53</a:t>
            </a:fld>
            <a:endParaRPr lang="en-US"/>
          </a:p>
        </p:txBody>
      </p:sp>
    </p:spTree>
    <p:extLst>
      <p:ext uri="{BB962C8B-B14F-4D97-AF65-F5344CB8AC3E}">
        <p14:creationId xmlns:p14="http://schemas.microsoft.com/office/powerpoint/2010/main" val="193260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14</a:t>
            </a:fld>
            <a:endParaRPr lang="en-US"/>
          </a:p>
        </p:txBody>
      </p:sp>
    </p:spTree>
    <p:extLst>
      <p:ext uri="{BB962C8B-B14F-4D97-AF65-F5344CB8AC3E}">
        <p14:creationId xmlns:p14="http://schemas.microsoft.com/office/powerpoint/2010/main" val="2674265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54</a:t>
            </a:fld>
            <a:endParaRPr lang="en-US"/>
          </a:p>
        </p:txBody>
      </p:sp>
    </p:spTree>
    <p:extLst>
      <p:ext uri="{BB962C8B-B14F-4D97-AF65-F5344CB8AC3E}">
        <p14:creationId xmlns:p14="http://schemas.microsoft.com/office/powerpoint/2010/main" val="2508759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a:p>
            <a:endParaRPr lang="de-DE" dirty="0"/>
          </a:p>
          <a:p>
            <a:r>
              <a:rPr lang="de-DE" dirty="0"/>
              <a:t>- Compared numerators/denominators with svmRadial split -&gt; results are very close</a:t>
            </a:r>
          </a:p>
        </p:txBody>
      </p:sp>
      <p:sp>
        <p:nvSpPr>
          <p:cNvPr id="4" name="Slide Number Placeholder 3"/>
          <p:cNvSpPr>
            <a:spLocks noGrp="1"/>
          </p:cNvSpPr>
          <p:nvPr>
            <p:ph type="sldNum" sz="quarter" idx="5"/>
          </p:nvPr>
        </p:nvSpPr>
        <p:spPr/>
        <p:txBody>
          <a:bodyPr/>
          <a:lstStyle/>
          <a:p>
            <a:fld id="{14E34CAD-DC0B-4EB4-812C-D77F8E7D39DE}" type="slidenum">
              <a:rPr lang="en-US" smtClean="0"/>
              <a:t>55</a:t>
            </a:fld>
            <a:endParaRPr lang="en-US"/>
          </a:p>
        </p:txBody>
      </p:sp>
    </p:spTree>
    <p:extLst>
      <p:ext uri="{BB962C8B-B14F-4D97-AF65-F5344CB8AC3E}">
        <p14:creationId xmlns:p14="http://schemas.microsoft.com/office/powerpoint/2010/main" val="113593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Numerators and denominators found by codacore over 10 rounds per model type from glmnet split -&gt; split is set by seed (2022) -&gt; all splits are the same</a:t>
            </a:r>
          </a:p>
        </p:txBody>
      </p:sp>
      <p:sp>
        <p:nvSpPr>
          <p:cNvPr id="4" name="Slide Number Placeholder 3"/>
          <p:cNvSpPr>
            <a:spLocks noGrp="1"/>
          </p:cNvSpPr>
          <p:nvPr>
            <p:ph type="sldNum" sz="quarter" idx="5"/>
          </p:nvPr>
        </p:nvSpPr>
        <p:spPr/>
        <p:txBody>
          <a:bodyPr/>
          <a:lstStyle/>
          <a:p>
            <a:fld id="{14E34CAD-DC0B-4EB4-812C-D77F8E7D39DE}" type="slidenum">
              <a:rPr lang="en-US" smtClean="0"/>
              <a:t>56</a:t>
            </a:fld>
            <a:endParaRPr lang="en-US"/>
          </a:p>
        </p:txBody>
      </p:sp>
    </p:spTree>
    <p:extLst>
      <p:ext uri="{BB962C8B-B14F-4D97-AF65-F5344CB8AC3E}">
        <p14:creationId xmlns:p14="http://schemas.microsoft.com/office/powerpoint/2010/main" val="970822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57</a:t>
            </a:fld>
            <a:endParaRPr lang="en-US"/>
          </a:p>
        </p:txBody>
      </p:sp>
    </p:spTree>
    <p:extLst>
      <p:ext uri="{BB962C8B-B14F-4D97-AF65-F5344CB8AC3E}">
        <p14:creationId xmlns:p14="http://schemas.microsoft.com/office/powerpoint/2010/main" val="1271884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58</a:t>
            </a:fld>
            <a:endParaRPr lang="en-US"/>
          </a:p>
        </p:txBody>
      </p:sp>
    </p:spTree>
    <p:extLst>
      <p:ext uri="{BB962C8B-B14F-4D97-AF65-F5344CB8AC3E}">
        <p14:creationId xmlns:p14="http://schemas.microsoft.com/office/powerpoint/2010/main" val="2412104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59</a:t>
            </a:fld>
            <a:endParaRPr lang="en-US"/>
          </a:p>
        </p:txBody>
      </p:sp>
    </p:spTree>
    <p:extLst>
      <p:ext uri="{BB962C8B-B14F-4D97-AF65-F5344CB8AC3E}">
        <p14:creationId xmlns:p14="http://schemas.microsoft.com/office/powerpoint/2010/main" val="34146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60</a:t>
            </a:fld>
            <a:endParaRPr lang="en-US"/>
          </a:p>
        </p:txBody>
      </p:sp>
    </p:spTree>
    <p:extLst>
      <p:ext uri="{BB962C8B-B14F-4D97-AF65-F5344CB8AC3E}">
        <p14:creationId xmlns:p14="http://schemas.microsoft.com/office/powerpoint/2010/main" val="619959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https://leadertutor.com/equivalence-relations-composition/</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4"/>
              </a:rPr>
              <a:t>https://math.stackexchange.com/questions/600978/equivalence-relation-composition-problem</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https://laboratoriomatematicas.uniandes.edu.co/cursocoda/04-Vera-geometry.pdf</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5"/>
              </a:rPr>
              <a:t>https://hal.archives-ouvertes.fr/hal-03379935v2/document</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63</a:t>
            </a:fld>
            <a:endParaRPr lang="en-US"/>
          </a:p>
        </p:txBody>
      </p:sp>
    </p:spTree>
    <p:extLst>
      <p:ext uri="{BB962C8B-B14F-4D97-AF65-F5344CB8AC3E}">
        <p14:creationId xmlns:p14="http://schemas.microsoft.com/office/powerpoint/2010/main" val="88936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19</a:t>
            </a:fld>
            <a:endParaRPr lang="en-US"/>
          </a:p>
        </p:txBody>
      </p:sp>
    </p:spTree>
    <p:extLst>
      <p:ext uri="{BB962C8B-B14F-4D97-AF65-F5344CB8AC3E}">
        <p14:creationId xmlns:p14="http://schemas.microsoft.com/office/powerpoint/2010/main" val="4705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again the split between 10% abundance and 50% abundance but all holdout performances plus standard 80/20 viewed directly. NB! Test and training performances are plotted together again -&gt; distance of boxplots gives hint about the discrepancy between test and training performances per holdout set vs 80/20.</a:t>
            </a:r>
          </a:p>
        </p:txBody>
      </p:sp>
      <p:sp>
        <p:nvSpPr>
          <p:cNvPr id="4" name="Slide Number Placeholder 3"/>
          <p:cNvSpPr>
            <a:spLocks noGrp="1"/>
          </p:cNvSpPr>
          <p:nvPr>
            <p:ph type="sldNum" sz="quarter" idx="5"/>
          </p:nvPr>
        </p:nvSpPr>
        <p:spPr/>
        <p:txBody>
          <a:bodyPr/>
          <a:lstStyle/>
          <a:p>
            <a:fld id="{14E34CAD-DC0B-4EB4-812C-D77F8E7D39DE}" type="slidenum">
              <a:rPr lang="en-US" smtClean="0"/>
              <a:t>20</a:t>
            </a:fld>
            <a:endParaRPr lang="en-US"/>
          </a:p>
        </p:txBody>
      </p:sp>
    </p:spTree>
    <p:extLst>
      <p:ext uri="{BB962C8B-B14F-4D97-AF65-F5344CB8AC3E}">
        <p14:creationId xmlns:p14="http://schemas.microsoft.com/office/powerpoint/2010/main" val="38960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same graph as on slide 18, but the boxplots removed so one is able to differentiate between test and training set per transformation. </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21</a:t>
            </a:fld>
            <a:endParaRPr lang="en-US"/>
          </a:p>
        </p:txBody>
      </p:sp>
    </p:spTree>
    <p:extLst>
      <p:ext uri="{BB962C8B-B14F-4D97-AF65-F5344CB8AC3E}">
        <p14:creationId xmlns:p14="http://schemas.microsoft.com/office/powerpoint/2010/main" val="99508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22</a:t>
            </a:fld>
            <a:endParaRPr lang="en-US"/>
          </a:p>
        </p:txBody>
      </p:sp>
    </p:spTree>
    <p:extLst>
      <p:ext uri="{BB962C8B-B14F-4D97-AF65-F5344CB8AC3E}">
        <p14:creationId xmlns:p14="http://schemas.microsoft.com/office/powerpoint/2010/main" val="401695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abundancey</a:t>
            </a:r>
          </a:p>
        </p:txBody>
      </p:sp>
      <p:sp>
        <p:nvSpPr>
          <p:cNvPr id="4" name="Slide Number Placeholder 3"/>
          <p:cNvSpPr>
            <a:spLocks noGrp="1"/>
          </p:cNvSpPr>
          <p:nvPr>
            <p:ph type="sldNum" sz="quarter" idx="5"/>
          </p:nvPr>
        </p:nvSpPr>
        <p:spPr/>
        <p:txBody>
          <a:bodyPr/>
          <a:lstStyle/>
          <a:p>
            <a:fld id="{14E34CAD-DC0B-4EB4-812C-D77F8E7D39DE}" type="slidenum">
              <a:rPr lang="en-US" smtClean="0"/>
              <a:t>23</a:t>
            </a:fld>
            <a:endParaRPr lang="en-US"/>
          </a:p>
        </p:txBody>
      </p:sp>
    </p:spTree>
    <p:extLst>
      <p:ext uri="{BB962C8B-B14F-4D97-AF65-F5344CB8AC3E}">
        <p14:creationId xmlns:p14="http://schemas.microsoft.com/office/powerpoint/2010/main" val="363882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a:t>
            </a:r>
          </a:p>
        </p:txBody>
      </p:sp>
      <p:sp>
        <p:nvSpPr>
          <p:cNvPr id="4" name="Slide Number Placeholder 3"/>
          <p:cNvSpPr>
            <a:spLocks noGrp="1"/>
          </p:cNvSpPr>
          <p:nvPr>
            <p:ph type="sldNum" sz="quarter" idx="5"/>
          </p:nvPr>
        </p:nvSpPr>
        <p:spPr/>
        <p:txBody>
          <a:bodyPr/>
          <a:lstStyle/>
          <a:p>
            <a:fld id="{14E34CAD-DC0B-4EB4-812C-D77F8E7D39DE}" type="slidenum">
              <a:rPr lang="en-US" smtClean="0"/>
              <a:t>25</a:t>
            </a:fld>
            <a:endParaRPr lang="en-US"/>
          </a:p>
        </p:txBody>
      </p:sp>
    </p:spTree>
    <p:extLst>
      <p:ext uri="{BB962C8B-B14F-4D97-AF65-F5344CB8AC3E}">
        <p14:creationId xmlns:p14="http://schemas.microsoft.com/office/powerpoint/2010/main" val="366606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A20DD-8926-4B91-8D72-D1DC7F5C31EF}"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0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D2B10-BCB9-40E5-8141-F17001376370}"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5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FFA6D-4E8C-437E-BCA1-3CF73EB8B252}"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165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43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846477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355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27DC1-41D9-41ED-AAB7-DF919DFB0B7D}"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9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30F64-B6F9-41E5-8499-9B56B7F93996}"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26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28124"/>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fld id="{36D18B76-5E8B-4456-8722-FC5B14B0F354}" type="datetime1">
              <a:rPr lang="en-US" smtClean="0"/>
              <a:pPr/>
              <a:t>5/24/2022</a:t>
            </a:fld>
            <a:endParaRPr lang="en-US" dirty="0"/>
          </a:p>
        </p:txBody>
      </p:sp>
      <p:sp>
        <p:nvSpPr>
          <p:cNvPr id="5" name="Footer Placeholder 4"/>
          <p:cNvSpPr>
            <a:spLocks noGrp="1"/>
          </p:cNvSpPr>
          <p:nvPr>
            <p:ph type="ftr" sz="quarter" idx="11"/>
          </p:nvPr>
        </p:nvSpPr>
        <p:spPr/>
        <p:txBody>
          <a:bodyPr/>
          <a:lstStyle>
            <a:lvl1pPr>
              <a:defRPr sz="1050"/>
            </a:lvl1p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9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14A3D-A565-477F-8682-1AE6EFE36557}"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42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A6A21-0914-4A46-BCF1-163E9A00E688}"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3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D7FCB-B1A7-4982-8C8B-674E644B14B0}" type="datetime1">
              <a:rPr lang="en-US" smtClean="0"/>
              <a:t>5/24/2022</a:t>
            </a:fld>
            <a:endParaRPr lang="en-US" dirty="0"/>
          </a:p>
        </p:txBody>
      </p:sp>
      <p:sp>
        <p:nvSpPr>
          <p:cNvPr id="8" name="Footer Placeholder 7"/>
          <p:cNvSpPr>
            <a:spLocks noGrp="1"/>
          </p:cNvSpPr>
          <p:nvPr>
            <p:ph type="ftr" sz="quarter" idx="11"/>
          </p:nvPr>
        </p:nvSpPr>
        <p:spPr/>
        <p:txBody>
          <a:bodyPr/>
          <a:lstStyle/>
          <a:p>
            <a:r>
              <a:rPr lang="en-US"/>
              <a:t>jennifer.neumaier@t-online.de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0156" y="714375"/>
            <a:ext cx="8911687"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50"/>
            </a:lvl1pPr>
          </a:lstStyle>
          <a:p>
            <a:fld id="{4C731089-17FC-4C04-87B1-2157F67F0117}" type="datetime1">
              <a:rPr lang="en-US" smtClean="0"/>
              <a:pPr/>
              <a:t>5/24/2022</a:t>
            </a:fld>
            <a:endParaRPr lang="en-US" dirty="0"/>
          </a:p>
        </p:txBody>
      </p:sp>
      <p:sp>
        <p:nvSpPr>
          <p:cNvPr id="4" name="Footer Placeholder 3"/>
          <p:cNvSpPr>
            <a:spLocks noGrp="1"/>
          </p:cNvSpPr>
          <p:nvPr>
            <p:ph type="ftr" sz="quarter" idx="11"/>
          </p:nvPr>
        </p:nvSpPr>
        <p:spPr/>
        <p:txBody>
          <a:bodyPr/>
          <a:lstStyle>
            <a:lvl1pPr>
              <a:defRPr sz="1050"/>
            </a:lvl1pPr>
          </a:lstStyle>
          <a:p>
            <a:r>
              <a:rPr lang="en-US"/>
              <a:t>jennifer.neumaier@t-online.de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9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8D66F-D6E5-4434-B311-7DA25CA81F5A}" type="datetime1">
              <a:rPr lang="en-US" smtClean="0"/>
              <a:t>5/24/2022</a:t>
            </a:fld>
            <a:endParaRPr lang="en-US" dirty="0"/>
          </a:p>
        </p:txBody>
      </p:sp>
      <p:sp>
        <p:nvSpPr>
          <p:cNvPr id="3" name="Footer Placeholder 2"/>
          <p:cNvSpPr>
            <a:spLocks noGrp="1"/>
          </p:cNvSpPr>
          <p:nvPr>
            <p:ph type="ftr" sz="quarter" idx="11"/>
          </p:nvPr>
        </p:nvSpPr>
        <p:spPr/>
        <p:txBody>
          <a:bodyPr/>
          <a:lstStyle/>
          <a:p>
            <a:r>
              <a:rPr lang="en-US"/>
              <a:t>jennifer.neumaier@t-online.de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0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3374B-0B0C-42C0-A0DF-1550CE3AA116}"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7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9A7BC-DDDD-4FB0-A8E7-5046A2EF84B8}"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C7F92B-2A35-4C09-8346-C40AAA997302}" type="datetime1">
              <a:rPr lang="en-US" smtClean="0"/>
              <a:t>5/24/2022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jennifer.neumaier@t-online.de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3364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2.sv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1.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sv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stituteofgenomics.slack.com/archives/D02GVP0CRPA/p164993403588685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egr95.github.io/R-codacore/inst/misc/guide.html#training-the-mode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3.png"/><Relationship Id="rId4" Type="http://schemas.openxmlformats.org/officeDocument/2006/relationships/image" Target="../media/image72.png"/></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0.png"/><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youtube.com/watch?v=fQPCeV4MUe4" TargetMode="External"/><Relationship Id="rId2" Type="http://schemas.openxmlformats.org/officeDocument/2006/relationships/hyperlink" Target="https://www.youtube.com/watch?v=j1IbfQrT2Cs"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874F-21CE-4E2C-A949-8C08F87EAC5E}"/>
              </a:ext>
            </a:extLst>
          </p:cNvPr>
          <p:cNvSpPr>
            <a:spLocks noGrp="1"/>
          </p:cNvSpPr>
          <p:nvPr>
            <p:ph type="ctrTitle"/>
          </p:nvPr>
        </p:nvSpPr>
        <p:spPr>
          <a:xfrm>
            <a:off x="2589213" y="2266759"/>
            <a:ext cx="8915399" cy="2262781"/>
          </a:xfrm>
        </p:spPr>
        <p:txBody>
          <a:bodyPr>
            <a:normAutofit fontScale="90000"/>
          </a:bodyPr>
          <a:lstStyle/>
          <a:p>
            <a:r>
              <a:rPr lang="de-DE" dirty="0"/>
              <a:t>Benchmarking machine learning performances with compositional data</a:t>
            </a:r>
            <a:endParaRPr lang="en-US" dirty="0"/>
          </a:p>
        </p:txBody>
      </p:sp>
      <p:sp>
        <p:nvSpPr>
          <p:cNvPr id="3" name="Subtitle 2">
            <a:extLst>
              <a:ext uri="{FF2B5EF4-FFF2-40B4-BE49-F238E27FC236}">
                <a16:creationId xmlns:a16="http://schemas.microsoft.com/office/drawing/2014/main" id="{EB1BCE06-5FC2-4E63-8EA1-E3334219069C}"/>
              </a:ext>
            </a:extLst>
          </p:cNvPr>
          <p:cNvSpPr>
            <a:spLocks noGrp="1"/>
          </p:cNvSpPr>
          <p:nvPr>
            <p:ph type="subTitle" idx="1"/>
          </p:nvPr>
        </p:nvSpPr>
        <p:spPr/>
        <p:txBody>
          <a:bodyPr/>
          <a:lstStyle/>
          <a:p>
            <a:r>
              <a:rPr lang="de-DE" dirty="0"/>
              <a:t>Project Structure and Notes</a:t>
            </a:r>
          </a:p>
          <a:p>
            <a:r>
              <a:rPr lang="de-DE" dirty="0"/>
              <a:t>Jennifer Neumaier</a:t>
            </a:r>
            <a:endParaRPr lang="en-US" dirty="0"/>
          </a:p>
        </p:txBody>
      </p:sp>
      <p:sp>
        <p:nvSpPr>
          <p:cNvPr id="4" name="Date Placeholder 3">
            <a:extLst>
              <a:ext uri="{FF2B5EF4-FFF2-40B4-BE49-F238E27FC236}">
                <a16:creationId xmlns:a16="http://schemas.microsoft.com/office/drawing/2014/main" id="{3FEAB986-00F9-4BE8-BFFC-4F3BAAE5B770}"/>
              </a:ext>
            </a:extLst>
          </p:cNvPr>
          <p:cNvSpPr>
            <a:spLocks noGrp="1"/>
          </p:cNvSpPr>
          <p:nvPr>
            <p:ph type="dt" sz="half" idx="10"/>
          </p:nvPr>
        </p:nvSpPr>
        <p:spPr/>
        <p:txBody>
          <a:bodyPr/>
          <a:lstStyle/>
          <a:p>
            <a:fld id="{EFFFF5E6-438B-4B86-AF1B-DB82D6C33C1C}" type="datetime1">
              <a:rPr lang="en-US" smtClean="0"/>
              <a:t>5/24/2022</a:t>
            </a:fld>
            <a:endParaRPr lang="en-US" dirty="0"/>
          </a:p>
        </p:txBody>
      </p:sp>
      <p:sp>
        <p:nvSpPr>
          <p:cNvPr id="5" name="Footer Placeholder 4">
            <a:extLst>
              <a:ext uri="{FF2B5EF4-FFF2-40B4-BE49-F238E27FC236}">
                <a16:creationId xmlns:a16="http://schemas.microsoft.com/office/drawing/2014/main" id="{0C651C56-16B6-4F5E-A041-74AD2110478D}"/>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49D646EB-60D9-4765-998D-51D7F994A1F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240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CoDaCoRe</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5" name="Picture 4">
            <a:extLst>
              <a:ext uri="{FF2B5EF4-FFF2-40B4-BE49-F238E27FC236}">
                <a16:creationId xmlns:a16="http://schemas.microsoft.com/office/drawing/2014/main" id="{3F380F45-35B2-4D81-96B0-1E4153265EBE}"/>
              </a:ext>
            </a:extLst>
          </p:cNvPr>
          <p:cNvPicPr>
            <a:picLocks noChangeAspect="1"/>
          </p:cNvPicPr>
          <p:nvPr/>
        </p:nvPicPr>
        <p:blipFill>
          <a:blip r:embed="rId2"/>
          <a:stretch>
            <a:fillRect/>
          </a:stretch>
        </p:blipFill>
        <p:spPr>
          <a:xfrm>
            <a:off x="1640156" y="1722983"/>
            <a:ext cx="6760556" cy="1574574"/>
          </a:xfrm>
          <a:prstGeom prst="rect">
            <a:avLst/>
          </a:prstGeom>
        </p:spPr>
      </p:pic>
      <p:sp>
        <p:nvSpPr>
          <p:cNvPr id="6" name="TextBox 5">
            <a:extLst>
              <a:ext uri="{FF2B5EF4-FFF2-40B4-BE49-F238E27FC236}">
                <a16:creationId xmlns:a16="http://schemas.microsoft.com/office/drawing/2014/main" id="{EA9B85E4-5F40-42A5-94B4-D3D1B2909239}"/>
              </a:ext>
            </a:extLst>
          </p:cNvPr>
          <p:cNvSpPr txBox="1"/>
          <p:nvPr/>
        </p:nvSpPr>
        <p:spPr>
          <a:xfrm>
            <a:off x="2679405" y="3429000"/>
            <a:ext cx="7210679" cy="1477328"/>
          </a:xfrm>
          <a:prstGeom prst="rect">
            <a:avLst/>
          </a:prstGeom>
          <a:noFill/>
        </p:spPr>
        <p:txBody>
          <a:bodyPr wrap="square" rtlCol="0">
            <a:spAutoFit/>
          </a:bodyPr>
          <a:lstStyle/>
          <a:p>
            <a:r>
              <a:rPr lang="de-DE" dirty="0"/>
              <a:t>First thoughts:</a:t>
            </a:r>
          </a:p>
          <a:p>
            <a:pPr marL="285750" indent="-285750">
              <a:buFontTx/>
              <a:buChar char="-"/>
            </a:pPr>
            <a:r>
              <a:rPr lang="de-DE" dirty="0"/>
              <a:t>Example showed imputation by +1 </a:t>
            </a:r>
          </a:p>
          <a:p>
            <a:pPr marL="285750" indent="-285750">
              <a:buFontTx/>
              <a:buChar char="-"/>
            </a:pPr>
            <a:r>
              <a:rPr lang="de-DE" dirty="0"/>
              <a:t>Logratio type is ILR or SLR (balances or amalgamation) -&gt; comparison questionable?</a:t>
            </a:r>
          </a:p>
          <a:p>
            <a:pPr marL="285750" indent="-285750">
              <a:buFontTx/>
              <a:buChar char="-"/>
            </a:pPr>
            <a:endParaRPr lang="de-DE" dirty="0"/>
          </a:p>
        </p:txBody>
      </p:sp>
    </p:spTree>
    <p:extLst>
      <p:ext uri="{BB962C8B-B14F-4D97-AF65-F5344CB8AC3E}">
        <p14:creationId xmlns:p14="http://schemas.microsoft.com/office/powerpoint/2010/main" val="399484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13" name="Group 12">
            <a:extLst>
              <a:ext uri="{FF2B5EF4-FFF2-40B4-BE49-F238E27FC236}">
                <a16:creationId xmlns:a16="http://schemas.microsoft.com/office/drawing/2014/main" id="{FF6502DB-4D2A-40B0-85BD-D4843A0B91F1}"/>
              </a:ext>
            </a:extLst>
          </p:cNvPr>
          <p:cNvGrpSpPr/>
          <p:nvPr/>
        </p:nvGrpSpPr>
        <p:grpSpPr>
          <a:xfrm>
            <a:off x="2301446" y="163761"/>
            <a:ext cx="9606927" cy="6075116"/>
            <a:chOff x="2301446" y="163761"/>
            <a:chExt cx="9606927" cy="6075116"/>
          </a:xfrm>
        </p:grpSpPr>
        <p:sp>
          <p:nvSpPr>
            <p:cNvPr id="39" name="Rectangle 38">
              <a:extLst>
                <a:ext uri="{FF2B5EF4-FFF2-40B4-BE49-F238E27FC236}">
                  <a16:creationId xmlns:a16="http://schemas.microsoft.com/office/drawing/2014/main" id="{DB149BE7-194A-49B7-B3CA-BA0EA2860697}"/>
                </a:ext>
              </a:extLst>
            </p:cNvPr>
            <p:cNvSpPr/>
            <p:nvPr/>
          </p:nvSpPr>
          <p:spPr>
            <a:xfrm>
              <a:off x="5122653" y="163761"/>
              <a:ext cx="2374232" cy="386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sets</a:t>
              </a:r>
              <a:endParaRPr lang="en-US" dirty="0"/>
            </a:p>
          </p:txBody>
        </p:sp>
        <p:sp>
          <p:nvSpPr>
            <p:cNvPr id="40" name="Rectangle 39">
              <a:extLst>
                <a:ext uri="{FF2B5EF4-FFF2-40B4-BE49-F238E27FC236}">
                  <a16:creationId xmlns:a16="http://schemas.microsoft.com/office/drawing/2014/main" id="{FEAE92B5-7397-4DDC-9B6F-AB7E5217BAED}"/>
                </a:ext>
              </a:extLst>
            </p:cNvPr>
            <p:cNvSpPr/>
            <p:nvPr/>
          </p:nvSpPr>
          <p:spPr>
            <a:xfrm>
              <a:off x="2301446" y="2984015"/>
              <a:ext cx="2374232" cy="62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Microbiome-native methods</a:t>
              </a:r>
            </a:p>
          </p:txBody>
        </p:sp>
        <p:sp>
          <p:nvSpPr>
            <p:cNvPr id="41" name="Rectangle 40">
              <a:extLst>
                <a:ext uri="{FF2B5EF4-FFF2-40B4-BE49-F238E27FC236}">
                  <a16:creationId xmlns:a16="http://schemas.microsoft.com/office/drawing/2014/main" id="{4D645B5F-2E8D-4D92-82CB-2B81D89BEC87}"/>
                </a:ext>
              </a:extLst>
            </p:cNvPr>
            <p:cNvSpPr/>
            <p:nvPr/>
          </p:nvSpPr>
          <p:spPr>
            <a:xfrm>
              <a:off x="7834979" y="2982408"/>
              <a:ext cx="2374232" cy="58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Log-Ratio Transformations</a:t>
              </a:r>
            </a:p>
          </p:txBody>
        </p:sp>
        <p:sp>
          <p:nvSpPr>
            <p:cNvPr id="42" name="Rectangle 41">
              <a:extLst>
                <a:ext uri="{FF2B5EF4-FFF2-40B4-BE49-F238E27FC236}">
                  <a16:creationId xmlns:a16="http://schemas.microsoft.com/office/drawing/2014/main" id="{3211B113-CA99-4D66-A0C4-E92E0840412C}"/>
                </a:ext>
              </a:extLst>
            </p:cNvPr>
            <p:cNvSpPr/>
            <p:nvPr/>
          </p:nvSpPr>
          <p:spPr>
            <a:xfrm>
              <a:off x="5122653" y="1458091"/>
              <a:ext cx="2374232" cy="42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Pre-Processing</a:t>
              </a:r>
            </a:p>
          </p:txBody>
        </p:sp>
        <p:sp>
          <p:nvSpPr>
            <p:cNvPr id="43" name="Rectangle 42">
              <a:extLst>
                <a:ext uri="{FF2B5EF4-FFF2-40B4-BE49-F238E27FC236}">
                  <a16:creationId xmlns:a16="http://schemas.microsoft.com/office/drawing/2014/main" id="{5B173FC7-A877-4F18-9778-FE265256C3C6}"/>
                </a:ext>
              </a:extLst>
            </p:cNvPr>
            <p:cNvSpPr/>
            <p:nvPr/>
          </p:nvSpPr>
          <p:spPr>
            <a:xfrm>
              <a:off x="7834979" y="4666191"/>
              <a:ext cx="2374232" cy="652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Machine Learning models</a:t>
              </a:r>
            </a:p>
          </p:txBody>
        </p:sp>
        <p:sp>
          <p:nvSpPr>
            <p:cNvPr id="11" name="Rectangle 10">
              <a:extLst>
                <a:ext uri="{FF2B5EF4-FFF2-40B4-BE49-F238E27FC236}">
                  <a16:creationId xmlns:a16="http://schemas.microsoft.com/office/drawing/2014/main" id="{62790E96-8342-4292-8A76-86B1DB9AECC5}"/>
                </a:ext>
              </a:extLst>
            </p:cNvPr>
            <p:cNvSpPr/>
            <p:nvPr/>
          </p:nvSpPr>
          <p:spPr>
            <a:xfrm>
              <a:off x="5122653" y="586787"/>
              <a:ext cx="2374232" cy="6470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Large/small</a:t>
              </a:r>
            </a:p>
            <a:p>
              <a:r>
                <a:rPr lang="de-DE" sz="1200" dirty="0"/>
                <a:t>High/low corr.</a:t>
              </a:r>
            </a:p>
            <a:p>
              <a:r>
                <a:rPr lang="de-DE" sz="1200" dirty="0"/>
                <a:t>Continuous/discrete</a:t>
              </a:r>
            </a:p>
          </p:txBody>
        </p:sp>
        <p:cxnSp>
          <p:nvCxnSpPr>
            <p:cNvPr id="7" name="Straight Arrow Connector 6">
              <a:extLst>
                <a:ext uri="{FF2B5EF4-FFF2-40B4-BE49-F238E27FC236}">
                  <a16:creationId xmlns:a16="http://schemas.microsoft.com/office/drawing/2014/main" id="{FF209659-7E4B-4ABD-9FA7-C0F81BF78659}"/>
                </a:ext>
              </a:extLst>
            </p:cNvPr>
            <p:cNvCxnSpPr>
              <a:cxnSpLocks/>
              <a:stCxn id="11" idx="2"/>
              <a:endCxn id="42" idx="0"/>
            </p:cNvCxnSpPr>
            <p:nvPr/>
          </p:nvCxnSpPr>
          <p:spPr>
            <a:xfrm>
              <a:off x="6309769" y="1233796"/>
              <a:ext cx="0" cy="224295"/>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37E05C1-9229-4818-B856-4E87FE9CA2DE}"/>
                </a:ext>
              </a:extLst>
            </p:cNvPr>
            <p:cNvSpPr/>
            <p:nvPr/>
          </p:nvSpPr>
          <p:spPr>
            <a:xfrm>
              <a:off x="5122653" y="1926801"/>
              <a:ext cx="2374232" cy="6960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Zero-Imputation (pseudocount/mbImpute)</a:t>
              </a:r>
            </a:p>
            <a:p>
              <a:r>
                <a:rPr lang="de-DE" sz="1200" dirty="0"/>
                <a:t>Filtering (10%/50%)</a:t>
              </a:r>
            </a:p>
          </p:txBody>
        </p:sp>
        <p:cxnSp>
          <p:nvCxnSpPr>
            <p:cNvPr id="18" name="Straight Arrow Connector 17">
              <a:extLst>
                <a:ext uri="{FF2B5EF4-FFF2-40B4-BE49-F238E27FC236}">
                  <a16:creationId xmlns:a16="http://schemas.microsoft.com/office/drawing/2014/main" id="{09FD59F2-CF48-4C9A-8945-F8B60547BCFA}"/>
                </a:ext>
              </a:extLst>
            </p:cNvPr>
            <p:cNvCxnSpPr>
              <a:cxnSpLocks/>
              <a:stCxn id="17" idx="2"/>
              <a:endCxn id="41" idx="1"/>
            </p:cNvCxnSpPr>
            <p:nvPr/>
          </p:nvCxnSpPr>
          <p:spPr>
            <a:xfrm>
              <a:off x="6309769" y="2622807"/>
              <a:ext cx="1525210" cy="64963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4910D7-3966-4E72-A440-028656C38280}"/>
                </a:ext>
              </a:extLst>
            </p:cNvPr>
            <p:cNvSpPr/>
            <p:nvPr/>
          </p:nvSpPr>
          <p:spPr>
            <a:xfrm>
              <a:off x="7834979" y="3615981"/>
              <a:ext cx="2374232" cy="8221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TSS</a:t>
              </a:r>
            </a:p>
            <a:p>
              <a:r>
                <a:rPr lang="de-DE" sz="1200" dirty="0"/>
                <a:t>CLR</a:t>
              </a:r>
            </a:p>
            <a:p>
              <a:r>
                <a:rPr lang="de-DE" sz="1200" dirty="0"/>
                <a:t>ALR (random), ALR (optimal), ALR (top 10)</a:t>
              </a:r>
            </a:p>
          </p:txBody>
        </p:sp>
        <p:sp>
          <p:nvSpPr>
            <p:cNvPr id="45" name="Rectangle 44">
              <a:extLst>
                <a:ext uri="{FF2B5EF4-FFF2-40B4-BE49-F238E27FC236}">
                  <a16:creationId xmlns:a16="http://schemas.microsoft.com/office/drawing/2014/main" id="{A802B691-70F4-4B9A-A420-3A68C29658B9}"/>
                </a:ext>
              </a:extLst>
            </p:cNvPr>
            <p:cNvSpPr/>
            <p:nvPr/>
          </p:nvSpPr>
          <p:spPr>
            <a:xfrm>
              <a:off x="2301446" y="3648373"/>
              <a:ext cx="2374232" cy="52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selbal</a:t>
              </a:r>
            </a:p>
            <a:p>
              <a:r>
                <a:rPr lang="de-DE" sz="1200" dirty="0"/>
                <a:t>CoDaCoRe</a:t>
              </a:r>
            </a:p>
          </p:txBody>
        </p:sp>
        <p:sp>
          <p:nvSpPr>
            <p:cNvPr id="46" name="Rectangle 45">
              <a:extLst>
                <a:ext uri="{FF2B5EF4-FFF2-40B4-BE49-F238E27FC236}">
                  <a16:creationId xmlns:a16="http://schemas.microsoft.com/office/drawing/2014/main" id="{68B55F33-E766-45D8-BF5A-38AC23C4C7EB}"/>
                </a:ext>
              </a:extLst>
            </p:cNvPr>
            <p:cNvSpPr/>
            <p:nvPr/>
          </p:nvSpPr>
          <p:spPr>
            <a:xfrm>
              <a:off x="7834979" y="5359784"/>
              <a:ext cx="2374232" cy="8790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ElasticNet (ENET</a:t>
              </a:r>
            </a:p>
            <a:p>
              <a:r>
                <a:rPr lang="de-DE" sz="1200" dirty="0"/>
                <a:t>XGBoost (XGB)</a:t>
              </a:r>
            </a:p>
            <a:p>
              <a:r>
                <a:rPr lang="de-DE" sz="1200" strike="sngStrike" dirty="0"/>
                <a:t>Linear Discriminant Analysis (LDA)</a:t>
              </a:r>
            </a:p>
          </p:txBody>
        </p:sp>
        <p:cxnSp>
          <p:nvCxnSpPr>
            <p:cNvPr id="47" name="Straight Arrow Connector 46">
              <a:extLst>
                <a:ext uri="{FF2B5EF4-FFF2-40B4-BE49-F238E27FC236}">
                  <a16:creationId xmlns:a16="http://schemas.microsoft.com/office/drawing/2014/main" id="{3317E03D-37DF-4FEA-8C85-21F9DF2A4B7E}"/>
                </a:ext>
              </a:extLst>
            </p:cNvPr>
            <p:cNvCxnSpPr>
              <a:cxnSpLocks/>
              <a:stCxn id="17" idx="2"/>
              <a:endCxn id="40" idx="3"/>
            </p:cNvCxnSpPr>
            <p:nvPr/>
          </p:nvCxnSpPr>
          <p:spPr>
            <a:xfrm flipH="1">
              <a:off x="4675678" y="2622807"/>
              <a:ext cx="1634091" cy="67366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DAC118-6355-4467-8F43-BF1572687B1A}"/>
                </a:ext>
              </a:extLst>
            </p:cNvPr>
            <p:cNvCxnSpPr>
              <a:cxnSpLocks/>
              <a:stCxn id="24" idx="2"/>
              <a:endCxn id="43" idx="0"/>
            </p:cNvCxnSpPr>
            <p:nvPr/>
          </p:nvCxnSpPr>
          <p:spPr>
            <a:xfrm>
              <a:off x="9022095" y="4438168"/>
              <a:ext cx="0" cy="228023"/>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81E5B9-3D9B-43E2-85E9-B56C686B82CF}"/>
                </a:ext>
              </a:extLst>
            </p:cNvPr>
            <p:cNvCxnSpPr>
              <a:cxnSpLocks/>
              <a:stCxn id="23" idx="2"/>
              <a:endCxn id="43" idx="3"/>
            </p:cNvCxnSpPr>
            <p:nvPr/>
          </p:nvCxnSpPr>
          <p:spPr>
            <a:xfrm flipH="1">
              <a:off x="10209211" y="4438168"/>
              <a:ext cx="925782" cy="55435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995F94-9814-4E54-90BE-5B19F776F779}"/>
                </a:ext>
              </a:extLst>
            </p:cNvPr>
            <p:cNvSpPr/>
            <p:nvPr/>
          </p:nvSpPr>
          <p:spPr>
            <a:xfrm>
              <a:off x="10361612" y="3692568"/>
              <a:ext cx="1546761" cy="745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10-fold stratified </a:t>
              </a:r>
              <a:r>
                <a:rPr lang="de-DE" sz="1200" strike="sngStrike" dirty="0"/>
                <a:t>nested </a:t>
              </a:r>
              <a:r>
                <a:rPr lang="de-DE" sz="1200" dirty="0"/>
                <a:t>cross-validation</a:t>
              </a:r>
            </a:p>
          </p:txBody>
        </p:sp>
        <p:sp>
          <p:nvSpPr>
            <p:cNvPr id="12" name="Arrow: Up-Down 11">
              <a:extLst>
                <a:ext uri="{FF2B5EF4-FFF2-40B4-BE49-F238E27FC236}">
                  <a16:creationId xmlns:a16="http://schemas.microsoft.com/office/drawing/2014/main" id="{12449F90-50B1-466E-96B0-14ADD7634508}"/>
                </a:ext>
              </a:extLst>
            </p:cNvPr>
            <p:cNvSpPr/>
            <p:nvPr/>
          </p:nvSpPr>
          <p:spPr>
            <a:xfrm rot="17772640">
              <a:off x="5845973" y="3417631"/>
              <a:ext cx="818707" cy="270527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de-DE" dirty="0"/>
                <a:t>Performance</a:t>
              </a:r>
            </a:p>
          </p:txBody>
        </p:sp>
      </p:grpSp>
      <p:sp>
        <p:nvSpPr>
          <p:cNvPr id="10" name="TextBox 9">
            <a:extLst>
              <a:ext uri="{FF2B5EF4-FFF2-40B4-BE49-F238E27FC236}">
                <a16:creationId xmlns:a16="http://schemas.microsoft.com/office/drawing/2014/main" id="{33BA7A27-1719-40BF-AFC4-A09400B9C3D4}"/>
              </a:ext>
            </a:extLst>
          </p:cNvPr>
          <p:cNvSpPr txBox="1"/>
          <p:nvPr/>
        </p:nvSpPr>
        <p:spPr>
          <a:xfrm rot="1413409">
            <a:off x="10436173" y="3164721"/>
            <a:ext cx="2099746" cy="646331"/>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uses repeated CV</a:t>
            </a:r>
          </a:p>
        </p:txBody>
      </p:sp>
      <p:sp>
        <p:nvSpPr>
          <p:cNvPr id="28" name="TextBox 27">
            <a:extLst>
              <a:ext uri="{FF2B5EF4-FFF2-40B4-BE49-F238E27FC236}">
                <a16:creationId xmlns:a16="http://schemas.microsoft.com/office/drawing/2014/main" id="{4E46F372-AF43-41A8-BBB9-582A050D56E4}"/>
              </a:ext>
            </a:extLst>
          </p:cNvPr>
          <p:cNvSpPr txBox="1"/>
          <p:nvPr/>
        </p:nvSpPr>
        <p:spPr>
          <a:xfrm>
            <a:off x="10023103" y="5383831"/>
            <a:ext cx="2459519" cy="830997"/>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only has glmnet and xgboost -&gt; for now sticking to those</a:t>
            </a:r>
          </a:p>
        </p:txBody>
      </p:sp>
    </p:spTree>
    <p:extLst>
      <p:ext uri="{BB962C8B-B14F-4D97-AF65-F5344CB8AC3E}">
        <p14:creationId xmlns:p14="http://schemas.microsoft.com/office/powerpoint/2010/main" val="396270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12" name="Group 11">
            <a:extLst>
              <a:ext uri="{FF2B5EF4-FFF2-40B4-BE49-F238E27FC236}">
                <a16:creationId xmlns:a16="http://schemas.microsoft.com/office/drawing/2014/main" id="{406A48CD-CF7B-4ABD-AA08-3035F75DCBC6}"/>
              </a:ext>
            </a:extLst>
          </p:cNvPr>
          <p:cNvGrpSpPr/>
          <p:nvPr/>
        </p:nvGrpSpPr>
        <p:grpSpPr>
          <a:xfrm>
            <a:off x="1175082" y="467833"/>
            <a:ext cx="10755662" cy="4942367"/>
            <a:chOff x="1175081" y="467833"/>
            <a:chExt cx="11783061" cy="5409393"/>
          </a:xfrm>
        </p:grpSpPr>
        <p:sp>
          <p:nvSpPr>
            <p:cNvPr id="3" name="Rectangle 2">
              <a:extLst>
                <a:ext uri="{FF2B5EF4-FFF2-40B4-BE49-F238E27FC236}">
                  <a16:creationId xmlns:a16="http://schemas.microsoft.com/office/drawing/2014/main" id="{620AD768-A59A-470B-9377-790E03FF084D}"/>
                </a:ext>
              </a:extLst>
            </p:cNvPr>
            <p:cNvSpPr/>
            <p:nvPr/>
          </p:nvSpPr>
          <p:spPr>
            <a:xfrm>
              <a:off x="4306186" y="467833"/>
              <a:ext cx="6836735" cy="535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a:extLst>
                <a:ext uri="{FF2B5EF4-FFF2-40B4-BE49-F238E27FC236}">
                  <a16:creationId xmlns:a16="http://schemas.microsoft.com/office/drawing/2014/main" id="{55611667-AD1D-471D-A4C9-274318F03281}"/>
                </a:ext>
              </a:extLst>
            </p:cNvPr>
            <p:cNvSpPr txBox="1"/>
            <p:nvPr/>
          </p:nvSpPr>
          <p:spPr>
            <a:xfrm>
              <a:off x="1175081" y="2782112"/>
              <a:ext cx="1414131" cy="400110"/>
            </a:xfrm>
            <a:prstGeom prst="rect">
              <a:avLst/>
            </a:prstGeom>
            <a:noFill/>
          </p:spPr>
          <p:txBody>
            <a:bodyPr wrap="square" rtlCol="0">
              <a:spAutoFit/>
            </a:bodyPr>
            <a:lstStyle/>
            <a:p>
              <a:r>
                <a:rPr lang="de-DE" sz="2000" b="1" dirty="0"/>
                <a:t>Dataset</a:t>
              </a:r>
            </a:p>
          </p:txBody>
        </p:sp>
        <p:sp>
          <p:nvSpPr>
            <p:cNvPr id="9" name="Arrow: Right 8">
              <a:extLst>
                <a:ext uri="{FF2B5EF4-FFF2-40B4-BE49-F238E27FC236}">
                  <a16:creationId xmlns:a16="http://schemas.microsoft.com/office/drawing/2014/main" id="{D261F977-FCCB-4A80-AC8F-4B6D7797EEB1}"/>
                </a:ext>
              </a:extLst>
            </p:cNvPr>
            <p:cNvSpPr/>
            <p:nvPr/>
          </p:nvSpPr>
          <p:spPr>
            <a:xfrm>
              <a:off x="2690038" y="2782112"/>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extLst>
                <a:ext uri="{FF2B5EF4-FFF2-40B4-BE49-F238E27FC236}">
                  <a16:creationId xmlns:a16="http://schemas.microsoft.com/office/drawing/2014/main" id="{87FFBF1C-6685-403E-B773-8642460D6EB2}"/>
                </a:ext>
              </a:extLst>
            </p:cNvPr>
            <p:cNvSpPr/>
            <p:nvPr/>
          </p:nvSpPr>
          <p:spPr>
            <a:xfrm>
              <a:off x="5007935" y="1853646"/>
              <a:ext cx="5872485" cy="3749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8" name="Rectangle 27">
              <a:extLst>
                <a:ext uri="{FF2B5EF4-FFF2-40B4-BE49-F238E27FC236}">
                  <a16:creationId xmlns:a16="http://schemas.microsoft.com/office/drawing/2014/main" id="{13181884-8B04-4FF4-B76B-68A48EE191A4}"/>
                </a:ext>
              </a:extLst>
            </p:cNvPr>
            <p:cNvSpPr/>
            <p:nvPr/>
          </p:nvSpPr>
          <p:spPr>
            <a:xfrm>
              <a:off x="5911212" y="2817772"/>
              <a:ext cx="4729792" cy="2508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0" name="TextBox 29">
              <a:extLst>
                <a:ext uri="{FF2B5EF4-FFF2-40B4-BE49-F238E27FC236}">
                  <a16:creationId xmlns:a16="http://schemas.microsoft.com/office/drawing/2014/main" id="{C094F691-7C4F-4392-B69F-E8A30F3A96C2}"/>
                </a:ext>
              </a:extLst>
            </p:cNvPr>
            <p:cNvSpPr txBox="1"/>
            <p:nvPr/>
          </p:nvSpPr>
          <p:spPr>
            <a:xfrm>
              <a:off x="4322136" y="526956"/>
              <a:ext cx="2876106" cy="400110"/>
            </a:xfrm>
            <a:prstGeom prst="rect">
              <a:avLst/>
            </a:prstGeom>
            <a:noFill/>
          </p:spPr>
          <p:txBody>
            <a:bodyPr wrap="square" rtlCol="0">
              <a:spAutoFit/>
            </a:bodyPr>
            <a:lstStyle/>
            <a:p>
              <a:r>
                <a:rPr lang="de-DE" sz="2000" b="1" dirty="0"/>
                <a:t>Transformation</a:t>
              </a:r>
            </a:p>
          </p:txBody>
        </p:sp>
        <p:sp>
          <p:nvSpPr>
            <p:cNvPr id="10" name="TextBox 9">
              <a:extLst>
                <a:ext uri="{FF2B5EF4-FFF2-40B4-BE49-F238E27FC236}">
                  <a16:creationId xmlns:a16="http://schemas.microsoft.com/office/drawing/2014/main" id="{C2A2E94E-3446-49B2-A5CD-BECC77DA3C69}"/>
                </a:ext>
              </a:extLst>
            </p:cNvPr>
            <p:cNvSpPr txBox="1"/>
            <p:nvPr/>
          </p:nvSpPr>
          <p:spPr>
            <a:xfrm>
              <a:off x="4322136" y="954155"/>
              <a:ext cx="6717119" cy="369332"/>
            </a:xfrm>
            <a:prstGeom prst="rect">
              <a:avLst/>
            </a:prstGeom>
            <a:noFill/>
          </p:spPr>
          <p:txBody>
            <a:bodyPr wrap="square" rtlCol="0">
              <a:spAutoFit/>
            </a:bodyPr>
            <a:lstStyle/>
            <a:p>
              <a:r>
                <a:rPr lang="de-DE" dirty="0"/>
                <a:t>TSS(), ALR_optimal(), ALR_worst(), ALR_random(), CLR()</a:t>
              </a:r>
            </a:p>
          </p:txBody>
        </p:sp>
        <p:sp>
          <p:nvSpPr>
            <p:cNvPr id="32" name="TextBox 31">
              <a:extLst>
                <a:ext uri="{FF2B5EF4-FFF2-40B4-BE49-F238E27FC236}">
                  <a16:creationId xmlns:a16="http://schemas.microsoft.com/office/drawing/2014/main" id="{B250C6A0-1926-4046-BC27-DFA2FE1A9C1C}"/>
                </a:ext>
              </a:extLst>
            </p:cNvPr>
            <p:cNvSpPr txBox="1"/>
            <p:nvPr/>
          </p:nvSpPr>
          <p:spPr>
            <a:xfrm>
              <a:off x="5031202" y="2212828"/>
              <a:ext cx="6297787" cy="369332"/>
            </a:xfrm>
            <a:prstGeom prst="rect">
              <a:avLst/>
            </a:prstGeom>
            <a:noFill/>
          </p:spPr>
          <p:txBody>
            <a:bodyPr wrap="square" rtlCol="0">
              <a:spAutoFit/>
            </a:bodyPr>
            <a:lstStyle/>
            <a:p>
              <a:r>
                <a:rPr lang="de-DE" dirty="0"/>
                <a:t>Initial data split for consistency in all models </a:t>
              </a:r>
            </a:p>
          </p:txBody>
        </p:sp>
        <p:sp>
          <p:nvSpPr>
            <p:cNvPr id="33" name="TextBox 32">
              <a:extLst>
                <a:ext uri="{FF2B5EF4-FFF2-40B4-BE49-F238E27FC236}">
                  <a16:creationId xmlns:a16="http://schemas.microsoft.com/office/drawing/2014/main" id="{04A0A2DE-16AF-4170-ACB4-FD4746EBB9F5}"/>
                </a:ext>
              </a:extLst>
            </p:cNvPr>
            <p:cNvSpPr txBox="1"/>
            <p:nvPr/>
          </p:nvSpPr>
          <p:spPr>
            <a:xfrm>
              <a:off x="5007935" y="1858865"/>
              <a:ext cx="2876106" cy="400110"/>
            </a:xfrm>
            <a:prstGeom prst="rect">
              <a:avLst/>
            </a:prstGeom>
            <a:noFill/>
          </p:spPr>
          <p:txBody>
            <a:bodyPr wrap="square" rtlCol="0">
              <a:spAutoFit/>
            </a:bodyPr>
            <a:lstStyle/>
            <a:p>
              <a:r>
                <a:rPr lang="de-DE" sz="2000" b="1" dirty="0"/>
                <a:t>Data split</a:t>
              </a:r>
            </a:p>
          </p:txBody>
        </p:sp>
        <p:sp>
          <p:nvSpPr>
            <p:cNvPr id="34" name="Rectangle 33">
              <a:extLst>
                <a:ext uri="{FF2B5EF4-FFF2-40B4-BE49-F238E27FC236}">
                  <a16:creationId xmlns:a16="http://schemas.microsoft.com/office/drawing/2014/main" id="{30B02149-0C4C-44EE-88C0-C3ADB582BF80}"/>
                </a:ext>
              </a:extLst>
            </p:cNvPr>
            <p:cNvSpPr/>
            <p:nvPr/>
          </p:nvSpPr>
          <p:spPr>
            <a:xfrm>
              <a:off x="11438976" y="1435395"/>
              <a:ext cx="1506048" cy="1226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6" name="TextBox 35">
              <a:extLst>
                <a:ext uri="{FF2B5EF4-FFF2-40B4-BE49-F238E27FC236}">
                  <a16:creationId xmlns:a16="http://schemas.microsoft.com/office/drawing/2014/main" id="{489770FC-6936-4E84-9E60-791E4AEA651A}"/>
                </a:ext>
              </a:extLst>
            </p:cNvPr>
            <p:cNvSpPr txBox="1"/>
            <p:nvPr/>
          </p:nvSpPr>
          <p:spPr>
            <a:xfrm>
              <a:off x="11634614" y="1793808"/>
              <a:ext cx="1310410" cy="400110"/>
            </a:xfrm>
            <a:prstGeom prst="rect">
              <a:avLst/>
            </a:prstGeom>
            <a:noFill/>
          </p:spPr>
          <p:txBody>
            <a:bodyPr wrap="square" rtlCol="0">
              <a:spAutoFit/>
            </a:bodyPr>
            <a:lstStyle/>
            <a:p>
              <a:r>
                <a:rPr lang="de-DE" sz="2000" b="1" dirty="0"/>
                <a:t>Test set</a:t>
              </a:r>
            </a:p>
          </p:txBody>
        </p:sp>
        <p:sp>
          <p:nvSpPr>
            <p:cNvPr id="37" name="TextBox 36">
              <a:extLst>
                <a:ext uri="{FF2B5EF4-FFF2-40B4-BE49-F238E27FC236}">
                  <a16:creationId xmlns:a16="http://schemas.microsoft.com/office/drawing/2014/main" id="{8277B8AC-608F-404F-910C-FF6C16EE64B0}"/>
                </a:ext>
              </a:extLst>
            </p:cNvPr>
            <p:cNvSpPr txBox="1"/>
            <p:nvPr/>
          </p:nvSpPr>
          <p:spPr>
            <a:xfrm>
              <a:off x="5975007" y="2848150"/>
              <a:ext cx="4327451" cy="400110"/>
            </a:xfrm>
            <a:prstGeom prst="rect">
              <a:avLst/>
            </a:prstGeom>
            <a:noFill/>
          </p:spPr>
          <p:txBody>
            <a:bodyPr wrap="square" rtlCol="0">
              <a:spAutoFit/>
            </a:bodyPr>
            <a:lstStyle/>
            <a:p>
              <a:r>
                <a:rPr lang="de-DE" sz="2000" b="1" dirty="0"/>
                <a:t>CV + models</a:t>
              </a:r>
            </a:p>
          </p:txBody>
        </p:sp>
        <p:sp>
          <p:nvSpPr>
            <p:cNvPr id="38" name="TextBox 37">
              <a:extLst>
                <a:ext uri="{FF2B5EF4-FFF2-40B4-BE49-F238E27FC236}">
                  <a16:creationId xmlns:a16="http://schemas.microsoft.com/office/drawing/2014/main" id="{D3629AE7-8DD7-46F5-8B1A-937532D154CC}"/>
                </a:ext>
              </a:extLst>
            </p:cNvPr>
            <p:cNvSpPr txBox="1"/>
            <p:nvPr/>
          </p:nvSpPr>
          <p:spPr>
            <a:xfrm>
              <a:off x="6020686" y="3268321"/>
              <a:ext cx="4081857" cy="1754326"/>
            </a:xfrm>
            <a:prstGeom prst="rect">
              <a:avLst/>
            </a:prstGeom>
            <a:noFill/>
          </p:spPr>
          <p:txBody>
            <a:bodyPr wrap="square" rtlCol="0">
              <a:spAutoFit/>
            </a:bodyPr>
            <a:lstStyle/>
            <a:p>
              <a:r>
                <a:rPr lang="de-DE" dirty="0"/>
                <a:t>K-folds = 5, CV = 10</a:t>
              </a:r>
            </a:p>
            <a:p>
              <a:endParaRPr lang="de-DE" dirty="0"/>
            </a:p>
            <a:p>
              <a:r>
                <a:rPr lang="de-DE" dirty="0"/>
                <a:t>(selbal)</a:t>
              </a:r>
            </a:p>
            <a:p>
              <a:r>
                <a:rPr lang="de-DE" dirty="0"/>
                <a:t>codacore</a:t>
              </a:r>
            </a:p>
            <a:p>
              <a:r>
                <a:rPr lang="de-DE" dirty="0"/>
                <a:t>glmnet</a:t>
              </a:r>
            </a:p>
            <a:p>
              <a:r>
                <a:rPr lang="de-DE" dirty="0"/>
                <a:t>xgboost</a:t>
              </a:r>
            </a:p>
          </p:txBody>
        </p:sp>
        <p:sp>
          <p:nvSpPr>
            <p:cNvPr id="44" name="Rectangle 43">
              <a:extLst>
                <a:ext uri="{FF2B5EF4-FFF2-40B4-BE49-F238E27FC236}">
                  <a16:creationId xmlns:a16="http://schemas.microsoft.com/office/drawing/2014/main" id="{18DF47F0-180B-4ECD-9EC5-0FAD8F6AD0D9}"/>
                </a:ext>
              </a:extLst>
            </p:cNvPr>
            <p:cNvSpPr/>
            <p:nvPr/>
          </p:nvSpPr>
          <p:spPr>
            <a:xfrm>
              <a:off x="11438976" y="4282913"/>
              <a:ext cx="1519166" cy="13797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8" name="TextBox 47">
              <a:extLst>
                <a:ext uri="{FF2B5EF4-FFF2-40B4-BE49-F238E27FC236}">
                  <a16:creationId xmlns:a16="http://schemas.microsoft.com/office/drawing/2014/main" id="{F446927C-78DF-451F-890D-477AC52B8676}"/>
                </a:ext>
              </a:extLst>
            </p:cNvPr>
            <p:cNvSpPr txBox="1"/>
            <p:nvPr/>
          </p:nvSpPr>
          <p:spPr>
            <a:xfrm>
              <a:off x="11496211" y="4548951"/>
              <a:ext cx="1391575" cy="707886"/>
            </a:xfrm>
            <a:prstGeom prst="rect">
              <a:avLst/>
            </a:prstGeom>
            <a:noFill/>
          </p:spPr>
          <p:txBody>
            <a:bodyPr wrap="square" rtlCol="0">
              <a:spAutoFit/>
            </a:bodyPr>
            <a:lstStyle/>
            <a:p>
              <a:r>
                <a:rPr lang="de-DE" b="1" dirty="0"/>
                <a:t>Model accuracy</a:t>
              </a:r>
            </a:p>
          </p:txBody>
        </p:sp>
        <p:sp>
          <p:nvSpPr>
            <p:cNvPr id="49" name="Arrow: Right 48">
              <a:extLst>
                <a:ext uri="{FF2B5EF4-FFF2-40B4-BE49-F238E27FC236}">
                  <a16:creationId xmlns:a16="http://schemas.microsoft.com/office/drawing/2014/main" id="{8DF1C14D-4124-4C1E-8065-E84C82426493}"/>
                </a:ext>
              </a:extLst>
            </p:cNvPr>
            <p:cNvSpPr/>
            <p:nvPr/>
          </p:nvSpPr>
          <p:spPr>
            <a:xfrm rot="5400000">
              <a:off x="11543413" y="3283797"/>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rrow: Curved Down 13">
              <a:extLst>
                <a:ext uri="{FF2B5EF4-FFF2-40B4-BE49-F238E27FC236}">
                  <a16:creationId xmlns:a16="http://schemas.microsoft.com/office/drawing/2014/main" id="{E03AA2E6-2D0B-42B5-8D5D-71BCA72B5FFD}"/>
                </a:ext>
              </a:extLst>
            </p:cNvPr>
            <p:cNvSpPr/>
            <p:nvPr/>
          </p:nvSpPr>
          <p:spPr>
            <a:xfrm rot="19742778">
              <a:off x="10119539" y="872366"/>
              <a:ext cx="1839432" cy="813793"/>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1" name="Arrow: Curved Down 50">
              <a:extLst>
                <a:ext uri="{FF2B5EF4-FFF2-40B4-BE49-F238E27FC236}">
                  <a16:creationId xmlns:a16="http://schemas.microsoft.com/office/drawing/2014/main" id="{69FBA25F-FDEA-4F5E-B8F3-D6052EF6FDF8}"/>
                </a:ext>
              </a:extLst>
            </p:cNvPr>
            <p:cNvSpPr/>
            <p:nvPr/>
          </p:nvSpPr>
          <p:spPr>
            <a:xfrm rot="19287333">
              <a:off x="9943675" y="3792887"/>
              <a:ext cx="1839432" cy="81379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solidFill>
                  <a:schemeClr val="tx1"/>
                </a:solidFill>
              </a:endParaRPr>
            </a:p>
          </p:txBody>
        </p:sp>
        <p:sp>
          <p:nvSpPr>
            <p:cNvPr id="15" name="Oval 14">
              <a:extLst>
                <a:ext uri="{FF2B5EF4-FFF2-40B4-BE49-F238E27FC236}">
                  <a16:creationId xmlns:a16="http://schemas.microsoft.com/office/drawing/2014/main" id="{0ABD0FA6-70C3-4752-ABA9-C68A18300A59}"/>
                </a:ext>
              </a:extLst>
            </p:cNvPr>
            <p:cNvSpPr/>
            <p:nvPr/>
          </p:nvSpPr>
          <p:spPr>
            <a:xfrm>
              <a:off x="5063741" y="2069305"/>
              <a:ext cx="6172214" cy="374701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46B392D2-B354-448B-990C-3B9E3DA5C747}"/>
                </a:ext>
              </a:extLst>
            </p:cNvPr>
            <p:cNvSpPr txBox="1"/>
            <p:nvPr/>
          </p:nvSpPr>
          <p:spPr>
            <a:xfrm>
              <a:off x="2732564" y="4953896"/>
              <a:ext cx="2204249" cy="923330"/>
            </a:xfrm>
            <a:prstGeom prst="rect">
              <a:avLst/>
            </a:prstGeom>
            <a:noFill/>
          </p:spPr>
          <p:txBody>
            <a:bodyPr wrap="square" rtlCol="0">
              <a:spAutoFit/>
            </a:bodyPr>
            <a:lstStyle/>
            <a:p>
              <a:r>
                <a:rPr lang="de-DE" b="1" dirty="0">
                  <a:solidFill>
                    <a:srgbClr val="7030A0"/>
                  </a:solidFill>
                </a:rPr>
                <a:t>Repeat 10x to observe statistical fluctuations</a:t>
              </a:r>
            </a:p>
          </p:txBody>
        </p:sp>
      </p:grpSp>
    </p:spTree>
    <p:extLst>
      <p:ext uri="{BB962C8B-B14F-4D97-AF65-F5344CB8AC3E}">
        <p14:creationId xmlns:p14="http://schemas.microsoft.com/office/powerpoint/2010/main" val="240875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a:xfrm>
            <a:off x="10373384" y="6279205"/>
            <a:ext cx="1146283" cy="370396"/>
          </a:xfrm>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a:xfrm>
            <a:off x="3350774" y="6271056"/>
            <a:ext cx="7619999" cy="365125"/>
          </a:xfrm>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grpSp>
        <p:nvGrpSpPr>
          <p:cNvPr id="156" name="Group 155">
            <a:extLst>
              <a:ext uri="{FF2B5EF4-FFF2-40B4-BE49-F238E27FC236}">
                <a16:creationId xmlns:a16="http://schemas.microsoft.com/office/drawing/2014/main" id="{6FB26516-19E9-7CD3-9929-63318DE4CEB7}"/>
              </a:ext>
            </a:extLst>
          </p:cNvPr>
          <p:cNvGrpSpPr/>
          <p:nvPr/>
        </p:nvGrpSpPr>
        <p:grpSpPr>
          <a:xfrm>
            <a:off x="1447620" y="1396849"/>
            <a:ext cx="9587340" cy="4795933"/>
            <a:chOff x="1447620" y="1396849"/>
            <a:chExt cx="9587340" cy="4795933"/>
          </a:xfrm>
        </p:grpSpPr>
        <p:sp>
          <p:nvSpPr>
            <p:cNvPr id="7" name="Rectangle 6">
              <a:extLst>
                <a:ext uri="{FF2B5EF4-FFF2-40B4-BE49-F238E27FC236}">
                  <a16:creationId xmlns:a16="http://schemas.microsoft.com/office/drawing/2014/main" id="{FBA68F7A-548D-8197-E133-8E0C09C059AC}"/>
                </a:ext>
              </a:extLst>
            </p:cNvPr>
            <p:cNvSpPr/>
            <p:nvPr/>
          </p:nvSpPr>
          <p:spPr>
            <a:xfrm>
              <a:off x="1447620" y="1396851"/>
              <a:ext cx="1911927" cy="47959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9" name="Rectangle 28">
              <a:extLst>
                <a:ext uri="{FF2B5EF4-FFF2-40B4-BE49-F238E27FC236}">
                  <a16:creationId xmlns:a16="http://schemas.microsoft.com/office/drawing/2014/main" id="{09AA129E-2B19-A60B-9027-AC7D64CCA71A}"/>
                </a:ext>
              </a:extLst>
            </p:cNvPr>
            <p:cNvSpPr/>
            <p:nvPr/>
          </p:nvSpPr>
          <p:spPr>
            <a:xfrm>
              <a:off x="3359547" y="1396851"/>
              <a:ext cx="1911927" cy="47959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1" name="Rectangle 30">
              <a:extLst>
                <a:ext uri="{FF2B5EF4-FFF2-40B4-BE49-F238E27FC236}">
                  <a16:creationId xmlns:a16="http://schemas.microsoft.com/office/drawing/2014/main" id="{FFD18D69-8302-C994-A8CF-136721C4F6E7}"/>
                </a:ext>
              </a:extLst>
            </p:cNvPr>
            <p:cNvSpPr/>
            <p:nvPr/>
          </p:nvSpPr>
          <p:spPr>
            <a:xfrm>
              <a:off x="5271474" y="1396850"/>
              <a:ext cx="1911927" cy="47959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5" name="Rectangle 34">
              <a:extLst>
                <a:ext uri="{FF2B5EF4-FFF2-40B4-BE49-F238E27FC236}">
                  <a16:creationId xmlns:a16="http://schemas.microsoft.com/office/drawing/2014/main" id="{8E36B1FB-BD70-BB84-6F49-EB737A2705DE}"/>
                </a:ext>
              </a:extLst>
            </p:cNvPr>
            <p:cNvSpPr/>
            <p:nvPr/>
          </p:nvSpPr>
          <p:spPr>
            <a:xfrm>
              <a:off x="7191730" y="1396850"/>
              <a:ext cx="1911927" cy="47959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9" name="TextBox 38">
              <a:extLst>
                <a:ext uri="{FF2B5EF4-FFF2-40B4-BE49-F238E27FC236}">
                  <a16:creationId xmlns:a16="http://schemas.microsoft.com/office/drawing/2014/main" id="{77E9A22E-D4C2-CC43-BA4C-E42E8C23477F}"/>
                </a:ext>
              </a:extLst>
            </p:cNvPr>
            <p:cNvSpPr txBox="1"/>
            <p:nvPr/>
          </p:nvSpPr>
          <p:spPr>
            <a:xfrm>
              <a:off x="1822650" y="1414249"/>
              <a:ext cx="1290829" cy="369332"/>
            </a:xfrm>
            <a:prstGeom prst="rect">
              <a:avLst/>
            </a:prstGeom>
            <a:noFill/>
          </p:spPr>
          <p:txBody>
            <a:bodyPr wrap="square" rtlCol="0">
              <a:spAutoFit/>
            </a:bodyPr>
            <a:lstStyle/>
            <a:p>
              <a:r>
                <a:rPr lang="de-DE" b="1" dirty="0"/>
                <a:t>Dataset</a:t>
              </a:r>
              <a:endParaRPr lang="de-DE" sz="2000" b="1" dirty="0"/>
            </a:p>
          </p:txBody>
        </p:sp>
        <p:sp>
          <p:nvSpPr>
            <p:cNvPr id="11" name="Rectangle 10">
              <a:extLst>
                <a:ext uri="{FF2B5EF4-FFF2-40B4-BE49-F238E27FC236}">
                  <a16:creationId xmlns:a16="http://schemas.microsoft.com/office/drawing/2014/main" id="{118105D5-C008-07EC-8B09-C8047A78E840}"/>
                </a:ext>
              </a:extLst>
            </p:cNvPr>
            <p:cNvSpPr/>
            <p:nvPr/>
          </p:nvSpPr>
          <p:spPr>
            <a:xfrm>
              <a:off x="1761522" y="227622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CRC</a:t>
              </a:r>
            </a:p>
          </p:txBody>
        </p:sp>
        <p:sp>
          <p:nvSpPr>
            <p:cNvPr id="41" name="Rectangle 40">
              <a:extLst>
                <a:ext uri="{FF2B5EF4-FFF2-40B4-BE49-F238E27FC236}">
                  <a16:creationId xmlns:a16="http://schemas.microsoft.com/office/drawing/2014/main" id="{E918B024-2A4C-7CBA-612C-05C73991E6AE}"/>
                </a:ext>
              </a:extLst>
            </p:cNvPr>
            <p:cNvSpPr/>
            <p:nvPr/>
          </p:nvSpPr>
          <p:spPr>
            <a:xfrm>
              <a:off x="1772032" y="3327509"/>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PCOS</a:t>
              </a:r>
            </a:p>
          </p:txBody>
        </p:sp>
        <p:sp>
          <p:nvSpPr>
            <p:cNvPr id="42" name="Rectangle 41">
              <a:extLst>
                <a:ext uri="{FF2B5EF4-FFF2-40B4-BE49-F238E27FC236}">
                  <a16:creationId xmlns:a16="http://schemas.microsoft.com/office/drawing/2014/main" id="{F4392281-4E5E-2AF2-7E98-B1639F6B0525}"/>
                </a:ext>
              </a:extLst>
            </p:cNvPr>
            <p:cNvSpPr/>
            <p:nvPr/>
          </p:nvSpPr>
          <p:spPr>
            <a:xfrm>
              <a:off x="1759460" y="440045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EstMB</a:t>
              </a:r>
            </a:p>
          </p:txBody>
        </p:sp>
        <p:sp>
          <p:nvSpPr>
            <p:cNvPr id="43" name="TextBox 42">
              <a:extLst>
                <a:ext uri="{FF2B5EF4-FFF2-40B4-BE49-F238E27FC236}">
                  <a16:creationId xmlns:a16="http://schemas.microsoft.com/office/drawing/2014/main" id="{F3505FA6-EB70-5EA8-C372-0F7D32ADC653}"/>
                </a:ext>
              </a:extLst>
            </p:cNvPr>
            <p:cNvSpPr txBox="1"/>
            <p:nvPr/>
          </p:nvSpPr>
          <p:spPr>
            <a:xfrm>
              <a:off x="3409420" y="1408070"/>
              <a:ext cx="2046921" cy="369332"/>
            </a:xfrm>
            <a:prstGeom prst="rect">
              <a:avLst/>
            </a:prstGeom>
            <a:noFill/>
          </p:spPr>
          <p:txBody>
            <a:bodyPr wrap="square" rtlCol="0">
              <a:spAutoFit/>
            </a:bodyPr>
            <a:lstStyle/>
            <a:p>
              <a:r>
                <a:rPr lang="de-DE" b="1" dirty="0"/>
                <a:t>Pre-Processing</a:t>
              </a:r>
              <a:endParaRPr lang="de-DE" sz="2000" b="1" dirty="0"/>
            </a:p>
          </p:txBody>
        </p:sp>
        <p:sp>
          <p:nvSpPr>
            <p:cNvPr id="45" name="Rectangle 44">
              <a:extLst>
                <a:ext uri="{FF2B5EF4-FFF2-40B4-BE49-F238E27FC236}">
                  <a16:creationId xmlns:a16="http://schemas.microsoft.com/office/drawing/2014/main" id="{1217A18E-1DEF-A585-1738-9970D4F2D8B0}"/>
                </a:ext>
              </a:extLst>
            </p:cNvPr>
            <p:cNvSpPr/>
            <p:nvPr/>
          </p:nvSpPr>
          <p:spPr>
            <a:xfrm>
              <a:off x="3767742" y="227622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10% filtering</a:t>
              </a:r>
            </a:p>
          </p:txBody>
        </p:sp>
        <p:sp>
          <p:nvSpPr>
            <p:cNvPr id="46" name="Rectangle 45">
              <a:extLst>
                <a:ext uri="{FF2B5EF4-FFF2-40B4-BE49-F238E27FC236}">
                  <a16:creationId xmlns:a16="http://schemas.microsoft.com/office/drawing/2014/main" id="{188FB4A2-50A9-E483-A038-24E57BBD0F9A}"/>
                </a:ext>
              </a:extLst>
            </p:cNvPr>
            <p:cNvSpPr/>
            <p:nvPr/>
          </p:nvSpPr>
          <p:spPr>
            <a:xfrm>
              <a:off x="3767742" y="3335656"/>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50% filtering</a:t>
              </a:r>
            </a:p>
          </p:txBody>
        </p:sp>
        <p:sp>
          <p:nvSpPr>
            <p:cNvPr id="47" name="Rectangle 46">
              <a:extLst>
                <a:ext uri="{FF2B5EF4-FFF2-40B4-BE49-F238E27FC236}">
                  <a16:creationId xmlns:a16="http://schemas.microsoft.com/office/drawing/2014/main" id="{4BD6B09A-419B-FDCD-35F4-032B6B49D5C6}"/>
                </a:ext>
              </a:extLst>
            </p:cNvPr>
            <p:cNvSpPr/>
            <p:nvPr/>
          </p:nvSpPr>
          <p:spPr>
            <a:xfrm>
              <a:off x="3767742" y="440045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90% filtering</a:t>
              </a:r>
            </a:p>
          </p:txBody>
        </p:sp>
        <p:cxnSp>
          <p:nvCxnSpPr>
            <p:cNvPr id="17" name="Straight Arrow Connector 16">
              <a:extLst>
                <a:ext uri="{FF2B5EF4-FFF2-40B4-BE49-F238E27FC236}">
                  <a16:creationId xmlns:a16="http://schemas.microsoft.com/office/drawing/2014/main" id="{61565FC0-641F-5B6F-0D96-D11B08C0C1EE}"/>
                </a:ext>
              </a:extLst>
            </p:cNvPr>
            <p:cNvCxnSpPr>
              <a:stCxn id="11" idx="3"/>
            </p:cNvCxnSpPr>
            <p:nvPr/>
          </p:nvCxnSpPr>
          <p:spPr>
            <a:xfrm>
              <a:off x="2933068" y="2714879"/>
              <a:ext cx="8241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2E7708-E0B7-5547-B593-0C247B43E22C}"/>
                </a:ext>
              </a:extLst>
            </p:cNvPr>
            <p:cNvCxnSpPr>
              <a:cxnSpLocks/>
              <a:stCxn id="11" idx="3"/>
              <a:endCxn id="46" idx="1"/>
            </p:cNvCxnSpPr>
            <p:nvPr/>
          </p:nvCxnSpPr>
          <p:spPr>
            <a:xfrm>
              <a:off x="2933068" y="2714879"/>
              <a:ext cx="834674" cy="1059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1E1AACB-53E9-957B-14B4-30CCEC94C773}"/>
                </a:ext>
              </a:extLst>
            </p:cNvPr>
            <p:cNvCxnSpPr>
              <a:cxnSpLocks/>
              <a:stCxn id="41" idx="3"/>
              <a:endCxn id="45" idx="1"/>
            </p:cNvCxnSpPr>
            <p:nvPr/>
          </p:nvCxnSpPr>
          <p:spPr>
            <a:xfrm flipV="1">
              <a:off x="2943578" y="2714879"/>
              <a:ext cx="824164" cy="1051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CDAA157-D067-71DD-8861-DC43C7C88140}"/>
                </a:ext>
              </a:extLst>
            </p:cNvPr>
            <p:cNvCxnSpPr>
              <a:cxnSpLocks/>
              <a:stCxn id="41" idx="3"/>
              <a:endCxn id="46" idx="1"/>
            </p:cNvCxnSpPr>
            <p:nvPr/>
          </p:nvCxnSpPr>
          <p:spPr>
            <a:xfrm>
              <a:off x="2943578" y="3766161"/>
              <a:ext cx="824164" cy="8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09B6C3F6-D463-9618-E968-F399C09066C8}"/>
                </a:ext>
              </a:extLst>
            </p:cNvPr>
            <p:cNvCxnSpPr>
              <a:cxnSpLocks/>
              <a:stCxn id="42" idx="3"/>
              <a:endCxn id="47" idx="1"/>
            </p:cNvCxnSpPr>
            <p:nvPr/>
          </p:nvCxnSpPr>
          <p:spPr>
            <a:xfrm>
              <a:off x="2931006" y="4839109"/>
              <a:ext cx="8367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DB52CCAB-68D3-7AA0-33FF-2E153420C76A}"/>
                </a:ext>
              </a:extLst>
            </p:cNvPr>
            <p:cNvSpPr txBox="1"/>
            <p:nvPr/>
          </p:nvSpPr>
          <p:spPr>
            <a:xfrm>
              <a:off x="5475717" y="1431704"/>
              <a:ext cx="1749575" cy="369332"/>
            </a:xfrm>
            <a:prstGeom prst="rect">
              <a:avLst/>
            </a:prstGeom>
            <a:noFill/>
          </p:spPr>
          <p:txBody>
            <a:bodyPr wrap="square" rtlCol="0">
              <a:spAutoFit/>
            </a:bodyPr>
            <a:lstStyle/>
            <a:p>
              <a:r>
                <a:rPr lang="de-DE" b="1" dirty="0"/>
                <a:t>Imputation</a:t>
              </a:r>
            </a:p>
          </p:txBody>
        </p:sp>
        <p:sp>
          <p:nvSpPr>
            <p:cNvPr id="57" name="Rectangle 56">
              <a:extLst>
                <a:ext uri="{FF2B5EF4-FFF2-40B4-BE49-F238E27FC236}">
                  <a16:creationId xmlns:a16="http://schemas.microsoft.com/office/drawing/2014/main" id="{23BCEF4C-2983-5986-235E-F9C04A41B632}"/>
                </a:ext>
              </a:extLst>
            </p:cNvPr>
            <p:cNvSpPr/>
            <p:nvPr/>
          </p:nvSpPr>
          <p:spPr>
            <a:xfrm>
              <a:off x="5352910" y="3335656"/>
              <a:ext cx="1743304"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pseudocount</a:t>
              </a:r>
            </a:p>
          </p:txBody>
        </p:sp>
        <p:cxnSp>
          <p:nvCxnSpPr>
            <p:cNvPr id="58" name="Straight Arrow Connector 57">
              <a:extLst>
                <a:ext uri="{FF2B5EF4-FFF2-40B4-BE49-F238E27FC236}">
                  <a16:creationId xmlns:a16="http://schemas.microsoft.com/office/drawing/2014/main" id="{EBC2EAAD-63A0-5651-90CB-B094F962D413}"/>
                </a:ext>
              </a:extLst>
            </p:cNvPr>
            <p:cNvCxnSpPr>
              <a:cxnSpLocks/>
              <a:stCxn id="45" idx="3"/>
              <a:endCxn id="57" idx="1"/>
            </p:cNvCxnSpPr>
            <p:nvPr/>
          </p:nvCxnSpPr>
          <p:spPr>
            <a:xfrm>
              <a:off x="4939288" y="2714879"/>
              <a:ext cx="413622" cy="1059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4A6797-077F-75CA-4E84-D1BA51A14661}"/>
                </a:ext>
              </a:extLst>
            </p:cNvPr>
            <p:cNvCxnSpPr>
              <a:cxnSpLocks/>
              <a:stCxn id="46" idx="3"/>
              <a:endCxn id="57" idx="1"/>
            </p:cNvCxnSpPr>
            <p:nvPr/>
          </p:nvCxnSpPr>
          <p:spPr>
            <a:xfrm>
              <a:off x="4939288" y="3774308"/>
              <a:ext cx="4136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228E70B9-3603-8997-9BFF-733733E53F42}"/>
                </a:ext>
              </a:extLst>
            </p:cNvPr>
            <p:cNvCxnSpPr>
              <a:cxnSpLocks/>
              <a:endCxn id="57" idx="1"/>
            </p:cNvCxnSpPr>
            <p:nvPr/>
          </p:nvCxnSpPr>
          <p:spPr>
            <a:xfrm flipV="1">
              <a:off x="4935884" y="3774308"/>
              <a:ext cx="417026" cy="1088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F8F4681-19A8-817A-A774-3209EFD86442}"/>
                </a:ext>
              </a:extLst>
            </p:cNvPr>
            <p:cNvCxnSpPr>
              <a:cxnSpLocks/>
              <a:stCxn id="57" idx="3"/>
              <a:endCxn id="70" idx="1"/>
            </p:cNvCxnSpPr>
            <p:nvPr/>
          </p:nvCxnSpPr>
          <p:spPr>
            <a:xfrm flipV="1">
              <a:off x="7096214" y="2349041"/>
              <a:ext cx="465706" cy="1425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BB94DFF9-20C1-F942-F7D9-8A012F6899AE}"/>
                </a:ext>
              </a:extLst>
            </p:cNvPr>
            <p:cNvSpPr txBox="1"/>
            <p:nvPr/>
          </p:nvSpPr>
          <p:spPr>
            <a:xfrm>
              <a:off x="7276570" y="1431704"/>
              <a:ext cx="1928585" cy="369332"/>
            </a:xfrm>
            <a:prstGeom prst="rect">
              <a:avLst/>
            </a:prstGeom>
            <a:noFill/>
          </p:spPr>
          <p:txBody>
            <a:bodyPr wrap="square" rtlCol="0">
              <a:spAutoFit/>
            </a:bodyPr>
            <a:lstStyle/>
            <a:p>
              <a:r>
                <a:rPr lang="de-DE" b="1" dirty="0"/>
                <a:t>Transformation</a:t>
              </a:r>
            </a:p>
          </p:txBody>
        </p:sp>
        <p:sp>
          <p:nvSpPr>
            <p:cNvPr id="70" name="Rectangle 69">
              <a:extLst>
                <a:ext uri="{FF2B5EF4-FFF2-40B4-BE49-F238E27FC236}">
                  <a16:creationId xmlns:a16="http://schemas.microsoft.com/office/drawing/2014/main" id="{78D60C66-CEAA-A143-3F08-404E7FE0EBB1}"/>
                </a:ext>
              </a:extLst>
            </p:cNvPr>
            <p:cNvSpPr/>
            <p:nvPr/>
          </p:nvSpPr>
          <p:spPr>
            <a:xfrm>
              <a:off x="7561920" y="2020342"/>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TSS</a:t>
              </a:r>
            </a:p>
          </p:txBody>
        </p:sp>
        <p:sp>
          <p:nvSpPr>
            <p:cNvPr id="71" name="Rectangle 70">
              <a:extLst>
                <a:ext uri="{FF2B5EF4-FFF2-40B4-BE49-F238E27FC236}">
                  <a16:creationId xmlns:a16="http://schemas.microsoft.com/office/drawing/2014/main" id="{A406AE50-6FE3-B606-97F6-5F5840E3CFCD}"/>
                </a:ext>
              </a:extLst>
            </p:cNvPr>
            <p:cNvSpPr/>
            <p:nvPr/>
          </p:nvSpPr>
          <p:spPr>
            <a:xfrm>
              <a:off x="7561920" y="2783113"/>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CLR</a:t>
              </a:r>
            </a:p>
          </p:txBody>
        </p:sp>
        <p:sp>
          <p:nvSpPr>
            <p:cNvPr id="72" name="Rectangle 71">
              <a:extLst>
                <a:ext uri="{FF2B5EF4-FFF2-40B4-BE49-F238E27FC236}">
                  <a16:creationId xmlns:a16="http://schemas.microsoft.com/office/drawing/2014/main" id="{E7917941-7B3B-8967-DFD1-9C01DDBE6FE2}"/>
                </a:ext>
              </a:extLst>
            </p:cNvPr>
            <p:cNvSpPr/>
            <p:nvPr/>
          </p:nvSpPr>
          <p:spPr>
            <a:xfrm>
              <a:off x="7561920" y="3555179"/>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optimal ALR</a:t>
              </a:r>
            </a:p>
          </p:txBody>
        </p:sp>
        <p:sp>
          <p:nvSpPr>
            <p:cNvPr id="73" name="Rectangle 72">
              <a:extLst>
                <a:ext uri="{FF2B5EF4-FFF2-40B4-BE49-F238E27FC236}">
                  <a16:creationId xmlns:a16="http://schemas.microsoft.com/office/drawing/2014/main" id="{CA76EB9A-727F-8DEE-1374-837E992BE63D}"/>
                </a:ext>
              </a:extLst>
            </p:cNvPr>
            <p:cNvSpPr/>
            <p:nvPr/>
          </p:nvSpPr>
          <p:spPr>
            <a:xfrm>
              <a:off x="7561920" y="4333153"/>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random ALR</a:t>
              </a:r>
            </a:p>
          </p:txBody>
        </p:sp>
        <p:sp>
          <p:nvSpPr>
            <p:cNvPr id="74" name="Rectangle 73">
              <a:extLst>
                <a:ext uri="{FF2B5EF4-FFF2-40B4-BE49-F238E27FC236}">
                  <a16:creationId xmlns:a16="http://schemas.microsoft.com/office/drawing/2014/main" id="{FFDB0447-9F58-8357-DFDC-4B0ED4798621}"/>
                </a:ext>
              </a:extLst>
            </p:cNvPr>
            <p:cNvSpPr/>
            <p:nvPr/>
          </p:nvSpPr>
          <p:spPr>
            <a:xfrm>
              <a:off x="7561920" y="5121511"/>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worst ALR</a:t>
              </a:r>
            </a:p>
          </p:txBody>
        </p:sp>
        <p:cxnSp>
          <p:nvCxnSpPr>
            <p:cNvPr id="77" name="Straight Arrow Connector 76">
              <a:extLst>
                <a:ext uri="{FF2B5EF4-FFF2-40B4-BE49-F238E27FC236}">
                  <a16:creationId xmlns:a16="http://schemas.microsoft.com/office/drawing/2014/main" id="{EB7A4CF0-F83F-5783-2D73-8B056F794EEA}"/>
                </a:ext>
              </a:extLst>
            </p:cNvPr>
            <p:cNvCxnSpPr>
              <a:cxnSpLocks/>
              <a:stCxn id="57" idx="3"/>
              <a:endCxn id="71" idx="1"/>
            </p:cNvCxnSpPr>
            <p:nvPr/>
          </p:nvCxnSpPr>
          <p:spPr>
            <a:xfrm flipV="1">
              <a:off x="7096214" y="3111812"/>
              <a:ext cx="465706" cy="662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6487217-405F-3A09-3098-69C32E34F7E5}"/>
                </a:ext>
              </a:extLst>
            </p:cNvPr>
            <p:cNvCxnSpPr>
              <a:cxnSpLocks/>
              <a:stCxn id="57" idx="3"/>
              <a:endCxn id="72" idx="1"/>
            </p:cNvCxnSpPr>
            <p:nvPr/>
          </p:nvCxnSpPr>
          <p:spPr>
            <a:xfrm>
              <a:off x="7096214" y="3774308"/>
              <a:ext cx="465706" cy="109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4A9FCAE5-07F5-A6D3-04B9-92D7F13AF5B3}"/>
                </a:ext>
              </a:extLst>
            </p:cNvPr>
            <p:cNvCxnSpPr>
              <a:cxnSpLocks/>
              <a:stCxn id="57" idx="3"/>
              <a:endCxn id="73" idx="1"/>
            </p:cNvCxnSpPr>
            <p:nvPr/>
          </p:nvCxnSpPr>
          <p:spPr>
            <a:xfrm>
              <a:off x="7096214" y="3774308"/>
              <a:ext cx="465706" cy="88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AD8CBCA2-5B9B-146E-FDE2-89025D338902}"/>
                </a:ext>
              </a:extLst>
            </p:cNvPr>
            <p:cNvCxnSpPr>
              <a:cxnSpLocks/>
              <a:stCxn id="57" idx="3"/>
              <a:endCxn id="74" idx="1"/>
            </p:cNvCxnSpPr>
            <p:nvPr/>
          </p:nvCxnSpPr>
          <p:spPr>
            <a:xfrm>
              <a:off x="7096214" y="3774308"/>
              <a:ext cx="465706" cy="167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F393E19E-9783-5479-254F-CD035185677A}"/>
                </a:ext>
              </a:extLst>
            </p:cNvPr>
            <p:cNvSpPr/>
            <p:nvPr/>
          </p:nvSpPr>
          <p:spPr>
            <a:xfrm>
              <a:off x="9123033" y="1396849"/>
              <a:ext cx="1911927" cy="4795931"/>
            </a:xfrm>
            <a:prstGeom prst="rect">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90" name="TextBox 89">
              <a:extLst>
                <a:ext uri="{FF2B5EF4-FFF2-40B4-BE49-F238E27FC236}">
                  <a16:creationId xmlns:a16="http://schemas.microsoft.com/office/drawing/2014/main" id="{225901A0-EE66-AE88-ADF4-F2793D35B811}"/>
                </a:ext>
              </a:extLst>
            </p:cNvPr>
            <p:cNvSpPr txBox="1"/>
            <p:nvPr/>
          </p:nvSpPr>
          <p:spPr>
            <a:xfrm>
              <a:off x="9581528" y="1431704"/>
              <a:ext cx="1100892" cy="369332"/>
            </a:xfrm>
            <a:prstGeom prst="rect">
              <a:avLst/>
            </a:prstGeom>
            <a:noFill/>
          </p:spPr>
          <p:txBody>
            <a:bodyPr wrap="square" rtlCol="0">
              <a:spAutoFit/>
            </a:bodyPr>
            <a:lstStyle/>
            <a:p>
              <a:r>
                <a:rPr lang="de-DE" b="1" dirty="0"/>
                <a:t>Models</a:t>
              </a:r>
            </a:p>
          </p:txBody>
        </p:sp>
        <p:sp>
          <p:nvSpPr>
            <p:cNvPr id="91" name="Rectangle 90">
              <a:extLst>
                <a:ext uri="{FF2B5EF4-FFF2-40B4-BE49-F238E27FC236}">
                  <a16:creationId xmlns:a16="http://schemas.microsoft.com/office/drawing/2014/main" id="{3183E841-932B-ECF9-D417-526C70BD1C42}"/>
                </a:ext>
              </a:extLst>
            </p:cNvPr>
            <p:cNvSpPr/>
            <p:nvPr/>
          </p:nvSpPr>
          <p:spPr>
            <a:xfrm>
              <a:off x="9410317" y="2497304"/>
              <a:ext cx="1337358"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GLMNET</a:t>
              </a:r>
            </a:p>
          </p:txBody>
        </p:sp>
        <p:sp>
          <p:nvSpPr>
            <p:cNvPr id="92" name="Rectangle 91">
              <a:extLst>
                <a:ext uri="{FF2B5EF4-FFF2-40B4-BE49-F238E27FC236}">
                  <a16:creationId xmlns:a16="http://schemas.microsoft.com/office/drawing/2014/main" id="{616DA274-75F5-0ADD-5758-F1F6E138FF5B}"/>
                </a:ext>
              </a:extLst>
            </p:cNvPr>
            <p:cNvSpPr/>
            <p:nvPr/>
          </p:nvSpPr>
          <p:spPr>
            <a:xfrm>
              <a:off x="9390019" y="3556806"/>
              <a:ext cx="1337358"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svmRadial</a:t>
              </a:r>
            </a:p>
          </p:txBody>
        </p:sp>
        <p:sp>
          <p:nvSpPr>
            <p:cNvPr id="93" name="Rectangle 92">
              <a:extLst>
                <a:ext uri="{FF2B5EF4-FFF2-40B4-BE49-F238E27FC236}">
                  <a16:creationId xmlns:a16="http://schemas.microsoft.com/office/drawing/2014/main" id="{584BAC59-96F4-03C7-528F-44592DD84170}"/>
                </a:ext>
              </a:extLst>
            </p:cNvPr>
            <p:cNvSpPr/>
            <p:nvPr/>
          </p:nvSpPr>
          <p:spPr>
            <a:xfrm>
              <a:off x="9313553" y="4621740"/>
              <a:ext cx="1632973"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CoDaCoRe</a:t>
              </a:r>
            </a:p>
          </p:txBody>
        </p:sp>
        <p:cxnSp>
          <p:nvCxnSpPr>
            <p:cNvPr id="94" name="Straight Arrow Connector 93">
              <a:extLst>
                <a:ext uri="{FF2B5EF4-FFF2-40B4-BE49-F238E27FC236}">
                  <a16:creationId xmlns:a16="http://schemas.microsoft.com/office/drawing/2014/main" id="{9604E692-185A-87A6-B94E-683FE1D8FEAF}"/>
                </a:ext>
              </a:extLst>
            </p:cNvPr>
            <p:cNvCxnSpPr>
              <a:cxnSpLocks/>
              <a:stCxn id="70" idx="3"/>
              <a:endCxn id="91" idx="1"/>
            </p:cNvCxnSpPr>
            <p:nvPr/>
          </p:nvCxnSpPr>
          <p:spPr>
            <a:xfrm>
              <a:off x="8733466" y="2349041"/>
              <a:ext cx="676851" cy="476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F7618AA1-6CD7-5703-4ED3-EA380D93A130}"/>
                </a:ext>
              </a:extLst>
            </p:cNvPr>
            <p:cNvCxnSpPr>
              <a:cxnSpLocks/>
              <a:stCxn id="70" idx="3"/>
              <a:endCxn id="92" idx="1"/>
            </p:cNvCxnSpPr>
            <p:nvPr/>
          </p:nvCxnSpPr>
          <p:spPr>
            <a:xfrm>
              <a:off x="8733466" y="2349041"/>
              <a:ext cx="656553" cy="153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9957273-94B9-1CE6-41F0-376BA31112FA}"/>
                </a:ext>
              </a:extLst>
            </p:cNvPr>
            <p:cNvCxnSpPr>
              <a:cxnSpLocks/>
              <a:stCxn id="71" idx="3"/>
              <a:endCxn id="91" idx="1"/>
            </p:cNvCxnSpPr>
            <p:nvPr/>
          </p:nvCxnSpPr>
          <p:spPr>
            <a:xfrm flipV="1">
              <a:off x="8733466" y="2826003"/>
              <a:ext cx="676851" cy="285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FA16758A-DF08-9F09-D444-291E964224B4}"/>
                </a:ext>
              </a:extLst>
            </p:cNvPr>
            <p:cNvCxnSpPr>
              <a:cxnSpLocks/>
              <a:stCxn id="71" idx="3"/>
              <a:endCxn id="92" idx="1"/>
            </p:cNvCxnSpPr>
            <p:nvPr/>
          </p:nvCxnSpPr>
          <p:spPr>
            <a:xfrm>
              <a:off x="8733466" y="3111812"/>
              <a:ext cx="656553" cy="773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4DD9CB1-FD51-0678-2920-580279EC4E30}"/>
                </a:ext>
              </a:extLst>
            </p:cNvPr>
            <p:cNvCxnSpPr>
              <a:cxnSpLocks/>
              <a:stCxn id="72" idx="3"/>
              <a:endCxn id="92" idx="1"/>
            </p:cNvCxnSpPr>
            <p:nvPr/>
          </p:nvCxnSpPr>
          <p:spPr>
            <a:xfrm>
              <a:off x="8733466" y="3883878"/>
              <a:ext cx="656553" cy="1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1A342CF7-B949-6915-C10E-E3A7F985530C}"/>
                </a:ext>
              </a:extLst>
            </p:cNvPr>
            <p:cNvCxnSpPr>
              <a:cxnSpLocks/>
              <a:stCxn id="72" idx="3"/>
              <a:endCxn id="91" idx="1"/>
            </p:cNvCxnSpPr>
            <p:nvPr/>
          </p:nvCxnSpPr>
          <p:spPr>
            <a:xfrm flipV="1">
              <a:off x="8733466" y="2826003"/>
              <a:ext cx="676851" cy="1057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0821E5EC-513F-DDBF-2755-C821BBEB8AED}"/>
                </a:ext>
              </a:extLst>
            </p:cNvPr>
            <p:cNvCxnSpPr>
              <a:cxnSpLocks/>
              <a:stCxn id="73" idx="3"/>
              <a:endCxn id="91" idx="1"/>
            </p:cNvCxnSpPr>
            <p:nvPr/>
          </p:nvCxnSpPr>
          <p:spPr>
            <a:xfrm flipV="1">
              <a:off x="8733466" y="2826003"/>
              <a:ext cx="676851" cy="1835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D2BF1489-00AE-A176-A1FD-546C6F440F50}"/>
                </a:ext>
              </a:extLst>
            </p:cNvPr>
            <p:cNvCxnSpPr>
              <a:cxnSpLocks/>
              <a:stCxn id="73" idx="3"/>
              <a:endCxn id="92" idx="1"/>
            </p:cNvCxnSpPr>
            <p:nvPr/>
          </p:nvCxnSpPr>
          <p:spPr>
            <a:xfrm flipV="1">
              <a:off x="8733466" y="3885505"/>
              <a:ext cx="656553" cy="776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3E188B4B-AACE-F423-4876-18A8A64B3A49}"/>
                </a:ext>
              </a:extLst>
            </p:cNvPr>
            <p:cNvCxnSpPr>
              <a:cxnSpLocks/>
              <a:stCxn id="74" idx="3"/>
              <a:endCxn id="91" idx="1"/>
            </p:cNvCxnSpPr>
            <p:nvPr/>
          </p:nvCxnSpPr>
          <p:spPr>
            <a:xfrm flipV="1">
              <a:off x="8733466" y="2826003"/>
              <a:ext cx="676851" cy="2624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3E30A78B-F869-783C-8332-9D330B969153}"/>
                </a:ext>
              </a:extLst>
            </p:cNvPr>
            <p:cNvCxnSpPr>
              <a:cxnSpLocks/>
              <a:stCxn id="74" idx="3"/>
              <a:endCxn id="92" idx="1"/>
            </p:cNvCxnSpPr>
            <p:nvPr/>
          </p:nvCxnSpPr>
          <p:spPr>
            <a:xfrm flipV="1">
              <a:off x="8733466" y="3885505"/>
              <a:ext cx="656553" cy="1564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70146300-1481-EE09-366A-9D5A50852514}"/>
                </a:ext>
              </a:extLst>
            </p:cNvPr>
            <p:cNvCxnSpPr>
              <a:cxnSpLocks/>
              <a:stCxn id="57" idx="2"/>
              <a:endCxn id="93" idx="2"/>
            </p:cNvCxnSpPr>
            <p:nvPr/>
          </p:nvCxnSpPr>
          <p:spPr>
            <a:xfrm rot="16200000" flipH="1">
              <a:off x="7644212" y="2793310"/>
              <a:ext cx="1066178" cy="3905478"/>
            </a:xfrm>
            <a:prstGeom prst="bentConnector3">
              <a:avLst>
                <a:gd name="adj1" fmla="val 16334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950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271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4" name="Picture 3" descr="Chart, box and whisker chart&#10;&#10;Description automatically generated">
            <a:extLst>
              <a:ext uri="{FF2B5EF4-FFF2-40B4-BE49-F238E27FC236}">
                <a16:creationId xmlns:a16="http://schemas.microsoft.com/office/drawing/2014/main" id="{BE1FF6D1-EFDE-43D4-AFA3-CEAC077BE210}"/>
              </a:ext>
            </a:extLst>
          </p:cNvPr>
          <p:cNvPicPr>
            <a:picLocks noChangeAspect="1"/>
          </p:cNvPicPr>
          <p:nvPr/>
        </p:nvPicPr>
        <p:blipFill>
          <a:blip r:embed="rId2"/>
          <a:stretch>
            <a:fillRect/>
          </a:stretch>
        </p:blipFill>
        <p:spPr>
          <a:xfrm>
            <a:off x="4522198" y="36342"/>
            <a:ext cx="7435702" cy="6373459"/>
          </a:xfrm>
          <a:prstGeom prst="rect">
            <a:avLst/>
          </a:prstGeom>
          <a:ln>
            <a:solidFill>
              <a:schemeClr val="tx1"/>
            </a:solidFill>
          </a:ln>
        </p:spPr>
      </p:pic>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sp>
        <p:nvSpPr>
          <p:cNvPr id="7" name="TextBox 6">
            <a:extLst>
              <a:ext uri="{FF2B5EF4-FFF2-40B4-BE49-F238E27FC236}">
                <a16:creationId xmlns:a16="http://schemas.microsoft.com/office/drawing/2014/main" id="{9CB0C28A-D293-400C-888A-1E5E50278208}"/>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319884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pic>
        <p:nvPicPr>
          <p:cNvPr id="8" name="Picture 7" descr="Chart, box and whisker chart&#10;&#10;Description automatically generated">
            <a:extLst>
              <a:ext uri="{FF2B5EF4-FFF2-40B4-BE49-F238E27FC236}">
                <a16:creationId xmlns:a16="http://schemas.microsoft.com/office/drawing/2014/main" id="{78F5F10E-4D5E-41FF-8736-02952C34D931}"/>
              </a:ext>
            </a:extLst>
          </p:cNvPr>
          <p:cNvPicPr>
            <a:picLocks noChangeAspect="1"/>
          </p:cNvPicPr>
          <p:nvPr/>
        </p:nvPicPr>
        <p:blipFill>
          <a:blip r:embed="rId2"/>
          <a:stretch>
            <a:fillRect/>
          </a:stretch>
        </p:blipFill>
        <p:spPr>
          <a:xfrm>
            <a:off x="4718113" y="248303"/>
            <a:ext cx="6978502" cy="5981573"/>
          </a:xfrm>
          <a:prstGeom prst="rect">
            <a:avLst/>
          </a:prstGeom>
          <a:ln>
            <a:solidFill>
              <a:schemeClr val="tx1"/>
            </a:solidFill>
          </a:ln>
        </p:spPr>
      </p:pic>
      <p:sp>
        <p:nvSpPr>
          <p:cNvPr id="7" name="TextBox 6">
            <a:extLst>
              <a:ext uri="{FF2B5EF4-FFF2-40B4-BE49-F238E27FC236}">
                <a16:creationId xmlns:a16="http://schemas.microsoft.com/office/drawing/2014/main" id="{3C27F803-3AA8-4F69-AF3B-7E5614CA4C9C}"/>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261017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descr="Chart, scatter chart&#10;&#10;Description automatically generated">
            <a:extLst>
              <a:ext uri="{FF2B5EF4-FFF2-40B4-BE49-F238E27FC236}">
                <a16:creationId xmlns:a16="http://schemas.microsoft.com/office/drawing/2014/main" id="{E6E733B7-10DE-408D-8F12-152459D7AB31}"/>
              </a:ext>
            </a:extLst>
          </p:cNvPr>
          <p:cNvPicPr>
            <a:picLocks noChangeAspect="1"/>
          </p:cNvPicPr>
          <p:nvPr/>
        </p:nvPicPr>
        <p:blipFill>
          <a:blip r:embed="rId2"/>
          <a:stretch>
            <a:fillRect/>
          </a:stretch>
        </p:blipFill>
        <p:spPr>
          <a:xfrm>
            <a:off x="4582633" y="273291"/>
            <a:ext cx="7265582" cy="6227642"/>
          </a:xfrm>
          <a:prstGeom prst="rect">
            <a:avLst/>
          </a:prstGeom>
          <a:ln>
            <a:solidFill>
              <a:schemeClr val="tx1"/>
            </a:solidFill>
          </a:ln>
        </p:spPr>
      </p:pic>
    </p:spTree>
    <p:extLst>
      <p:ext uri="{BB962C8B-B14F-4D97-AF65-F5344CB8AC3E}">
        <p14:creationId xmlns:p14="http://schemas.microsoft.com/office/powerpoint/2010/main" val="200338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F240E3D7-5107-4E67-BC35-608141D14CAD}"/>
              </a:ext>
            </a:extLst>
          </p:cNvPr>
          <p:cNvSpPr txBox="1"/>
          <p:nvPr/>
        </p:nvSpPr>
        <p:spPr>
          <a:xfrm>
            <a:off x="7160325" y="1218828"/>
            <a:ext cx="3041345" cy="369332"/>
          </a:xfrm>
          <a:prstGeom prst="rect">
            <a:avLst/>
          </a:prstGeom>
          <a:noFill/>
        </p:spPr>
        <p:txBody>
          <a:bodyPr wrap="square" rtlCol="0">
            <a:spAutoFit/>
          </a:bodyPr>
          <a:lstStyle/>
          <a:p>
            <a:r>
              <a:rPr lang="de-DE" i="1" dirty="0"/>
              <a:t>50% abundance filter</a:t>
            </a:r>
          </a:p>
        </p:txBody>
      </p:sp>
      <p:pic>
        <p:nvPicPr>
          <p:cNvPr id="9" name="Picture 8">
            <a:extLst>
              <a:ext uri="{FF2B5EF4-FFF2-40B4-BE49-F238E27FC236}">
                <a16:creationId xmlns:a16="http://schemas.microsoft.com/office/drawing/2014/main" id="{FCF22B55-8BD9-40FF-B0F0-6C056877F1A0}"/>
              </a:ext>
            </a:extLst>
          </p:cNvPr>
          <p:cNvPicPr>
            <a:picLocks noChangeAspect="1"/>
          </p:cNvPicPr>
          <p:nvPr/>
        </p:nvPicPr>
        <p:blipFill>
          <a:blip r:embed="rId2"/>
          <a:stretch>
            <a:fillRect/>
          </a:stretch>
        </p:blipFill>
        <p:spPr>
          <a:xfrm>
            <a:off x="1311579" y="1685986"/>
            <a:ext cx="4830087" cy="4384232"/>
          </a:xfrm>
          <a:prstGeom prst="rect">
            <a:avLst/>
          </a:prstGeom>
          <a:ln>
            <a:solidFill>
              <a:schemeClr val="tx1"/>
            </a:solidFill>
          </a:ln>
        </p:spPr>
      </p:pic>
      <p:sp>
        <p:nvSpPr>
          <p:cNvPr id="10" name="TextBox 9">
            <a:extLst>
              <a:ext uri="{FF2B5EF4-FFF2-40B4-BE49-F238E27FC236}">
                <a16:creationId xmlns:a16="http://schemas.microsoft.com/office/drawing/2014/main" id="{8392C14E-81CC-4697-9FED-98666E3E140C}"/>
              </a:ext>
            </a:extLst>
          </p:cNvPr>
          <p:cNvSpPr txBox="1"/>
          <p:nvPr/>
        </p:nvSpPr>
        <p:spPr>
          <a:xfrm>
            <a:off x="1311579" y="1236793"/>
            <a:ext cx="3285894" cy="369332"/>
          </a:xfrm>
          <a:prstGeom prst="rect">
            <a:avLst/>
          </a:prstGeom>
          <a:noFill/>
        </p:spPr>
        <p:txBody>
          <a:bodyPr wrap="square" rtlCol="0">
            <a:spAutoFit/>
          </a:bodyPr>
          <a:lstStyle/>
          <a:p>
            <a:r>
              <a:rPr lang="de-DE" i="1" dirty="0"/>
              <a:t>10% abundance filter</a:t>
            </a:r>
          </a:p>
        </p:txBody>
      </p:sp>
      <p:sp>
        <p:nvSpPr>
          <p:cNvPr id="12" name="TextBox 11">
            <a:extLst>
              <a:ext uri="{FF2B5EF4-FFF2-40B4-BE49-F238E27FC236}">
                <a16:creationId xmlns:a16="http://schemas.microsoft.com/office/drawing/2014/main" id="{288AC56F-7FF0-4533-BE08-D9D0CBADF699}"/>
              </a:ext>
            </a:extLst>
          </p:cNvPr>
          <p:cNvSpPr txBox="1"/>
          <p:nvPr/>
        </p:nvSpPr>
        <p:spPr>
          <a:xfrm>
            <a:off x="1443370" y="6141301"/>
            <a:ext cx="5170081" cy="369332"/>
          </a:xfrm>
          <a:prstGeom prst="rect">
            <a:avLst/>
          </a:prstGeom>
          <a:noFill/>
        </p:spPr>
        <p:txBody>
          <a:bodyPr wrap="square">
            <a:spAutoFit/>
          </a:bodyPr>
          <a:lstStyle/>
          <a:p>
            <a:r>
              <a:rPr lang="de-DE" dirty="0"/>
              <a:t>Codacore: 393 524 555 580 643 683 773</a:t>
            </a:r>
          </a:p>
        </p:txBody>
      </p:sp>
      <p:pic>
        <p:nvPicPr>
          <p:cNvPr id="14" name="Picture 13">
            <a:extLst>
              <a:ext uri="{FF2B5EF4-FFF2-40B4-BE49-F238E27FC236}">
                <a16:creationId xmlns:a16="http://schemas.microsoft.com/office/drawing/2014/main" id="{218C7568-4BDE-4A1C-9B45-94C3057BE8C7}"/>
              </a:ext>
            </a:extLst>
          </p:cNvPr>
          <p:cNvPicPr>
            <a:picLocks noChangeAspect="1"/>
          </p:cNvPicPr>
          <p:nvPr/>
        </p:nvPicPr>
        <p:blipFill>
          <a:blip r:embed="rId3"/>
          <a:stretch>
            <a:fillRect/>
          </a:stretch>
        </p:blipFill>
        <p:spPr>
          <a:xfrm>
            <a:off x="7006422" y="1685986"/>
            <a:ext cx="4581967" cy="4326797"/>
          </a:xfrm>
          <a:prstGeom prst="rect">
            <a:avLst/>
          </a:prstGeom>
          <a:ln>
            <a:solidFill>
              <a:schemeClr val="tx1"/>
            </a:solidFill>
          </a:ln>
        </p:spPr>
      </p:pic>
      <p:sp>
        <p:nvSpPr>
          <p:cNvPr id="16" name="TextBox 15">
            <a:extLst>
              <a:ext uri="{FF2B5EF4-FFF2-40B4-BE49-F238E27FC236}">
                <a16:creationId xmlns:a16="http://schemas.microsoft.com/office/drawing/2014/main" id="{69A5AB35-2F3A-44EB-B871-C79AD654FD72}"/>
              </a:ext>
            </a:extLst>
          </p:cNvPr>
          <p:cNvSpPr txBox="1"/>
          <p:nvPr/>
        </p:nvSpPr>
        <p:spPr>
          <a:xfrm>
            <a:off x="7160325" y="6110609"/>
            <a:ext cx="4110187" cy="369332"/>
          </a:xfrm>
          <a:prstGeom prst="rect">
            <a:avLst/>
          </a:prstGeom>
          <a:noFill/>
        </p:spPr>
        <p:txBody>
          <a:bodyPr wrap="square">
            <a:spAutoFit/>
          </a:bodyPr>
          <a:lstStyle/>
          <a:p>
            <a:r>
              <a:rPr lang="de-DE" dirty="0"/>
              <a:t>Codacore: 10  50  57  89 112</a:t>
            </a:r>
          </a:p>
        </p:txBody>
      </p:sp>
      <p:sp>
        <p:nvSpPr>
          <p:cNvPr id="18" name="TextBox 17">
            <a:extLst>
              <a:ext uri="{FF2B5EF4-FFF2-40B4-BE49-F238E27FC236}">
                <a16:creationId xmlns:a16="http://schemas.microsoft.com/office/drawing/2014/main" id="{365BFE79-A002-4591-982D-3650D78F1331}"/>
              </a:ext>
            </a:extLst>
          </p:cNvPr>
          <p:cNvSpPr txBox="1"/>
          <p:nvPr/>
        </p:nvSpPr>
        <p:spPr>
          <a:xfrm>
            <a:off x="7170256" y="6418300"/>
            <a:ext cx="3381587" cy="369332"/>
          </a:xfrm>
          <a:prstGeom prst="rect">
            <a:avLst/>
          </a:prstGeom>
          <a:noFill/>
        </p:spPr>
        <p:txBody>
          <a:bodyPr wrap="square">
            <a:spAutoFit/>
          </a:bodyPr>
          <a:lstStyle/>
          <a:p>
            <a:r>
              <a:rPr lang="de-DE" dirty="0"/>
              <a:t>FINDALR: 10 14 16 40 44</a:t>
            </a:r>
          </a:p>
        </p:txBody>
      </p:sp>
      <p:sp>
        <p:nvSpPr>
          <p:cNvPr id="20" name="TextBox 19">
            <a:extLst>
              <a:ext uri="{FF2B5EF4-FFF2-40B4-BE49-F238E27FC236}">
                <a16:creationId xmlns:a16="http://schemas.microsoft.com/office/drawing/2014/main" id="{22254814-BF1C-4689-8274-18E03FB947D4}"/>
              </a:ext>
            </a:extLst>
          </p:cNvPr>
          <p:cNvSpPr txBox="1"/>
          <p:nvPr/>
        </p:nvSpPr>
        <p:spPr>
          <a:xfrm>
            <a:off x="1466343" y="6462630"/>
            <a:ext cx="3408426" cy="369332"/>
          </a:xfrm>
          <a:prstGeom prst="rect">
            <a:avLst/>
          </a:prstGeom>
          <a:noFill/>
        </p:spPr>
        <p:txBody>
          <a:bodyPr wrap="square">
            <a:spAutoFit/>
          </a:bodyPr>
          <a:lstStyle/>
          <a:p>
            <a:r>
              <a:rPr lang="de-DE" dirty="0"/>
              <a:t>FINDALR: 10  14  52  64 509</a:t>
            </a:r>
          </a:p>
        </p:txBody>
      </p:sp>
      <p:sp>
        <p:nvSpPr>
          <p:cNvPr id="13" name="TextBox 12">
            <a:extLst>
              <a:ext uri="{FF2B5EF4-FFF2-40B4-BE49-F238E27FC236}">
                <a16:creationId xmlns:a16="http://schemas.microsoft.com/office/drawing/2014/main" id="{F8634985-91FC-4261-88FA-9BFB2B58DA18}"/>
              </a:ext>
            </a:extLst>
          </p:cNvPr>
          <p:cNvSpPr txBox="1"/>
          <p:nvPr/>
        </p:nvSpPr>
        <p:spPr>
          <a:xfrm>
            <a:off x="4874769" y="357067"/>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73271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grpSp>
        <p:nvGrpSpPr>
          <p:cNvPr id="33" name="Group 32">
            <a:extLst>
              <a:ext uri="{FF2B5EF4-FFF2-40B4-BE49-F238E27FC236}">
                <a16:creationId xmlns:a16="http://schemas.microsoft.com/office/drawing/2014/main" id="{E00C6839-1B26-47F5-882B-6AD2FCFD5A0F}"/>
              </a:ext>
            </a:extLst>
          </p:cNvPr>
          <p:cNvGrpSpPr/>
          <p:nvPr/>
        </p:nvGrpSpPr>
        <p:grpSpPr>
          <a:xfrm>
            <a:off x="301012" y="1640999"/>
            <a:ext cx="5514997" cy="3921059"/>
            <a:chOff x="235539" y="2349930"/>
            <a:chExt cx="5527392" cy="3727943"/>
          </a:xfrm>
        </p:grpSpPr>
        <p:pic>
          <p:nvPicPr>
            <p:cNvPr id="29" name="Picture 28" descr="Chart, box and whisker chart&#10;&#10;Description automatically generated">
              <a:extLst>
                <a:ext uri="{FF2B5EF4-FFF2-40B4-BE49-F238E27FC236}">
                  <a16:creationId xmlns:a16="http://schemas.microsoft.com/office/drawing/2014/main" id="{6A853DE3-A565-43E0-9180-FF8580167D5C}"/>
                </a:ext>
              </a:extLst>
            </p:cNvPr>
            <p:cNvPicPr>
              <a:picLocks noChangeAspect="1"/>
            </p:cNvPicPr>
            <p:nvPr/>
          </p:nvPicPr>
          <p:blipFill>
            <a:blip r:embed="rId3"/>
            <a:stretch>
              <a:fillRect/>
            </a:stretch>
          </p:blipFill>
          <p:spPr>
            <a:xfrm>
              <a:off x="235539" y="2349931"/>
              <a:ext cx="5527392" cy="3727942"/>
            </a:xfrm>
            <a:prstGeom prst="rect">
              <a:avLst/>
            </a:prstGeom>
            <a:ln>
              <a:solidFill>
                <a:schemeClr val="tx1"/>
              </a:solidFill>
            </a:ln>
          </p:spPr>
        </p:pic>
        <p:sp>
          <p:nvSpPr>
            <p:cNvPr id="31" name="TextBox 30">
              <a:extLst>
                <a:ext uri="{FF2B5EF4-FFF2-40B4-BE49-F238E27FC236}">
                  <a16:creationId xmlns:a16="http://schemas.microsoft.com/office/drawing/2014/main" id="{55E16FBD-68A7-47D5-B3B5-86F1A346A16D}"/>
                </a:ext>
              </a:extLst>
            </p:cNvPr>
            <p:cNvSpPr txBox="1"/>
            <p:nvPr/>
          </p:nvSpPr>
          <p:spPr>
            <a:xfrm>
              <a:off x="235539" y="2349930"/>
              <a:ext cx="404037" cy="369332"/>
            </a:xfrm>
            <a:prstGeom prst="rect">
              <a:avLst/>
            </a:prstGeom>
            <a:noFill/>
          </p:spPr>
          <p:txBody>
            <a:bodyPr wrap="square" rtlCol="0">
              <a:spAutoFit/>
            </a:bodyPr>
            <a:lstStyle/>
            <a:p>
              <a:r>
                <a:rPr lang="de-DE" b="1" dirty="0"/>
                <a:t>A</a:t>
              </a:r>
            </a:p>
          </p:txBody>
        </p:sp>
      </p:grpSp>
      <p:pic>
        <p:nvPicPr>
          <p:cNvPr id="35" name="Picture 34" descr="Chart, box and whisker chart&#10;&#10;Description automatically generated">
            <a:extLst>
              <a:ext uri="{FF2B5EF4-FFF2-40B4-BE49-F238E27FC236}">
                <a16:creationId xmlns:a16="http://schemas.microsoft.com/office/drawing/2014/main" id="{0D3BD784-EC29-4E9B-9C58-998EEE006E04}"/>
              </a:ext>
            </a:extLst>
          </p:cNvPr>
          <p:cNvPicPr>
            <a:picLocks noChangeAspect="1"/>
          </p:cNvPicPr>
          <p:nvPr/>
        </p:nvPicPr>
        <p:blipFill>
          <a:blip r:embed="rId4"/>
          <a:stretch>
            <a:fillRect/>
          </a:stretch>
        </p:blipFill>
        <p:spPr>
          <a:xfrm>
            <a:off x="5947788" y="1635112"/>
            <a:ext cx="5822453" cy="3926946"/>
          </a:xfrm>
          <a:prstGeom prst="rect">
            <a:avLst/>
          </a:prstGeom>
          <a:ln>
            <a:solidFill>
              <a:schemeClr val="tx1"/>
            </a:solidFill>
          </a:ln>
        </p:spPr>
      </p:pic>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4648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7F2DA0-82A3-49C5-A952-4C41FC7A8B0D}"/>
              </a:ext>
            </a:extLst>
          </p:cNvPr>
          <p:cNvSpPr>
            <a:spLocks noGrp="1"/>
          </p:cNvSpPr>
          <p:nvPr>
            <p:ph type="title"/>
          </p:nvPr>
        </p:nvSpPr>
        <p:spPr/>
        <p:txBody>
          <a:bodyPr/>
          <a:lstStyle/>
          <a:p>
            <a:r>
              <a:rPr lang="de-DE" b="1" dirty="0"/>
              <a:t>Goals</a:t>
            </a:r>
            <a:endParaRPr lang="en-US" b="1" dirty="0"/>
          </a:p>
        </p:txBody>
      </p:sp>
      <p:sp>
        <p:nvSpPr>
          <p:cNvPr id="2" name="Date Placeholder 1">
            <a:extLst>
              <a:ext uri="{FF2B5EF4-FFF2-40B4-BE49-F238E27FC236}">
                <a16:creationId xmlns:a16="http://schemas.microsoft.com/office/drawing/2014/main" id="{021C34A8-38CB-4F99-BD0A-21BB12003EDD}"/>
              </a:ext>
            </a:extLst>
          </p:cNvPr>
          <p:cNvSpPr>
            <a:spLocks noGrp="1"/>
          </p:cNvSpPr>
          <p:nvPr>
            <p:ph type="dt" sz="half" idx="10"/>
          </p:nvPr>
        </p:nvSpPr>
        <p:spPr/>
        <p:txBody>
          <a:bodyPr/>
          <a:lstStyle/>
          <a:p>
            <a:fld id="{1278D66F-D6E5-4434-B311-7DA25CA81F5A}" type="datetime1">
              <a:rPr lang="en-US" smtClean="0"/>
              <a:t>5/24/2022</a:t>
            </a:fld>
            <a:endParaRPr lang="en-US" dirty="0"/>
          </a:p>
        </p:txBody>
      </p:sp>
      <p:sp>
        <p:nvSpPr>
          <p:cNvPr id="3" name="Footer Placeholder 2">
            <a:extLst>
              <a:ext uri="{FF2B5EF4-FFF2-40B4-BE49-F238E27FC236}">
                <a16:creationId xmlns:a16="http://schemas.microsoft.com/office/drawing/2014/main" id="{1438E154-BA79-4A10-8450-061DB6E4741C}"/>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AA4FC915-1ED9-4611-8B0F-C8AB3E2F7277}"/>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 4">
            <a:extLst>
              <a:ext uri="{FF2B5EF4-FFF2-40B4-BE49-F238E27FC236}">
                <a16:creationId xmlns:a16="http://schemas.microsoft.com/office/drawing/2014/main" id="{F3220D42-CE5E-491B-98FD-975C2BE57521}"/>
              </a:ext>
            </a:extLst>
          </p:cNvPr>
          <p:cNvGraphicFramePr/>
          <p:nvPr>
            <p:extLst>
              <p:ext uri="{D42A27DB-BD31-4B8C-83A1-F6EECF244321}">
                <p14:modId xmlns:p14="http://schemas.microsoft.com/office/powerpoint/2010/main" val="3307002603"/>
              </p:ext>
            </p:extLst>
          </p:nvPr>
        </p:nvGraphicFramePr>
        <p:xfrm>
          <a:off x="5165992" y="72495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1E11AD-E8A3-4BD5-BFB5-6634E5C4D95B}"/>
              </a:ext>
            </a:extLst>
          </p:cNvPr>
          <p:cNvSpPr txBox="1"/>
          <p:nvPr/>
        </p:nvSpPr>
        <p:spPr>
          <a:xfrm>
            <a:off x="2421058" y="1867674"/>
            <a:ext cx="4277755" cy="3693319"/>
          </a:xfrm>
          <a:prstGeom prst="rect">
            <a:avLst/>
          </a:prstGeom>
          <a:noFill/>
        </p:spPr>
        <p:txBody>
          <a:bodyPr wrap="square" rtlCol="0">
            <a:spAutoFit/>
          </a:bodyPr>
          <a:lstStyle/>
          <a:p>
            <a:r>
              <a:rPr lang="de-DE" sz="2000" b="1" dirty="0"/>
              <a:t>Research Questions:</a:t>
            </a:r>
          </a:p>
          <a:p>
            <a:endParaRPr lang="de-DE" dirty="0"/>
          </a:p>
          <a:p>
            <a:pPr marL="285750" indent="-285750">
              <a:buFontTx/>
              <a:buChar char="-"/>
            </a:pPr>
            <a:r>
              <a:rPr lang="de-DE" dirty="0"/>
              <a:t>How well do perform machine learning models with log-ratio transformation?</a:t>
            </a:r>
          </a:p>
          <a:p>
            <a:pPr marL="285750" indent="-285750">
              <a:buFontTx/>
              <a:buChar char="-"/>
            </a:pPr>
            <a:r>
              <a:rPr lang="de-DE" dirty="0"/>
              <a:t>Do they work better than microbiome-specific algorithms like e.g., codacore?</a:t>
            </a:r>
          </a:p>
          <a:p>
            <a:pPr marL="285750" indent="-285750">
              <a:buFontTx/>
              <a:buChar char="-"/>
            </a:pPr>
            <a:r>
              <a:rPr lang="de-DE" dirty="0"/>
              <a:t>What consequences arise when using log-ratio transformation for machine learning models (e.g., data leakage)?</a:t>
            </a:r>
          </a:p>
          <a:p>
            <a:pPr marL="285750" indent="-285750">
              <a:buFontTx/>
              <a:buChar char="-"/>
            </a:pPr>
            <a:endParaRPr lang="de-DE" dirty="0"/>
          </a:p>
        </p:txBody>
      </p:sp>
    </p:spTree>
    <p:extLst>
      <p:ext uri="{BB962C8B-B14F-4D97-AF65-F5344CB8AC3E}">
        <p14:creationId xmlns:p14="http://schemas.microsoft.com/office/powerpoint/2010/main" val="23929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6" name="Picture 15" descr="Chart&#10;&#10;Description automatically generated">
            <a:extLst>
              <a:ext uri="{FF2B5EF4-FFF2-40B4-BE49-F238E27FC236}">
                <a16:creationId xmlns:a16="http://schemas.microsoft.com/office/drawing/2014/main" id="{58B1F484-4CF5-46F2-9566-F8C0B316AD4C}"/>
              </a:ext>
            </a:extLst>
          </p:cNvPr>
          <p:cNvPicPr>
            <a:picLocks noChangeAspect="1"/>
          </p:cNvPicPr>
          <p:nvPr/>
        </p:nvPicPr>
        <p:blipFill>
          <a:blip r:embed="rId3"/>
          <a:stretch>
            <a:fillRect/>
          </a:stretch>
        </p:blipFill>
        <p:spPr>
          <a:xfrm>
            <a:off x="3094809" y="1268569"/>
            <a:ext cx="7785611" cy="5250995"/>
          </a:xfrm>
          <a:prstGeom prst="rect">
            <a:avLst/>
          </a:prstGeom>
          <a:ln>
            <a:solidFill>
              <a:schemeClr val="tx1"/>
            </a:solidFill>
          </a:ln>
        </p:spPr>
      </p:pic>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27" name="TextBox 26">
            <a:extLst>
              <a:ext uri="{FF2B5EF4-FFF2-40B4-BE49-F238E27FC236}">
                <a16:creationId xmlns:a16="http://schemas.microsoft.com/office/drawing/2014/main" id="{94B3F92A-EFED-4A0A-B286-18241157528C}"/>
              </a:ext>
            </a:extLst>
          </p:cNvPr>
          <p:cNvSpPr txBox="1"/>
          <p:nvPr/>
        </p:nvSpPr>
        <p:spPr>
          <a:xfrm>
            <a:off x="531812" y="1463814"/>
            <a:ext cx="2592755" cy="923330"/>
          </a:xfrm>
          <a:prstGeom prst="rect">
            <a:avLst/>
          </a:prstGeom>
          <a:noFill/>
        </p:spPr>
        <p:txBody>
          <a:bodyPr wrap="square" rtlCol="0">
            <a:spAutoFit/>
          </a:bodyPr>
          <a:lstStyle/>
          <a:p>
            <a:r>
              <a:rPr lang="de-DE" b="1" i="1" dirty="0"/>
              <a:t>Take only 10% and split into train and test set! </a:t>
            </a:r>
          </a:p>
        </p:txBody>
      </p:sp>
      <p:sp>
        <p:nvSpPr>
          <p:cNvPr id="8" name="TextBox 7">
            <a:extLst>
              <a:ext uri="{FF2B5EF4-FFF2-40B4-BE49-F238E27FC236}">
                <a16:creationId xmlns:a16="http://schemas.microsoft.com/office/drawing/2014/main" id="{7CD586F8-9745-456A-B248-3C30A40DD83A}"/>
              </a:ext>
            </a:extLst>
          </p:cNvPr>
          <p:cNvSpPr txBox="1"/>
          <p:nvPr/>
        </p:nvSpPr>
        <p:spPr>
          <a:xfrm>
            <a:off x="709611" y="-7139"/>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14077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239845" y="1815630"/>
            <a:ext cx="2592755" cy="646331"/>
          </a:xfrm>
          <a:prstGeom prst="rect">
            <a:avLst/>
          </a:prstGeom>
          <a:noFill/>
        </p:spPr>
        <p:txBody>
          <a:bodyPr wrap="square" rtlCol="0">
            <a:spAutoFit/>
          </a:bodyPr>
          <a:lstStyle/>
          <a:p>
            <a:r>
              <a:rPr lang="de-DE" b="1" i="1" dirty="0"/>
              <a:t>Overloaded version</a:t>
            </a:r>
          </a:p>
          <a:p>
            <a:r>
              <a:rPr lang="de-DE" b="1" i="1" dirty="0"/>
              <a:t>(in supplementary?)</a:t>
            </a:r>
          </a:p>
        </p:txBody>
      </p:sp>
      <p:pic>
        <p:nvPicPr>
          <p:cNvPr id="9" name="Picture 8" descr="Chart, scatter chart&#10;&#10;Description automatically generated">
            <a:extLst>
              <a:ext uri="{FF2B5EF4-FFF2-40B4-BE49-F238E27FC236}">
                <a16:creationId xmlns:a16="http://schemas.microsoft.com/office/drawing/2014/main" id="{BD860BE8-DBE8-49FE-A835-6FDA45DE9A60}"/>
              </a:ext>
            </a:extLst>
          </p:cNvPr>
          <p:cNvPicPr>
            <a:picLocks noChangeAspect="1"/>
          </p:cNvPicPr>
          <p:nvPr/>
        </p:nvPicPr>
        <p:blipFill>
          <a:blip r:embed="rId3"/>
          <a:stretch>
            <a:fillRect/>
          </a:stretch>
        </p:blipFill>
        <p:spPr>
          <a:xfrm>
            <a:off x="2711890" y="295491"/>
            <a:ext cx="9292059" cy="6267017"/>
          </a:xfrm>
          <a:prstGeom prst="rect">
            <a:avLst/>
          </a:prstGeom>
          <a:ln>
            <a:solidFill>
              <a:schemeClr val="tx1"/>
            </a:solidFill>
          </a:ln>
        </p:spPr>
      </p:pic>
      <p:sp>
        <p:nvSpPr>
          <p:cNvPr id="11" name="TextBox 10">
            <a:extLst>
              <a:ext uri="{FF2B5EF4-FFF2-40B4-BE49-F238E27FC236}">
                <a16:creationId xmlns:a16="http://schemas.microsoft.com/office/drawing/2014/main" id="{B989963B-413C-48DF-B13B-4901D2123AAA}"/>
              </a:ext>
            </a:extLst>
          </p:cNvPr>
          <p:cNvSpPr txBox="1"/>
          <p:nvPr/>
        </p:nvSpPr>
        <p:spPr>
          <a:xfrm>
            <a:off x="239844" y="3179049"/>
            <a:ext cx="2349367" cy="2031325"/>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12623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ox and whisker chart&#10;&#10;Description automatically generated">
            <a:extLst>
              <a:ext uri="{FF2B5EF4-FFF2-40B4-BE49-F238E27FC236}">
                <a16:creationId xmlns:a16="http://schemas.microsoft.com/office/drawing/2014/main" id="{87185DAD-08F9-E432-8966-F99B493397B7}"/>
              </a:ext>
            </a:extLst>
          </p:cNvPr>
          <p:cNvPicPr>
            <a:picLocks noChangeAspect="1"/>
          </p:cNvPicPr>
          <p:nvPr/>
        </p:nvPicPr>
        <p:blipFill>
          <a:blip r:embed="rId3"/>
          <a:stretch>
            <a:fillRect/>
          </a:stretch>
        </p:blipFill>
        <p:spPr>
          <a:xfrm>
            <a:off x="301012" y="1651180"/>
            <a:ext cx="5580497" cy="3765059"/>
          </a:xfrm>
          <a:prstGeom prst="rect">
            <a:avLst/>
          </a:prstGeom>
          <a:ln>
            <a:solidFill>
              <a:schemeClr val="tx1"/>
            </a:solidFill>
          </a:ln>
        </p:spPr>
      </p:pic>
      <p:pic>
        <p:nvPicPr>
          <p:cNvPr id="4" name="Picture 3" descr="Chart, waterfall chart&#10;&#10;Description automatically generated">
            <a:extLst>
              <a:ext uri="{FF2B5EF4-FFF2-40B4-BE49-F238E27FC236}">
                <a16:creationId xmlns:a16="http://schemas.microsoft.com/office/drawing/2014/main" id="{6AA86339-0757-B323-7633-9D8C315FE0DF}"/>
              </a:ext>
            </a:extLst>
          </p:cNvPr>
          <p:cNvPicPr>
            <a:picLocks noChangeAspect="1"/>
          </p:cNvPicPr>
          <p:nvPr/>
        </p:nvPicPr>
        <p:blipFill>
          <a:blip r:embed="rId4"/>
          <a:stretch>
            <a:fillRect/>
          </a:stretch>
        </p:blipFill>
        <p:spPr>
          <a:xfrm>
            <a:off x="5943020" y="1651180"/>
            <a:ext cx="5580496" cy="3765059"/>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287389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pic>
        <p:nvPicPr>
          <p:cNvPr id="7" name="Picture 6" descr="Chart, box and whisker chart&#10;&#10;Description automatically generated">
            <a:extLst>
              <a:ext uri="{FF2B5EF4-FFF2-40B4-BE49-F238E27FC236}">
                <a16:creationId xmlns:a16="http://schemas.microsoft.com/office/drawing/2014/main" id="{D7B95BF7-DFC9-C079-F99B-0EC5F34BF6F3}"/>
              </a:ext>
            </a:extLst>
          </p:cNvPr>
          <p:cNvPicPr>
            <a:picLocks noChangeAspect="1"/>
          </p:cNvPicPr>
          <p:nvPr/>
        </p:nvPicPr>
        <p:blipFill>
          <a:blip r:embed="rId3"/>
          <a:stretch>
            <a:fillRect/>
          </a:stretch>
        </p:blipFill>
        <p:spPr>
          <a:xfrm>
            <a:off x="6323569" y="1835230"/>
            <a:ext cx="5868431" cy="3959323"/>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8913A62D-1637-E6E4-68DE-AD72BAC5A894}"/>
              </a:ext>
            </a:extLst>
          </p:cNvPr>
          <p:cNvPicPr>
            <a:picLocks noChangeAspect="1"/>
          </p:cNvPicPr>
          <p:nvPr/>
        </p:nvPicPr>
        <p:blipFill>
          <a:blip r:embed="rId4"/>
          <a:stretch>
            <a:fillRect/>
          </a:stretch>
        </p:blipFill>
        <p:spPr>
          <a:xfrm>
            <a:off x="301012" y="1835231"/>
            <a:ext cx="5868431" cy="3959323"/>
          </a:xfrm>
          <a:prstGeom prst="rect">
            <a:avLst/>
          </a:prstGeom>
          <a:ln>
            <a:solidFill>
              <a:schemeClr val="tx1"/>
            </a:solidFill>
          </a:ln>
        </p:spPr>
      </p:pic>
    </p:spTree>
    <p:extLst>
      <p:ext uri="{BB962C8B-B14F-4D97-AF65-F5344CB8AC3E}">
        <p14:creationId xmlns:p14="http://schemas.microsoft.com/office/powerpoint/2010/main" val="2541483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614288" y="1612670"/>
            <a:ext cx="2592755" cy="369332"/>
          </a:xfrm>
          <a:prstGeom prst="rect">
            <a:avLst/>
          </a:prstGeom>
          <a:noFill/>
        </p:spPr>
        <p:txBody>
          <a:bodyPr wrap="square" rtlCol="0">
            <a:spAutoFit/>
          </a:bodyPr>
          <a:lstStyle/>
          <a:p>
            <a:r>
              <a:rPr lang="de-DE" b="1" i="1" dirty="0"/>
              <a:t>10% abundance</a:t>
            </a:r>
          </a:p>
        </p:txBody>
      </p:sp>
      <p:pic>
        <p:nvPicPr>
          <p:cNvPr id="4" name="Picture 3" descr="Chart, scatter chart&#10;&#10;Description automatically generated">
            <a:extLst>
              <a:ext uri="{FF2B5EF4-FFF2-40B4-BE49-F238E27FC236}">
                <a16:creationId xmlns:a16="http://schemas.microsoft.com/office/drawing/2014/main" id="{C70617C0-6D6C-424A-B473-9B491E61E920}"/>
              </a:ext>
            </a:extLst>
          </p:cNvPr>
          <p:cNvPicPr>
            <a:picLocks noChangeAspect="1"/>
          </p:cNvPicPr>
          <p:nvPr/>
        </p:nvPicPr>
        <p:blipFill>
          <a:blip r:embed="rId2"/>
          <a:stretch>
            <a:fillRect/>
          </a:stretch>
        </p:blipFill>
        <p:spPr>
          <a:xfrm>
            <a:off x="3535620" y="1276185"/>
            <a:ext cx="7344800" cy="4953691"/>
          </a:xfrm>
          <a:prstGeom prst="rect">
            <a:avLst/>
          </a:prstGeom>
          <a:ln>
            <a:solidFill>
              <a:schemeClr val="tx1"/>
            </a:solidFill>
          </a:ln>
        </p:spPr>
      </p:pic>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24021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pic>
        <p:nvPicPr>
          <p:cNvPr id="13" name="Picture 12" descr="Chart, box and whisker chart&#10;&#10;Description automatically generated">
            <a:extLst>
              <a:ext uri="{FF2B5EF4-FFF2-40B4-BE49-F238E27FC236}">
                <a16:creationId xmlns:a16="http://schemas.microsoft.com/office/drawing/2014/main" id="{A7901E62-6895-A818-6E1A-F98E6878C211}"/>
              </a:ext>
            </a:extLst>
          </p:cNvPr>
          <p:cNvPicPr>
            <a:picLocks noChangeAspect="1"/>
          </p:cNvPicPr>
          <p:nvPr/>
        </p:nvPicPr>
        <p:blipFill>
          <a:blip r:embed="rId3"/>
          <a:stretch>
            <a:fillRect/>
          </a:stretch>
        </p:blipFill>
        <p:spPr>
          <a:xfrm>
            <a:off x="269722" y="1909013"/>
            <a:ext cx="5957999" cy="4019753"/>
          </a:xfrm>
          <a:prstGeom prst="rect">
            <a:avLst/>
          </a:prstGeom>
          <a:ln>
            <a:solidFill>
              <a:schemeClr val="tx1"/>
            </a:solidFill>
          </a:ln>
        </p:spPr>
      </p:pic>
      <p:pic>
        <p:nvPicPr>
          <p:cNvPr id="17" name="Picture 16" descr="Chart, box and whisker chart&#10;&#10;Description automatically generated">
            <a:extLst>
              <a:ext uri="{FF2B5EF4-FFF2-40B4-BE49-F238E27FC236}">
                <a16:creationId xmlns:a16="http://schemas.microsoft.com/office/drawing/2014/main" id="{7EFE881B-1B2A-0B34-9B09-DC6B40962C9A}"/>
              </a:ext>
            </a:extLst>
          </p:cNvPr>
          <p:cNvPicPr>
            <a:picLocks noChangeAspect="1"/>
          </p:cNvPicPr>
          <p:nvPr/>
        </p:nvPicPr>
        <p:blipFill>
          <a:blip r:embed="rId4"/>
          <a:stretch>
            <a:fillRect/>
          </a:stretch>
        </p:blipFill>
        <p:spPr>
          <a:xfrm>
            <a:off x="6376351" y="1909012"/>
            <a:ext cx="5957999" cy="4019753"/>
          </a:xfrm>
          <a:prstGeom prst="rect">
            <a:avLst/>
          </a:prstGeom>
          <a:ln>
            <a:solidFill>
              <a:schemeClr val="tx1"/>
            </a:solidFill>
          </a:ln>
        </p:spPr>
      </p:pic>
    </p:spTree>
    <p:extLst>
      <p:ext uri="{BB962C8B-B14F-4D97-AF65-F5344CB8AC3E}">
        <p14:creationId xmlns:p14="http://schemas.microsoft.com/office/powerpoint/2010/main" val="421888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scatter chart&#10;&#10;Description automatically generated">
            <a:extLst>
              <a:ext uri="{FF2B5EF4-FFF2-40B4-BE49-F238E27FC236}">
                <a16:creationId xmlns:a16="http://schemas.microsoft.com/office/drawing/2014/main" id="{0C58A811-5CB7-9F3C-EA14-9A9F267ABA20}"/>
              </a:ext>
            </a:extLst>
          </p:cNvPr>
          <p:cNvPicPr>
            <a:picLocks noChangeAspect="1"/>
          </p:cNvPicPr>
          <p:nvPr/>
        </p:nvPicPr>
        <p:blipFill>
          <a:blip r:embed="rId3"/>
          <a:stretch>
            <a:fillRect/>
          </a:stretch>
        </p:blipFill>
        <p:spPr>
          <a:xfrm>
            <a:off x="5943020" y="1640999"/>
            <a:ext cx="5544836" cy="3741000"/>
          </a:xfrm>
          <a:prstGeom prst="rect">
            <a:avLst/>
          </a:prstGeom>
          <a:ln>
            <a:solidFill>
              <a:schemeClr val="tx1"/>
            </a:solidFill>
          </a:ln>
        </p:spPr>
      </p:pic>
      <p:pic>
        <p:nvPicPr>
          <p:cNvPr id="9" name="Picture 8" descr="Chart, scatter chart&#10;&#10;Description automatically generated">
            <a:extLst>
              <a:ext uri="{FF2B5EF4-FFF2-40B4-BE49-F238E27FC236}">
                <a16:creationId xmlns:a16="http://schemas.microsoft.com/office/drawing/2014/main" id="{E973CE78-D89B-D8C2-9311-3AD884E9C4AD}"/>
              </a:ext>
            </a:extLst>
          </p:cNvPr>
          <p:cNvPicPr>
            <a:picLocks noChangeAspect="1"/>
          </p:cNvPicPr>
          <p:nvPr/>
        </p:nvPicPr>
        <p:blipFill>
          <a:blip r:embed="rId4"/>
          <a:stretch>
            <a:fillRect/>
          </a:stretch>
        </p:blipFill>
        <p:spPr>
          <a:xfrm>
            <a:off x="301012" y="1640999"/>
            <a:ext cx="5544836" cy="374100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DETAILS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92876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grpSp>
        <p:nvGrpSpPr>
          <p:cNvPr id="15" name="Group 14">
            <a:extLst>
              <a:ext uri="{FF2B5EF4-FFF2-40B4-BE49-F238E27FC236}">
                <a16:creationId xmlns:a16="http://schemas.microsoft.com/office/drawing/2014/main" id="{E64DD158-87E9-4945-854E-43A743180B32}"/>
              </a:ext>
            </a:extLst>
          </p:cNvPr>
          <p:cNvGrpSpPr/>
          <p:nvPr/>
        </p:nvGrpSpPr>
        <p:grpSpPr>
          <a:xfrm>
            <a:off x="268861" y="1571546"/>
            <a:ext cx="11765603" cy="4498672"/>
            <a:chOff x="268861" y="1571546"/>
            <a:chExt cx="11765603" cy="4498672"/>
          </a:xfrm>
        </p:grpSpPr>
        <p:pic>
          <p:nvPicPr>
            <p:cNvPr id="8" name="Picture 7" descr="Chart&#10;&#10;Description automatically generated">
              <a:extLst>
                <a:ext uri="{FF2B5EF4-FFF2-40B4-BE49-F238E27FC236}">
                  <a16:creationId xmlns:a16="http://schemas.microsoft.com/office/drawing/2014/main" id="{55CB28E4-49CB-4E8F-A6F3-7C5FFE3181DB}"/>
                </a:ext>
              </a:extLst>
            </p:cNvPr>
            <p:cNvPicPr>
              <a:picLocks noChangeAspect="1"/>
            </p:cNvPicPr>
            <p:nvPr/>
          </p:nvPicPr>
          <p:blipFill>
            <a:blip r:embed="rId2"/>
            <a:stretch>
              <a:fillRect/>
            </a:stretch>
          </p:blipFill>
          <p:spPr>
            <a:xfrm>
              <a:off x="268861" y="1571547"/>
              <a:ext cx="5827138" cy="4498671"/>
            </a:xfrm>
            <a:prstGeom prst="rect">
              <a:avLst/>
            </a:prstGeom>
            <a:ln>
              <a:solidFill>
                <a:schemeClr val="tx1"/>
              </a:solidFill>
            </a:ln>
          </p:spPr>
        </p:pic>
        <p:pic>
          <p:nvPicPr>
            <p:cNvPr id="11" name="Picture 10" descr="Chart, box and whisker chart&#10;&#10;Description automatically generated">
              <a:extLst>
                <a:ext uri="{FF2B5EF4-FFF2-40B4-BE49-F238E27FC236}">
                  <a16:creationId xmlns:a16="http://schemas.microsoft.com/office/drawing/2014/main" id="{19B0B986-1F43-4948-97F7-A51A55E77BF4}"/>
                </a:ext>
              </a:extLst>
            </p:cNvPr>
            <p:cNvPicPr>
              <a:picLocks noChangeAspect="1"/>
            </p:cNvPicPr>
            <p:nvPr/>
          </p:nvPicPr>
          <p:blipFill>
            <a:blip r:embed="rId3"/>
            <a:stretch>
              <a:fillRect/>
            </a:stretch>
          </p:blipFill>
          <p:spPr>
            <a:xfrm>
              <a:off x="6207325" y="1571546"/>
              <a:ext cx="5827139" cy="4498672"/>
            </a:xfrm>
            <a:prstGeom prst="rect">
              <a:avLst/>
            </a:prstGeom>
            <a:ln>
              <a:solidFill>
                <a:schemeClr val="tx1"/>
              </a:solidFill>
            </a:ln>
          </p:spPr>
        </p:pic>
        <p:sp>
          <p:nvSpPr>
            <p:cNvPr id="13" name="TextBox 12">
              <a:extLst>
                <a:ext uri="{FF2B5EF4-FFF2-40B4-BE49-F238E27FC236}">
                  <a16:creationId xmlns:a16="http://schemas.microsoft.com/office/drawing/2014/main" id="{F992391E-B307-4011-88E2-A4F08E856FC6}"/>
                </a:ext>
              </a:extLst>
            </p:cNvPr>
            <p:cNvSpPr txBox="1"/>
            <p:nvPr/>
          </p:nvSpPr>
          <p:spPr>
            <a:xfrm>
              <a:off x="268861" y="1571546"/>
              <a:ext cx="404037" cy="369332"/>
            </a:xfrm>
            <a:prstGeom prst="rect">
              <a:avLst/>
            </a:prstGeom>
            <a:noFill/>
          </p:spPr>
          <p:txBody>
            <a:bodyPr wrap="square" rtlCol="0">
              <a:spAutoFit/>
            </a:bodyPr>
            <a:lstStyle/>
            <a:p>
              <a:r>
                <a:rPr lang="de-DE" b="1" dirty="0"/>
                <a:t>A</a:t>
              </a:r>
            </a:p>
          </p:txBody>
        </p:sp>
        <p:sp>
          <p:nvSpPr>
            <p:cNvPr id="14" name="TextBox 13">
              <a:extLst>
                <a:ext uri="{FF2B5EF4-FFF2-40B4-BE49-F238E27FC236}">
                  <a16:creationId xmlns:a16="http://schemas.microsoft.com/office/drawing/2014/main" id="{2265DB95-D91B-438F-B007-34A43DBBAD90}"/>
                </a:ext>
              </a:extLst>
            </p:cNvPr>
            <p:cNvSpPr txBox="1"/>
            <p:nvPr/>
          </p:nvSpPr>
          <p:spPr>
            <a:xfrm>
              <a:off x="6266198" y="157611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3B56769B-25A0-4006-B15C-4DFED2C3C32E}"/>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65739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grpSp>
        <p:nvGrpSpPr>
          <p:cNvPr id="20" name="Group 19">
            <a:extLst>
              <a:ext uri="{FF2B5EF4-FFF2-40B4-BE49-F238E27FC236}">
                <a16:creationId xmlns:a16="http://schemas.microsoft.com/office/drawing/2014/main" id="{FB09AD10-0114-4D96-B58E-0224E04E788C}"/>
              </a:ext>
            </a:extLst>
          </p:cNvPr>
          <p:cNvGrpSpPr/>
          <p:nvPr/>
        </p:nvGrpSpPr>
        <p:grpSpPr>
          <a:xfrm>
            <a:off x="343289" y="1562753"/>
            <a:ext cx="11753515" cy="4507464"/>
            <a:chOff x="343289" y="1562753"/>
            <a:chExt cx="11753515" cy="4507464"/>
          </a:xfrm>
        </p:grpSpPr>
        <p:pic>
          <p:nvPicPr>
            <p:cNvPr id="7" name="Picture 6" descr="Chart&#10;&#10;Description automatically generated with medium confidence">
              <a:extLst>
                <a:ext uri="{FF2B5EF4-FFF2-40B4-BE49-F238E27FC236}">
                  <a16:creationId xmlns:a16="http://schemas.microsoft.com/office/drawing/2014/main" id="{40B7D9E2-FFE1-4AA1-BFA0-15994C1BBD09}"/>
                </a:ext>
              </a:extLst>
            </p:cNvPr>
            <p:cNvPicPr>
              <a:picLocks noChangeAspect="1"/>
            </p:cNvPicPr>
            <p:nvPr/>
          </p:nvPicPr>
          <p:blipFill>
            <a:blip r:embed="rId3"/>
            <a:stretch>
              <a:fillRect/>
            </a:stretch>
          </p:blipFill>
          <p:spPr>
            <a:xfrm>
              <a:off x="343289" y="1571546"/>
              <a:ext cx="5827138" cy="4498671"/>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9A6472B1-518A-4AE2-A31E-D61700164C46}"/>
                </a:ext>
              </a:extLst>
            </p:cNvPr>
            <p:cNvPicPr>
              <a:picLocks noChangeAspect="1"/>
            </p:cNvPicPr>
            <p:nvPr/>
          </p:nvPicPr>
          <p:blipFill>
            <a:blip r:embed="rId4"/>
            <a:stretch>
              <a:fillRect/>
            </a:stretch>
          </p:blipFill>
          <p:spPr>
            <a:xfrm>
              <a:off x="6269666" y="1571546"/>
              <a:ext cx="5827138" cy="4498671"/>
            </a:xfrm>
            <a:prstGeom prst="rect">
              <a:avLst/>
            </a:prstGeom>
            <a:ln>
              <a:solidFill>
                <a:schemeClr val="tx1"/>
              </a:solidFill>
            </a:ln>
          </p:spPr>
        </p:pic>
        <p:sp>
          <p:nvSpPr>
            <p:cNvPr id="18" name="TextBox 17">
              <a:extLst>
                <a:ext uri="{FF2B5EF4-FFF2-40B4-BE49-F238E27FC236}">
                  <a16:creationId xmlns:a16="http://schemas.microsoft.com/office/drawing/2014/main" id="{2A78CBE8-91A2-47D7-9746-38F6763F8ADD}"/>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19" name="TextBox 18">
              <a:extLst>
                <a:ext uri="{FF2B5EF4-FFF2-40B4-BE49-F238E27FC236}">
                  <a16:creationId xmlns:a16="http://schemas.microsoft.com/office/drawing/2014/main" id="{90A30952-7ED2-4BF0-ABBA-ADA322ABA079}"/>
                </a:ext>
              </a:extLst>
            </p:cNvPr>
            <p:cNvSpPr txBox="1"/>
            <p:nvPr/>
          </p:nvSpPr>
          <p:spPr>
            <a:xfrm>
              <a:off x="6296985" y="1571546"/>
              <a:ext cx="404037" cy="369332"/>
            </a:xfrm>
            <a:prstGeom prst="rect">
              <a:avLst/>
            </a:prstGeom>
            <a:noFill/>
          </p:spPr>
          <p:txBody>
            <a:bodyPr wrap="square" rtlCol="0">
              <a:spAutoFit/>
            </a:bodyPr>
            <a:lstStyle/>
            <a:p>
              <a:r>
                <a:rPr lang="de-DE" b="1" dirty="0"/>
                <a:t>B</a:t>
              </a:r>
            </a:p>
          </p:txBody>
        </p:sp>
      </p:gr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11210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pic>
        <p:nvPicPr>
          <p:cNvPr id="13" name="Picture 12" descr="Chart&#10;&#10;Description automatically generated with medium confidence">
            <a:extLst>
              <a:ext uri="{FF2B5EF4-FFF2-40B4-BE49-F238E27FC236}">
                <a16:creationId xmlns:a16="http://schemas.microsoft.com/office/drawing/2014/main" id="{5E8D3355-F8EA-E9E7-150F-A4FA792E3AB3}"/>
              </a:ext>
            </a:extLst>
          </p:cNvPr>
          <p:cNvPicPr>
            <a:picLocks noChangeAspect="1"/>
          </p:cNvPicPr>
          <p:nvPr/>
        </p:nvPicPr>
        <p:blipFill>
          <a:blip r:embed="rId3"/>
          <a:stretch>
            <a:fillRect/>
          </a:stretch>
        </p:blipFill>
        <p:spPr>
          <a:xfrm>
            <a:off x="361852" y="1728259"/>
            <a:ext cx="5650327" cy="3812173"/>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B8BAE2C9-63C6-D36F-6C49-D968B5F00C2F}"/>
              </a:ext>
            </a:extLst>
          </p:cNvPr>
          <p:cNvPicPr>
            <a:picLocks noChangeAspect="1"/>
          </p:cNvPicPr>
          <p:nvPr/>
        </p:nvPicPr>
        <p:blipFill>
          <a:blip r:embed="rId4"/>
          <a:stretch>
            <a:fillRect/>
          </a:stretch>
        </p:blipFill>
        <p:spPr>
          <a:xfrm>
            <a:off x="6266198" y="1728259"/>
            <a:ext cx="5650328" cy="3812173"/>
          </a:xfrm>
          <a:prstGeom prst="rect">
            <a:avLst/>
          </a:prstGeom>
          <a:ln>
            <a:solidFill>
              <a:schemeClr val="tx1"/>
            </a:solidFill>
          </a:ln>
        </p:spPr>
      </p:pic>
    </p:spTree>
    <p:extLst>
      <p:ext uri="{BB962C8B-B14F-4D97-AF65-F5344CB8AC3E}">
        <p14:creationId xmlns:p14="http://schemas.microsoft.com/office/powerpoint/2010/main" val="157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73">
            <a:extLst>
              <a:ext uri="{FF2B5EF4-FFF2-40B4-BE49-F238E27FC236}">
                <a16:creationId xmlns:a16="http://schemas.microsoft.com/office/drawing/2014/main" id="{8F4A7934-5846-4F87-B95A-A7615F590A7C}"/>
              </a:ext>
            </a:extLst>
          </p:cNvPr>
          <p:cNvSpPr>
            <a:spLocks noGrp="1"/>
          </p:cNvSpPr>
          <p:nvPr>
            <p:ph type="title"/>
          </p:nvPr>
        </p:nvSpPr>
        <p:spPr>
          <a:xfrm>
            <a:off x="1695490" y="655490"/>
            <a:ext cx="8911687" cy="1280890"/>
          </a:xfrm>
        </p:spPr>
        <p:txBody>
          <a:bodyPr/>
          <a:lstStyle/>
          <a:p>
            <a:r>
              <a:rPr lang="de-DE" sz="3600" b="1" dirty="0"/>
              <a:t>Projektstrukturplan I</a:t>
            </a:r>
            <a:endParaRPr lang="en-US" dirty="0"/>
          </a:p>
        </p:txBody>
      </p:sp>
      <p:sp>
        <p:nvSpPr>
          <p:cNvPr id="2" name="Date Placeholder 3">
            <a:extLst>
              <a:ext uri="{FF2B5EF4-FFF2-40B4-BE49-F238E27FC236}">
                <a16:creationId xmlns:a16="http://schemas.microsoft.com/office/drawing/2014/main" id="{833BB0B7-2E07-4399-8A2F-D0337BF1EE21}"/>
              </a:ext>
            </a:extLst>
          </p:cNvPr>
          <p:cNvSpPr>
            <a:spLocks noGrp="1"/>
          </p:cNvSpPr>
          <p:nvPr>
            <p:ph type="dt" sz="half" idx="10"/>
          </p:nvPr>
        </p:nvSpPr>
        <p:spPr/>
        <p:txBody>
          <a:bodyPr/>
          <a:lstStyle/>
          <a:p>
            <a:fld id="{BCCEB706-B4FB-4DF7-BDF7-514AEA7F06D0}" type="datetime1">
              <a:rPr lang="en-US" smtClean="0"/>
              <a:t>5/24/2022</a:t>
            </a:fld>
            <a:endParaRPr lang="en-US" dirty="0"/>
          </a:p>
        </p:txBody>
      </p:sp>
      <p:sp>
        <p:nvSpPr>
          <p:cNvPr id="3" name="Footer Placeholder 4">
            <a:extLst>
              <a:ext uri="{FF2B5EF4-FFF2-40B4-BE49-F238E27FC236}">
                <a16:creationId xmlns:a16="http://schemas.microsoft.com/office/drawing/2014/main" id="{4E5575C3-7A22-47B2-9B57-4795C96BE9E7}"/>
              </a:ext>
            </a:extLst>
          </p:cNvPr>
          <p:cNvSpPr>
            <a:spLocks noGrp="1"/>
          </p:cNvSpPr>
          <p:nvPr>
            <p:ph type="ftr" sz="quarter" idx="11"/>
          </p:nvPr>
        </p:nvSpPr>
        <p:spPr/>
        <p:txBody>
          <a:bodyPr/>
          <a:lstStyle/>
          <a:p>
            <a:r>
              <a:rPr lang="en-US"/>
              <a:t>jennifer.neumaier@t-online.de</a:t>
            </a:r>
          </a:p>
        </p:txBody>
      </p:sp>
      <p:sp>
        <p:nvSpPr>
          <p:cNvPr id="73" name="Slide Number Placeholder 72">
            <a:extLst>
              <a:ext uri="{FF2B5EF4-FFF2-40B4-BE49-F238E27FC236}">
                <a16:creationId xmlns:a16="http://schemas.microsoft.com/office/drawing/2014/main" id="{028DB16D-7F2E-4027-9DD3-4CBD261EEB14}"/>
              </a:ext>
            </a:extLst>
          </p:cNvPr>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4" name="AutoShape 3">
            <a:extLst>
              <a:ext uri="{FF2B5EF4-FFF2-40B4-BE49-F238E27FC236}">
                <a16:creationId xmlns:a16="http://schemas.microsoft.com/office/drawing/2014/main" id="{7A005AF7-D51C-4D88-8AB0-6A818AEB979D}"/>
              </a:ext>
            </a:extLst>
          </p:cNvPr>
          <p:cNvCxnSpPr>
            <a:cxnSpLocks noChangeShapeType="1"/>
            <a:stCxn id="6" idx="2"/>
            <a:endCxn id="7" idx="0"/>
          </p:cNvCxnSpPr>
          <p:nvPr>
            <p:custDataLst>
              <p:tags r:id="rId1"/>
            </p:custDataLst>
          </p:nvPr>
        </p:nvCxnSpPr>
        <p:spPr bwMode="auto">
          <a:xfrm rot="5400000">
            <a:off x="4205891" y="770339"/>
            <a:ext cx="367599" cy="3412622"/>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AutoShape 5">
            <a:extLst>
              <a:ext uri="{FF2B5EF4-FFF2-40B4-BE49-F238E27FC236}">
                <a16:creationId xmlns:a16="http://schemas.microsoft.com/office/drawing/2014/main" id="{B66C936F-2090-4FB3-8B94-E6F69CF11E60}"/>
              </a:ext>
            </a:extLst>
          </p:cNvPr>
          <p:cNvCxnSpPr>
            <a:cxnSpLocks noChangeShapeType="1"/>
            <a:stCxn id="6" idx="2"/>
            <a:endCxn id="9" idx="0"/>
          </p:cNvCxnSpPr>
          <p:nvPr>
            <p:custDataLst>
              <p:tags r:id="rId2"/>
            </p:custDataLst>
          </p:nvPr>
        </p:nvCxnSpPr>
        <p:spPr bwMode="auto">
          <a:xfrm rot="16200000" flipH="1">
            <a:off x="6490308" y="1898542"/>
            <a:ext cx="367599" cy="1156214"/>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eck 26">
            <a:extLst>
              <a:ext uri="{FF2B5EF4-FFF2-40B4-BE49-F238E27FC236}">
                <a16:creationId xmlns:a16="http://schemas.microsoft.com/office/drawing/2014/main" id="{0446ACF9-2F3C-48A3-9E45-71ABBB39E714}"/>
              </a:ext>
            </a:extLst>
          </p:cNvPr>
          <p:cNvSpPr/>
          <p:nvPr>
            <p:custDataLst>
              <p:tags r:id="rId3"/>
            </p:custDataLst>
          </p:nvPr>
        </p:nvSpPr>
        <p:spPr bwMode="auto">
          <a:xfrm>
            <a:off x="5225047" y="1701052"/>
            <a:ext cx="1741906" cy="591798"/>
          </a:xfrm>
          <a:prstGeom prst="rect">
            <a:avLst/>
          </a:prstGeom>
          <a:solidFill>
            <a:srgbClr val="FF09BF"/>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500" b="1" dirty="0">
                <a:solidFill>
                  <a:schemeClr val="bg1"/>
                </a:solidFill>
              </a:rPr>
              <a:t>Benchmarking</a:t>
            </a:r>
            <a:endParaRPr lang="en-US" sz="1200" b="1" dirty="0">
              <a:solidFill>
                <a:schemeClr val="bg1"/>
              </a:solidFill>
            </a:endParaRPr>
          </a:p>
        </p:txBody>
      </p:sp>
      <p:sp>
        <p:nvSpPr>
          <p:cNvPr id="7" name="Rechteck 14">
            <a:extLst>
              <a:ext uri="{FF2B5EF4-FFF2-40B4-BE49-F238E27FC236}">
                <a16:creationId xmlns:a16="http://schemas.microsoft.com/office/drawing/2014/main" id="{D0C8F1E7-E2FF-43FF-8797-79375FE992AF}"/>
              </a:ext>
            </a:extLst>
          </p:cNvPr>
          <p:cNvSpPr/>
          <p:nvPr>
            <p:custDataLst>
              <p:tags r:id="rId4"/>
            </p:custDataLst>
          </p:nvPr>
        </p:nvSpPr>
        <p:spPr bwMode="auto">
          <a:xfrm>
            <a:off x="1812426" y="2660449"/>
            <a:ext cx="1741904" cy="591798"/>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Project management</a:t>
            </a:r>
          </a:p>
        </p:txBody>
      </p:sp>
      <p:sp>
        <p:nvSpPr>
          <p:cNvPr id="8" name="Rechteck 14">
            <a:extLst>
              <a:ext uri="{FF2B5EF4-FFF2-40B4-BE49-F238E27FC236}">
                <a16:creationId xmlns:a16="http://schemas.microsoft.com/office/drawing/2014/main" id="{B4AD61B0-EF72-4C6F-A0DA-5B5F61E9445F}"/>
              </a:ext>
            </a:extLst>
          </p:cNvPr>
          <p:cNvSpPr/>
          <p:nvPr>
            <p:custDataLst>
              <p:tags r:id="rId5"/>
            </p:custDataLst>
          </p:nvPr>
        </p:nvSpPr>
        <p:spPr bwMode="auto">
          <a:xfrm>
            <a:off x="4121149" y="2660450"/>
            <a:ext cx="1741904" cy="591798"/>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Literature Review</a:t>
            </a:r>
          </a:p>
        </p:txBody>
      </p:sp>
      <p:sp>
        <p:nvSpPr>
          <p:cNvPr id="9" name="Rechteck 14">
            <a:extLst>
              <a:ext uri="{FF2B5EF4-FFF2-40B4-BE49-F238E27FC236}">
                <a16:creationId xmlns:a16="http://schemas.microsoft.com/office/drawing/2014/main" id="{554240BB-78E4-4D5A-A011-28BA81BC1D19}"/>
              </a:ext>
            </a:extLst>
          </p:cNvPr>
          <p:cNvSpPr/>
          <p:nvPr>
            <p:custDataLst>
              <p:tags r:id="rId6"/>
            </p:custDataLst>
          </p:nvPr>
        </p:nvSpPr>
        <p:spPr bwMode="auto">
          <a:xfrm>
            <a:off x="6381262" y="2660449"/>
            <a:ext cx="1741904"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2</a:t>
            </a:r>
          </a:p>
        </p:txBody>
      </p:sp>
      <p:sp>
        <p:nvSpPr>
          <p:cNvPr id="10" name="Rechteck 14">
            <a:extLst>
              <a:ext uri="{FF2B5EF4-FFF2-40B4-BE49-F238E27FC236}">
                <a16:creationId xmlns:a16="http://schemas.microsoft.com/office/drawing/2014/main" id="{81E6290F-A961-40CB-B2CF-6E997748151D}"/>
              </a:ext>
            </a:extLst>
          </p:cNvPr>
          <p:cNvSpPr/>
          <p:nvPr>
            <p:custDataLst>
              <p:tags r:id="rId7"/>
            </p:custDataLst>
          </p:nvPr>
        </p:nvSpPr>
        <p:spPr bwMode="auto">
          <a:xfrm>
            <a:off x="2324046" y="4448683"/>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Requirements</a:t>
            </a:r>
          </a:p>
        </p:txBody>
      </p:sp>
      <p:sp>
        <p:nvSpPr>
          <p:cNvPr id="11" name="Rechteck 14">
            <a:extLst>
              <a:ext uri="{FF2B5EF4-FFF2-40B4-BE49-F238E27FC236}">
                <a16:creationId xmlns:a16="http://schemas.microsoft.com/office/drawing/2014/main" id="{CF567F88-E049-4479-A1C4-CC859B93C36E}"/>
              </a:ext>
            </a:extLst>
          </p:cNvPr>
          <p:cNvSpPr/>
          <p:nvPr>
            <p:custDataLst>
              <p:tags r:id="rId8"/>
            </p:custDataLst>
          </p:nvPr>
        </p:nvSpPr>
        <p:spPr bwMode="auto">
          <a:xfrm>
            <a:off x="2324046" y="3543581"/>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Goals</a:t>
            </a:r>
          </a:p>
        </p:txBody>
      </p:sp>
      <p:sp>
        <p:nvSpPr>
          <p:cNvPr id="12" name="Rechteck 14">
            <a:extLst>
              <a:ext uri="{FF2B5EF4-FFF2-40B4-BE49-F238E27FC236}">
                <a16:creationId xmlns:a16="http://schemas.microsoft.com/office/drawing/2014/main" id="{C2971265-5D73-4C9F-B0EF-822092547222}"/>
              </a:ext>
            </a:extLst>
          </p:cNvPr>
          <p:cNvSpPr/>
          <p:nvPr>
            <p:custDataLst>
              <p:tags r:id="rId9"/>
            </p:custDataLst>
          </p:nvPr>
        </p:nvSpPr>
        <p:spPr bwMode="auto">
          <a:xfrm>
            <a:off x="2327440" y="3992679"/>
            <a:ext cx="1194691" cy="367600"/>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Strategy</a:t>
            </a:r>
          </a:p>
        </p:txBody>
      </p:sp>
      <p:sp>
        <p:nvSpPr>
          <p:cNvPr id="13" name="Rechteck 14">
            <a:extLst>
              <a:ext uri="{FF2B5EF4-FFF2-40B4-BE49-F238E27FC236}">
                <a16:creationId xmlns:a16="http://schemas.microsoft.com/office/drawing/2014/main" id="{A6D05560-1C8C-40D4-8928-FB79CEF48C50}"/>
              </a:ext>
            </a:extLst>
          </p:cNvPr>
          <p:cNvSpPr/>
          <p:nvPr>
            <p:custDataLst>
              <p:tags r:id="rId10"/>
            </p:custDataLst>
          </p:nvPr>
        </p:nvSpPr>
        <p:spPr bwMode="auto">
          <a:xfrm>
            <a:off x="4418806" y="3458059"/>
            <a:ext cx="1473062" cy="45813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de-DE" sz="1200" dirty="0">
                <a:solidFill>
                  <a:schemeClr val="bg1"/>
                </a:solidFill>
              </a:rPr>
              <a:t>Collect Sources/Literature</a:t>
            </a:r>
            <a:endParaRPr lang="en-US" sz="1200" dirty="0">
              <a:solidFill>
                <a:schemeClr val="bg1"/>
              </a:solidFill>
            </a:endParaRPr>
          </a:p>
        </p:txBody>
      </p:sp>
      <p:sp>
        <p:nvSpPr>
          <p:cNvPr id="14" name="Rechteck 14">
            <a:extLst>
              <a:ext uri="{FF2B5EF4-FFF2-40B4-BE49-F238E27FC236}">
                <a16:creationId xmlns:a16="http://schemas.microsoft.com/office/drawing/2014/main" id="{ECFE5A69-3882-40DD-B0E9-09578552D7F2}"/>
              </a:ext>
            </a:extLst>
          </p:cNvPr>
          <p:cNvSpPr/>
          <p:nvPr>
            <p:custDataLst>
              <p:tags r:id="rId11"/>
            </p:custDataLst>
          </p:nvPr>
        </p:nvSpPr>
        <p:spPr bwMode="auto">
          <a:xfrm>
            <a:off x="4406411" y="4037232"/>
            <a:ext cx="1485457" cy="367600"/>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Define Dataset</a:t>
            </a:r>
          </a:p>
        </p:txBody>
      </p:sp>
      <p:sp>
        <p:nvSpPr>
          <p:cNvPr id="15" name="Rechteck 14">
            <a:extLst>
              <a:ext uri="{FF2B5EF4-FFF2-40B4-BE49-F238E27FC236}">
                <a16:creationId xmlns:a16="http://schemas.microsoft.com/office/drawing/2014/main" id="{00F76322-0CB5-4E38-AF7E-F2E409B5070C}"/>
              </a:ext>
            </a:extLst>
          </p:cNvPr>
          <p:cNvSpPr/>
          <p:nvPr>
            <p:custDataLst>
              <p:tags r:id="rId12"/>
            </p:custDataLst>
          </p:nvPr>
        </p:nvSpPr>
        <p:spPr bwMode="auto">
          <a:xfrm>
            <a:off x="4406411" y="4516825"/>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Write Review</a:t>
            </a:r>
          </a:p>
        </p:txBody>
      </p:sp>
      <p:sp>
        <p:nvSpPr>
          <p:cNvPr id="16" name="Rechteck 14">
            <a:extLst>
              <a:ext uri="{FF2B5EF4-FFF2-40B4-BE49-F238E27FC236}">
                <a16:creationId xmlns:a16="http://schemas.microsoft.com/office/drawing/2014/main" id="{5CA9411C-46CF-46EB-BD50-51252362B615}"/>
              </a:ext>
            </a:extLst>
          </p:cNvPr>
          <p:cNvSpPr/>
          <p:nvPr>
            <p:custDataLst>
              <p:tags r:id="rId13"/>
            </p:custDataLst>
          </p:nvPr>
        </p:nvSpPr>
        <p:spPr bwMode="auto">
          <a:xfrm>
            <a:off x="6828330" y="3454079"/>
            <a:ext cx="1294836" cy="458132"/>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Establish Pipeline</a:t>
            </a:r>
          </a:p>
        </p:txBody>
      </p:sp>
      <p:sp>
        <p:nvSpPr>
          <p:cNvPr id="17" name="Rechteck 14">
            <a:extLst>
              <a:ext uri="{FF2B5EF4-FFF2-40B4-BE49-F238E27FC236}">
                <a16:creationId xmlns:a16="http://schemas.microsoft.com/office/drawing/2014/main" id="{2F992FC1-78B1-4BA0-A829-6FF6EF840A4F}"/>
              </a:ext>
            </a:extLst>
          </p:cNvPr>
          <p:cNvSpPr/>
          <p:nvPr>
            <p:custDataLst>
              <p:tags r:id="rId14"/>
            </p:custDataLst>
          </p:nvPr>
        </p:nvSpPr>
        <p:spPr bwMode="auto">
          <a:xfrm>
            <a:off x="6828332" y="4049630"/>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Data Transformation</a:t>
            </a:r>
          </a:p>
        </p:txBody>
      </p:sp>
      <p:cxnSp>
        <p:nvCxnSpPr>
          <p:cNvPr id="18" name="Connector: Elbow 17">
            <a:extLst>
              <a:ext uri="{FF2B5EF4-FFF2-40B4-BE49-F238E27FC236}">
                <a16:creationId xmlns:a16="http://schemas.microsoft.com/office/drawing/2014/main" id="{A8FCAA41-1E95-4497-81DD-B4961C892F2D}"/>
              </a:ext>
            </a:extLst>
          </p:cNvPr>
          <p:cNvCxnSpPr>
            <a:stCxn id="7" idx="2"/>
            <a:endCxn id="11" idx="1"/>
          </p:cNvCxnSpPr>
          <p:nvPr/>
        </p:nvCxnSpPr>
        <p:spPr>
          <a:xfrm rot="5400000">
            <a:off x="2267872" y="3308422"/>
            <a:ext cx="471680" cy="359333"/>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BF480AD-023C-45DD-A596-26FDB89A04A6}"/>
              </a:ext>
            </a:extLst>
          </p:cNvPr>
          <p:cNvCxnSpPr>
            <a:cxnSpLocks/>
            <a:stCxn id="7" idx="2"/>
            <a:endCxn id="12" idx="1"/>
          </p:cNvCxnSpPr>
          <p:nvPr/>
        </p:nvCxnSpPr>
        <p:spPr>
          <a:xfrm rot="5400000">
            <a:off x="2043293" y="3536392"/>
            <a:ext cx="924232" cy="355940"/>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89597093-EDA8-4171-A033-3CFAA5F23005}"/>
              </a:ext>
            </a:extLst>
          </p:cNvPr>
          <p:cNvCxnSpPr>
            <a:cxnSpLocks/>
            <a:stCxn id="7" idx="2"/>
            <a:endCxn id="10" idx="1"/>
          </p:cNvCxnSpPr>
          <p:nvPr/>
        </p:nvCxnSpPr>
        <p:spPr>
          <a:xfrm rot="5400000">
            <a:off x="1815321" y="3760973"/>
            <a:ext cx="1376783" cy="359333"/>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13A2D131-9A20-4616-8685-20DAD15B4A3B}"/>
              </a:ext>
            </a:extLst>
          </p:cNvPr>
          <p:cNvCxnSpPr>
            <a:cxnSpLocks/>
            <a:stCxn id="8" idx="2"/>
            <a:endCxn id="13" idx="1"/>
          </p:cNvCxnSpPr>
          <p:nvPr/>
        </p:nvCxnSpPr>
        <p:spPr>
          <a:xfrm rot="5400000">
            <a:off x="4488016" y="3183038"/>
            <a:ext cx="434877" cy="573296"/>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56FDA3F-9577-45C3-866B-420EC86DA48D}"/>
              </a:ext>
            </a:extLst>
          </p:cNvPr>
          <p:cNvCxnSpPr>
            <a:cxnSpLocks/>
            <a:stCxn id="8" idx="2"/>
            <a:endCxn id="14" idx="1"/>
          </p:cNvCxnSpPr>
          <p:nvPr/>
        </p:nvCxnSpPr>
        <p:spPr>
          <a:xfrm rot="5400000">
            <a:off x="4214865" y="3443794"/>
            <a:ext cx="968785" cy="585692"/>
          </a:xfrm>
          <a:prstGeom prst="bentConnector4">
            <a:avLst>
              <a:gd name="adj1" fmla="val 8490"/>
              <a:gd name="adj2" fmla="val 127879"/>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A2626C0-B4A1-466F-A04D-F05ECBD4D21A}"/>
              </a:ext>
            </a:extLst>
          </p:cNvPr>
          <p:cNvCxnSpPr>
            <a:cxnSpLocks/>
            <a:stCxn id="8" idx="2"/>
            <a:endCxn id="15" idx="1"/>
          </p:cNvCxnSpPr>
          <p:nvPr/>
        </p:nvCxnSpPr>
        <p:spPr>
          <a:xfrm rot="5400000">
            <a:off x="3976794" y="3681863"/>
            <a:ext cx="1444924" cy="585692"/>
          </a:xfrm>
          <a:prstGeom prst="bentConnector4">
            <a:avLst>
              <a:gd name="adj1" fmla="val 6467"/>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E2B6763-6D68-4F38-8804-B4BB3C23C6C0}"/>
              </a:ext>
            </a:extLst>
          </p:cNvPr>
          <p:cNvCxnSpPr>
            <a:cxnSpLocks/>
            <a:stCxn id="9" idx="2"/>
            <a:endCxn id="16" idx="1"/>
          </p:cNvCxnSpPr>
          <p:nvPr/>
        </p:nvCxnSpPr>
        <p:spPr>
          <a:xfrm rot="5400000">
            <a:off x="6824824" y="3255754"/>
            <a:ext cx="430898" cy="423884"/>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3009EE5A-E0DE-4518-9093-381B9B0669DD}"/>
              </a:ext>
            </a:extLst>
          </p:cNvPr>
          <p:cNvCxnSpPr>
            <a:cxnSpLocks/>
            <a:stCxn id="9" idx="2"/>
            <a:endCxn id="17" idx="1"/>
          </p:cNvCxnSpPr>
          <p:nvPr/>
        </p:nvCxnSpPr>
        <p:spPr>
          <a:xfrm rot="5400000">
            <a:off x="6493632" y="3586946"/>
            <a:ext cx="1093282" cy="423884"/>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9015121-387D-4B15-9725-77118633CDA9}"/>
              </a:ext>
            </a:extLst>
          </p:cNvPr>
          <p:cNvCxnSpPr>
            <a:cxnSpLocks/>
            <a:stCxn id="6" idx="2"/>
            <a:endCxn id="8" idx="0"/>
          </p:cNvCxnSpPr>
          <p:nvPr/>
        </p:nvCxnSpPr>
        <p:spPr>
          <a:xfrm rot="5400000">
            <a:off x="5360252" y="1924702"/>
            <a:ext cx="367600" cy="11038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hteck 14">
            <a:extLst>
              <a:ext uri="{FF2B5EF4-FFF2-40B4-BE49-F238E27FC236}">
                <a16:creationId xmlns:a16="http://schemas.microsoft.com/office/drawing/2014/main" id="{DE405621-1301-41D2-B2B9-278E5E77F98C}"/>
              </a:ext>
            </a:extLst>
          </p:cNvPr>
          <p:cNvSpPr/>
          <p:nvPr>
            <p:custDataLst>
              <p:tags r:id="rId15"/>
            </p:custDataLst>
          </p:nvPr>
        </p:nvSpPr>
        <p:spPr bwMode="auto">
          <a:xfrm>
            <a:off x="8649918" y="2660449"/>
            <a:ext cx="1741904" cy="59179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3</a:t>
            </a:r>
          </a:p>
        </p:txBody>
      </p:sp>
      <p:cxnSp>
        <p:nvCxnSpPr>
          <p:cNvPr id="28" name="AutoShape 5">
            <a:extLst>
              <a:ext uri="{FF2B5EF4-FFF2-40B4-BE49-F238E27FC236}">
                <a16:creationId xmlns:a16="http://schemas.microsoft.com/office/drawing/2014/main" id="{F96A2B56-DACD-4088-B041-0E1E28C8D16A}"/>
              </a:ext>
            </a:extLst>
          </p:cNvPr>
          <p:cNvCxnSpPr>
            <a:cxnSpLocks noChangeShapeType="1"/>
            <a:stCxn id="6" idx="2"/>
            <a:endCxn id="27" idx="0"/>
          </p:cNvCxnSpPr>
          <p:nvPr>
            <p:custDataLst>
              <p:tags r:id="rId16"/>
            </p:custDataLst>
          </p:nvPr>
        </p:nvCxnSpPr>
        <p:spPr bwMode="auto">
          <a:xfrm rot="16200000" flipH="1">
            <a:off x="7624636" y="764214"/>
            <a:ext cx="367599" cy="3424870"/>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hteck 14">
            <a:extLst>
              <a:ext uri="{FF2B5EF4-FFF2-40B4-BE49-F238E27FC236}">
                <a16:creationId xmlns:a16="http://schemas.microsoft.com/office/drawing/2014/main" id="{257DE229-1E3E-4EAA-ADAE-525CB2778CCA}"/>
              </a:ext>
            </a:extLst>
          </p:cNvPr>
          <p:cNvSpPr/>
          <p:nvPr>
            <p:custDataLst>
              <p:tags r:id="rId17"/>
            </p:custDataLst>
          </p:nvPr>
        </p:nvSpPr>
        <p:spPr bwMode="auto">
          <a:xfrm>
            <a:off x="9092395" y="3431391"/>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Writing Master Thesis</a:t>
            </a:r>
          </a:p>
        </p:txBody>
      </p:sp>
      <p:cxnSp>
        <p:nvCxnSpPr>
          <p:cNvPr id="30" name="Connector: Elbow 29">
            <a:extLst>
              <a:ext uri="{FF2B5EF4-FFF2-40B4-BE49-F238E27FC236}">
                <a16:creationId xmlns:a16="http://schemas.microsoft.com/office/drawing/2014/main" id="{875DE90B-555B-469F-A164-0A955FC5E3E7}"/>
              </a:ext>
            </a:extLst>
          </p:cNvPr>
          <p:cNvCxnSpPr>
            <a:cxnSpLocks/>
            <a:stCxn id="27" idx="2"/>
            <a:endCxn id="29" idx="1"/>
          </p:cNvCxnSpPr>
          <p:nvPr/>
        </p:nvCxnSpPr>
        <p:spPr>
          <a:xfrm rot="5400000">
            <a:off x="9080425" y="3264217"/>
            <a:ext cx="452414" cy="428475"/>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1" name="Rechteck 14">
            <a:extLst>
              <a:ext uri="{FF2B5EF4-FFF2-40B4-BE49-F238E27FC236}">
                <a16:creationId xmlns:a16="http://schemas.microsoft.com/office/drawing/2014/main" id="{51952D5E-B217-4358-8427-96719A4B6CAA}"/>
              </a:ext>
            </a:extLst>
          </p:cNvPr>
          <p:cNvSpPr/>
          <p:nvPr>
            <p:custDataLst>
              <p:tags r:id="rId18"/>
            </p:custDataLst>
          </p:nvPr>
        </p:nvSpPr>
        <p:spPr bwMode="auto">
          <a:xfrm>
            <a:off x="9092395" y="4095913"/>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br>
              <a:rPr lang="en-US" sz="1200" dirty="0">
                <a:solidFill>
                  <a:schemeClr val="bg1"/>
                </a:solidFill>
              </a:rPr>
            </a:br>
            <a:r>
              <a:rPr lang="en-US" sz="1200" dirty="0">
                <a:solidFill>
                  <a:schemeClr val="bg1"/>
                </a:solidFill>
              </a:rPr>
              <a:t>Defense</a:t>
            </a:r>
          </a:p>
        </p:txBody>
      </p:sp>
      <p:cxnSp>
        <p:nvCxnSpPr>
          <p:cNvPr id="32" name="Connector: Elbow 31">
            <a:extLst>
              <a:ext uri="{FF2B5EF4-FFF2-40B4-BE49-F238E27FC236}">
                <a16:creationId xmlns:a16="http://schemas.microsoft.com/office/drawing/2014/main" id="{961F12BE-613C-46DB-BE59-BD63DF2E7871}"/>
              </a:ext>
            </a:extLst>
          </p:cNvPr>
          <p:cNvCxnSpPr>
            <a:cxnSpLocks/>
            <a:stCxn id="27" idx="2"/>
            <a:endCxn id="31" idx="1"/>
          </p:cNvCxnSpPr>
          <p:nvPr/>
        </p:nvCxnSpPr>
        <p:spPr>
          <a:xfrm rot="5400000">
            <a:off x="8748167" y="3596478"/>
            <a:ext cx="1116935" cy="428475"/>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0CD0C95-D5A9-4F6C-9FA1-1B79286AE232}"/>
              </a:ext>
            </a:extLst>
          </p:cNvPr>
          <p:cNvSpPr txBox="1"/>
          <p:nvPr/>
        </p:nvSpPr>
        <p:spPr>
          <a:xfrm>
            <a:off x="1730001" y="1255045"/>
            <a:ext cx="1788736" cy="300082"/>
          </a:xfrm>
          <a:prstGeom prst="rect">
            <a:avLst/>
          </a:prstGeom>
          <a:noFill/>
        </p:spPr>
        <p:txBody>
          <a:bodyPr wrap="square" rtlCol="0">
            <a:spAutoFit/>
          </a:bodyPr>
          <a:lstStyle/>
          <a:p>
            <a:r>
              <a:rPr lang="de-DE" sz="1350" dirty="0"/>
              <a:t>Stand: 31.03.22</a:t>
            </a:r>
            <a:endParaRPr lang="en-US" sz="1350" dirty="0"/>
          </a:p>
        </p:txBody>
      </p:sp>
      <p:pic>
        <p:nvPicPr>
          <p:cNvPr id="37" name="Graphic 36" descr="Checkmark with solid fill">
            <a:extLst>
              <a:ext uri="{FF2B5EF4-FFF2-40B4-BE49-F238E27FC236}">
                <a16:creationId xmlns:a16="http://schemas.microsoft.com/office/drawing/2014/main" id="{3AE1481F-A912-4A48-8583-C052B011F09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44183" y="3519021"/>
            <a:ext cx="307151" cy="307151"/>
          </a:xfrm>
          <a:prstGeom prst="rect">
            <a:avLst/>
          </a:prstGeom>
        </p:spPr>
      </p:pic>
      <p:sp>
        <p:nvSpPr>
          <p:cNvPr id="44" name="Rechteck 14">
            <a:extLst>
              <a:ext uri="{FF2B5EF4-FFF2-40B4-BE49-F238E27FC236}">
                <a16:creationId xmlns:a16="http://schemas.microsoft.com/office/drawing/2014/main" id="{88BBF705-E079-407C-9B7F-2350F7A4CD1E}"/>
              </a:ext>
            </a:extLst>
          </p:cNvPr>
          <p:cNvSpPr/>
          <p:nvPr>
            <p:custDataLst>
              <p:tags r:id="rId19"/>
            </p:custDataLst>
          </p:nvPr>
        </p:nvSpPr>
        <p:spPr bwMode="auto">
          <a:xfrm>
            <a:off x="2311955" y="4929229"/>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Quality Management</a:t>
            </a:r>
          </a:p>
        </p:txBody>
      </p:sp>
      <p:sp>
        <p:nvSpPr>
          <p:cNvPr id="45" name="Rechteck 14">
            <a:extLst>
              <a:ext uri="{FF2B5EF4-FFF2-40B4-BE49-F238E27FC236}">
                <a16:creationId xmlns:a16="http://schemas.microsoft.com/office/drawing/2014/main" id="{F2EE2162-6E14-4449-879B-B7BF28594D71}"/>
              </a:ext>
            </a:extLst>
          </p:cNvPr>
          <p:cNvSpPr/>
          <p:nvPr>
            <p:custDataLst>
              <p:tags r:id="rId20"/>
            </p:custDataLst>
          </p:nvPr>
        </p:nvSpPr>
        <p:spPr bwMode="auto">
          <a:xfrm>
            <a:off x="2311954" y="5378326"/>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GitHub</a:t>
            </a:r>
          </a:p>
        </p:txBody>
      </p:sp>
      <p:cxnSp>
        <p:nvCxnSpPr>
          <p:cNvPr id="46" name="Connector: Elbow 45">
            <a:extLst>
              <a:ext uri="{FF2B5EF4-FFF2-40B4-BE49-F238E27FC236}">
                <a16:creationId xmlns:a16="http://schemas.microsoft.com/office/drawing/2014/main" id="{329CC727-8048-477F-9E85-41EECBFF5892}"/>
              </a:ext>
            </a:extLst>
          </p:cNvPr>
          <p:cNvCxnSpPr>
            <a:cxnSpLocks/>
            <a:stCxn id="7" idx="2"/>
            <a:endCxn id="44" idx="1"/>
          </p:cNvCxnSpPr>
          <p:nvPr/>
        </p:nvCxnSpPr>
        <p:spPr>
          <a:xfrm rot="5400000">
            <a:off x="1569002" y="3995199"/>
            <a:ext cx="1857329" cy="371424"/>
          </a:xfrm>
          <a:prstGeom prst="bentConnector4">
            <a:avLst>
              <a:gd name="adj1" fmla="val 6902"/>
              <a:gd name="adj2" fmla="val 14616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0FF5804-6F0F-4C66-8037-30E63A77D89C}"/>
              </a:ext>
            </a:extLst>
          </p:cNvPr>
          <p:cNvCxnSpPr>
            <a:cxnSpLocks/>
            <a:stCxn id="7" idx="2"/>
            <a:endCxn id="45" idx="1"/>
          </p:cNvCxnSpPr>
          <p:nvPr/>
        </p:nvCxnSpPr>
        <p:spPr>
          <a:xfrm rot="5400000">
            <a:off x="1344453" y="4219749"/>
            <a:ext cx="2306426" cy="371425"/>
          </a:xfrm>
          <a:prstGeom prst="bentConnector4">
            <a:avLst>
              <a:gd name="adj1" fmla="val 5736"/>
              <a:gd name="adj2" fmla="val 146160"/>
            </a:avLst>
          </a:prstGeom>
          <a:ln>
            <a:tailEnd type="triangle"/>
          </a:ln>
        </p:spPr>
        <p:style>
          <a:lnRef idx="1">
            <a:schemeClr val="dk1"/>
          </a:lnRef>
          <a:fillRef idx="0">
            <a:schemeClr val="dk1"/>
          </a:fillRef>
          <a:effectRef idx="0">
            <a:schemeClr val="dk1"/>
          </a:effectRef>
          <a:fontRef idx="minor">
            <a:schemeClr val="tx1"/>
          </a:fontRef>
        </p:style>
      </p:cxnSp>
      <p:sp>
        <p:nvSpPr>
          <p:cNvPr id="57" name="Rechteck 14">
            <a:extLst>
              <a:ext uri="{FF2B5EF4-FFF2-40B4-BE49-F238E27FC236}">
                <a16:creationId xmlns:a16="http://schemas.microsoft.com/office/drawing/2014/main" id="{7339E823-85CB-4433-A26A-B375610B1513}"/>
              </a:ext>
            </a:extLst>
          </p:cNvPr>
          <p:cNvSpPr/>
          <p:nvPr>
            <p:custDataLst>
              <p:tags r:id="rId21"/>
            </p:custDataLst>
          </p:nvPr>
        </p:nvSpPr>
        <p:spPr bwMode="auto">
          <a:xfrm>
            <a:off x="4406410" y="4983629"/>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p>
        </p:txBody>
      </p:sp>
      <p:sp>
        <p:nvSpPr>
          <p:cNvPr id="62" name="Rechteck 14">
            <a:extLst>
              <a:ext uri="{FF2B5EF4-FFF2-40B4-BE49-F238E27FC236}">
                <a16:creationId xmlns:a16="http://schemas.microsoft.com/office/drawing/2014/main" id="{2C0C1F2B-9D4A-49FD-98E9-1C285FE9B09F}"/>
              </a:ext>
            </a:extLst>
          </p:cNvPr>
          <p:cNvSpPr/>
          <p:nvPr>
            <p:custDataLst>
              <p:tags r:id="rId22"/>
            </p:custDataLst>
          </p:nvPr>
        </p:nvSpPr>
        <p:spPr bwMode="auto">
          <a:xfrm>
            <a:off x="6828332" y="4740732"/>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Comparison ML models</a:t>
            </a:r>
          </a:p>
        </p:txBody>
      </p:sp>
      <p:cxnSp>
        <p:nvCxnSpPr>
          <p:cNvPr id="63" name="Connector: Elbow 62">
            <a:extLst>
              <a:ext uri="{FF2B5EF4-FFF2-40B4-BE49-F238E27FC236}">
                <a16:creationId xmlns:a16="http://schemas.microsoft.com/office/drawing/2014/main" id="{02F51ECE-F257-47F0-93B5-EF7C2C5E678C}"/>
              </a:ext>
            </a:extLst>
          </p:cNvPr>
          <p:cNvCxnSpPr>
            <a:cxnSpLocks/>
            <a:endCxn id="62" idx="1"/>
          </p:cNvCxnSpPr>
          <p:nvPr/>
        </p:nvCxnSpPr>
        <p:spPr>
          <a:xfrm rot="5400000">
            <a:off x="6171928" y="3956344"/>
            <a:ext cx="1736690" cy="423885"/>
          </a:xfrm>
          <a:prstGeom prst="bentConnector4">
            <a:avLst>
              <a:gd name="adj1" fmla="val 2462"/>
              <a:gd name="adj2" fmla="val 165486"/>
            </a:avLst>
          </a:prstGeom>
          <a:ln>
            <a:tailEnd type="triangle"/>
          </a:ln>
        </p:spPr>
        <p:style>
          <a:lnRef idx="1">
            <a:schemeClr val="dk1"/>
          </a:lnRef>
          <a:fillRef idx="0">
            <a:schemeClr val="dk1"/>
          </a:fillRef>
          <a:effectRef idx="0">
            <a:schemeClr val="dk1"/>
          </a:effectRef>
          <a:fontRef idx="minor">
            <a:schemeClr val="tx1"/>
          </a:fontRef>
        </p:style>
      </p:cxnSp>
      <p:sp>
        <p:nvSpPr>
          <p:cNvPr id="68" name="Rechteck 14">
            <a:extLst>
              <a:ext uri="{FF2B5EF4-FFF2-40B4-BE49-F238E27FC236}">
                <a16:creationId xmlns:a16="http://schemas.microsoft.com/office/drawing/2014/main" id="{7EEB4601-DA9F-4092-B374-93130CC0D973}"/>
              </a:ext>
            </a:extLst>
          </p:cNvPr>
          <p:cNvSpPr/>
          <p:nvPr>
            <p:custDataLst>
              <p:tags r:id="rId23"/>
            </p:custDataLst>
          </p:nvPr>
        </p:nvSpPr>
        <p:spPr bwMode="auto">
          <a:xfrm>
            <a:off x="9088444" y="4738015"/>
            <a:ext cx="1350494" cy="45241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Paper</a:t>
            </a:r>
          </a:p>
        </p:txBody>
      </p:sp>
      <p:cxnSp>
        <p:nvCxnSpPr>
          <p:cNvPr id="69" name="Connector: Elbow 68">
            <a:extLst>
              <a:ext uri="{FF2B5EF4-FFF2-40B4-BE49-F238E27FC236}">
                <a16:creationId xmlns:a16="http://schemas.microsoft.com/office/drawing/2014/main" id="{29A2A9E5-60B3-4D94-893C-C90F8595A380}"/>
              </a:ext>
            </a:extLst>
          </p:cNvPr>
          <p:cNvCxnSpPr>
            <a:cxnSpLocks/>
            <a:stCxn id="27" idx="2"/>
            <a:endCxn id="68" idx="1"/>
          </p:cNvCxnSpPr>
          <p:nvPr/>
        </p:nvCxnSpPr>
        <p:spPr>
          <a:xfrm rot="5400000">
            <a:off x="8448671" y="3892021"/>
            <a:ext cx="1711975" cy="432426"/>
          </a:xfrm>
          <a:prstGeom prst="bentConnector4">
            <a:avLst>
              <a:gd name="adj1" fmla="val 4765"/>
              <a:gd name="adj2" fmla="val 139648"/>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E1E1989-4B8D-47BD-AA8D-1F4320E03ED9}"/>
              </a:ext>
            </a:extLst>
          </p:cNvPr>
          <p:cNvCxnSpPr>
            <a:cxnSpLocks/>
            <a:stCxn id="6" idx="2"/>
            <a:endCxn id="7" idx="0"/>
          </p:cNvCxnSpPr>
          <p:nvPr/>
        </p:nvCxnSpPr>
        <p:spPr>
          <a:xfrm rot="5400000">
            <a:off x="4205890" y="770338"/>
            <a:ext cx="367599" cy="34126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0E3B0F20-8E1D-4CE5-80E7-A1863586CFA9}"/>
              </a:ext>
            </a:extLst>
          </p:cNvPr>
          <p:cNvCxnSpPr>
            <a:cxnSpLocks/>
            <a:stCxn id="6" idx="2"/>
            <a:endCxn id="9" idx="0"/>
          </p:cNvCxnSpPr>
          <p:nvPr/>
        </p:nvCxnSpPr>
        <p:spPr>
          <a:xfrm rot="16200000" flipH="1">
            <a:off x="6490308" y="1898542"/>
            <a:ext cx="367599" cy="11562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D578692E-BD81-4AFD-B459-FB1A76751B82}"/>
              </a:ext>
            </a:extLst>
          </p:cNvPr>
          <p:cNvCxnSpPr>
            <a:cxnSpLocks/>
            <a:stCxn id="6" idx="2"/>
            <a:endCxn id="27" idx="0"/>
          </p:cNvCxnSpPr>
          <p:nvPr/>
        </p:nvCxnSpPr>
        <p:spPr>
          <a:xfrm rot="16200000" flipH="1">
            <a:off x="7624636" y="764214"/>
            <a:ext cx="367599" cy="34248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6" name="Graphic 55" descr="Checkmark with solid fill">
            <a:extLst>
              <a:ext uri="{FF2B5EF4-FFF2-40B4-BE49-F238E27FC236}">
                <a16:creationId xmlns:a16="http://schemas.microsoft.com/office/drawing/2014/main" id="{FE8B32CC-5E24-4473-ACAB-47BD33B262E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26237" y="4520263"/>
            <a:ext cx="307151" cy="307151"/>
          </a:xfrm>
          <a:prstGeom prst="rect">
            <a:avLst/>
          </a:prstGeom>
        </p:spPr>
      </p:pic>
      <p:pic>
        <p:nvPicPr>
          <p:cNvPr id="58" name="Graphic 57" descr="Checkmark with solid fill">
            <a:extLst>
              <a:ext uri="{FF2B5EF4-FFF2-40B4-BE49-F238E27FC236}">
                <a16:creationId xmlns:a16="http://schemas.microsoft.com/office/drawing/2014/main" id="{E71C6F8E-9167-42C0-B552-276400699AA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7476" y="3597355"/>
            <a:ext cx="307151" cy="307151"/>
          </a:xfrm>
          <a:prstGeom prst="rect">
            <a:avLst/>
          </a:prstGeom>
        </p:spPr>
      </p:pic>
      <p:pic>
        <p:nvPicPr>
          <p:cNvPr id="59" name="Graphic 58" descr="Checkmark with solid fill">
            <a:extLst>
              <a:ext uri="{FF2B5EF4-FFF2-40B4-BE49-F238E27FC236}">
                <a16:creationId xmlns:a16="http://schemas.microsoft.com/office/drawing/2014/main" id="{F7F772AA-79D2-4B08-BE53-BC16A6ED3B5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48572" y="4504348"/>
            <a:ext cx="307151" cy="307151"/>
          </a:xfrm>
          <a:prstGeom prst="rect">
            <a:avLst/>
          </a:prstGeom>
        </p:spPr>
      </p:pic>
      <p:pic>
        <p:nvPicPr>
          <p:cNvPr id="61" name="Graphic 60" descr="Checkmark with solid fill">
            <a:extLst>
              <a:ext uri="{FF2B5EF4-FFF2-40B4-BE49-F238E27FC236}">
                <a16:creationId xmlns:a16="http://schemas.microsoft.com/office/drawing/2014/main" id="{71B3D584-3210-40A6-9BC8-49EDF26674D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0193" y="4011589"/>
            <a:ext cx="307151" cy="307151"/>
          </a:xfrm>
          <a:prstGeom prst="rect">
            <a:avLst/>
          </a:prstGeom>
        </p:spPr>
      </p:pic>
      <p:pic>
        <p:nvPicPr>
          <p:cNvPr id="34" name="Graphic 33" descr="Close with solid fill">
            <a:extLst>
              <a:ext uri="{FF2B5EF4-FFF2-40B4-BE49-F238E27FC236}">
                <a16:creationId xmlns:a16="http://schemas.microsoft.com/office/drawing/2014/main" id="{E98B86D3-2AAA-4120-99D3-797D3A1503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5047" y="3532546"/>
            <a:ext cx="382761" cy="382761"/>
          </a:xfrm>
          <a:prstGeom prst="rect">
            <a:avLst/>
          </a:prstGeom>
        </p:spPr>
      </p:pic>
      <p:sp>
        <p:nvSpPr>
          <p:cNvPr id="35" name="TextBox 34">
            <a:extLst>
              <a:ext uri="{FF2B5EF4-FFF2-40B4-BE49-F238E27FC236}">
                <a16:creationId xmlns:a16="http://schemas.microsoft.com/office/drawing/2014/main" id="{5596008F-3F97-464D-A5A5-0D17959ACABC}"/>
              </a:ext>
            </a:extLst>
          </p:cNvPr>
          <p:cNvSpPr txBox="1"/>
          <p:nvPr/>
        </p:nvSpPr>
        <p:spPr>
          <a:xfrm>
            <a:off x="8792220" y="453820"/>
            <a:ext cx="3293435" cy="307777"/>
          </a:xfrm>
          <a:prstGeom prst="rect">
            <a:avLst/>
          </a:prstGeom>
          <a:noFill/>
        </p:spPr>
        <p:txBody>
          <a:bodyPr wrap="square" rtlCol="0">
            <a:spAutoFit/>
          </a:bodyPr>
          <a:lstStyle/>
          <a:p>
            <a:r>
              <a:rPr lang="de-DE" sz="1400" i="1" dirty="0"/>
              <a:t>*Good pipeling exists with mikropml</a:t>
            </a:r>
          </a:p>
        </p:txBody>
      </p:sp>
      <p:sp>
        <p:nvSpPr>
          <p:cNvPr id="64" name="TextBox 63">
            <a:extLst>
              <a:ext uri="{FF2B5EF4-FFF2-40B4-BE49-F238E27FC236}">
                <a16:creationId xmlns:a16="http://schemas.microsoft.com/office/drawing/2014/main" id="{839BB22B-C82B-4BA1-BA74-FC15E3ECF079}"/>
              </a:ext>
            </a:extLst>
          </p:cNvPr>
          <p:cNvSpPr txBox="1"/>
          <p:nvPr/>
        </p:nvSpPr>
        <p:spPr>
          <a:xfrm>
            <a:off x="8155403" y="3378657"/>
            <a:ext cx="308113" cy="307777"/>
          </a:xfrm>
          <a:prstGeom prst="rect">
            <a:avLst/>
          </a:prstGeom>
          <a:noFill/>
        </p:spPr>
        <p:txBody>
          <a:bodyPr wrap="square" rtlCol="0">
            <a:spAutoFit/>
          </a:bodyPr>
          <a:lstStyle/>
          <a:p>
            <a:r>
              <a:rPr lang="de-DE" sz="1400" i="1" dirty="0"/>
              <a:t>*</a:t>
            </a:r>
          </a:p>
        </p:txBody>
      </p:sp>
      <p:pic>
        <p:nvPicPr>
          <p:cNvPr id="65" name="Graphic 64" descr="Checkmark with solid fill">
            <a:extLst>
              <a:ext uri="{FF2B5EF4-FFF2-40B4-BE49-F238E27FC236}">
                <a16:creationId xmlns:a16="http://schemas.microsoft.com/office/drawing/2014/main" id="{C52E629F-A72D-4237-BE87-494E938BDE6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50237" y="4043735"/>
            <a:ext cx="307151" cy="307151"/>
          </a:xfrm>
          <a:prstGeom prst="rect">
            <a:avLst/>
          </a:prstGeom>
        </p:spPr>
      </p:pic>
    </p:spTree>
    <p:extLst>
      <p:ext uri="{BB962C8B-B14F-4D97-AF65-F5344CB8AC3E}">
        <p14:creationId xmlns:p14="http://schemas.microsoft.com/office/powerpoint/2010/main" val="49326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32772" y="1539682"/>
            <a:ext cx="11670074" cy="4460901"/>
            <a:chOff x="332772" y="1539682"/>
            <a:chExt cx="11670074" cy="4460901"/>
          </a:xfrm>
        </p:grpSpPr>
        <p:pic>
          <p:nvPicPr>
            <p:cNvPr id="29" name="Picture 28" descr="Chart, waterfall chart&#10;&#10;Description automatically generated">
              <a:extLst>
                <a:ext uri="{FF2B5EF4-FFF2-40B4-BE49-F238E27FC236}">
                  <a16:creationId xmlns:a16="http://schemas.microsoft.com/office/drawing/2014/main" id="{7AA40558-61C9-49F3-9D5A-5311D4CA5A5F}"/>
                </a:ext>
              </a:extLst>
            </p:cNvPr>
            <p:cNvPicPr>
              <a:picLocks noChangeAspect="1"/>
            </p:cNvPicPr>
            <p:nvPr/>
          </p:nvPicPr>
          <p:blipFill>
            <a:blip r:embed="rId3"/>
            <a:stretch>
              <a:fillRect/>
            </a:stretch>
          </p:blipFill>
          <p:spPr>
            <a:xfrm>
              <a:off x="332772" y="1546936"/>
              <a:ext cx="5798708" cy="4453647"/>
            </a:xfrm>
            <a:prstGeom prst="rect">
              <a:avLst/>
            </a:prstGeom>
            <a:ln>
              <a:solidFill>
                <a:schemeClr val="tx1"/>
              </a:solidFill>
            </a:ln>
          </p:spPr>
        </p:pic>
        <p:pic>
          <p:nvPicPr>
            <p:cNvPr id="31" name="Picture 30" descr="Chart, scatter chart&#10;&#10;Description automatically generated">
              <a:extLst>
                <a:ext uri="{FF2B5EF4-FFF2-40B4-BE49-F238E27FC236}">
                  <a16:creationId xmlns:a16="http://schemas.microsoft.com/office/drawing/2014/main" id="{29D89A53-3575-4EA3-AB2C-D278F08FDB72}"/>
                </a:ext>
              </a:extLst>
            </p:cNvPr>
            <p:cNvPicPr>
              <a:picLocks noChangeAspect="1"/>
            </p:cNvPicPr>
            <p:nvPr/>
          </p:nvPicPr>
          <p:blipFill>
            <a:blip r:embed="rId4"/>
            <a:stretch>
              <a:fillRect/>
            </a:stretch>
          </p:blipFill>
          <p:spPr>
            <a:xfrm>
              <a:off x="6204137" y="1546936"/>
              <a:ext cx="5798709" cy="4453647"/>
            </a:xfrm>
            <a:prstGeom prst="rect">
              <a:avLst/>
            </a:prstGeom>
            <a:ln>
              <a:solidFill>
                <a:schemeClr val="tx1"/>
              </a:solidFill>
            </a:ln>
          </p:spPr>
        </p:pic>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418133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grpSp>
        <p:nvGrpSpPr>
          <p:cNvPr id="17" name="Group 16">
            <a:extLst>
              <a:ext uri="{FF2B5EF4-FFF2-40B4-BE49-F238E27FC236}">
                <a16:creationId xmlns:a16="http://schemas.microsoft.com/office/drawing/2014/main" id="{810DC0B4-F535-4628-865F-15321C563419}"/>
              </a:ext>
            </a:extLst>
          </p:cNvPr>
          <p:cNvGrpSpPr/>
          <p:nvPr/>
        </p:nvGrpSpPr>
        <p:grpSpPr>
          <a:xfrm>
            <a:off x="252151" y="1568231"/>
            <a:ext cx="11936067" cy="4539027"/>
            <a:chOff x="252151" y="1568231"/>
            <a:chExt cx="11936067" cy="4539027"/>
          </a:xfrm>
        </p:grpSpPr>
        <p:pic>
          <p:nvPicPr>
            <p:cNvPr id="15" name="Picture 14" descr="Chart, scatter chart&#10;&#10;Description automatically generated">
              <a:extLst>
                <a:ext uri="{FF2B5EF4-FFF2-40B4-BE49-F238E27FC236}">
                  <a16:creationId xmlns:a16="http://schemas.microsoft.com/office/drawing/2014/main" id="{7A2129D4-3EF6-408D-871C-16FF1FED7EB8}"/>
                </a:ext>
              </a:extLst>
            </p:cNvPr>
            <p:cNvPicPr>
              <a:picLocks noChangeAspect="1"/>
            </p:cNvPicPr>
            <p:nvPr/>
          </p:nvPicPr>
          <p:blipFill>
            <a:blip r:embed="rId2"/>
            <a:stretch>
              <a:fillRect/>
            </a:stretch>
          </p:blipFill>
          <p:spPr>
            <a:xfrm>
              <a:off x="6278345" y="1568232"/>
              <a:ext cx="5909873" cy="4539026"/>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18FEFF5D-5291-47D9-8A5A-1B0DC2872B69}"/>
                </a:ext>
              </a:extLst>
            </p:cNvPr>
            <p:cNvPicPr>
              <a:picLocks noChangeAspect="1"/>
            </p:cNvPicPr>
            <p:nvPr/>
          </p:nvPicPr>
          <p:blipFill>
            <a:blip r:embed="rId3"/>
            <a:stretch>
              <a:fillRect/>
            </a:stretch>
          </p:blipFill>
          <p:spPr>
            <a:xfrm>
              <a:off x="252151" y="1568231"/>
              <a:ext cx="5909874" cy="4539027"/>
            </a:xfrm>
            <a:prstGeom prst="rect">
              <a:avLst/>
            </a:prstGeom>
            <a:ln>
              <a:solidFill>
                <a:schemeClr val="tx1"/>
              </a:solidFill>
            </a:ln>
          </p:spPr>
        </p:pic>
        <p:grpSp>
          <p:nvGrpSpPr>
            <p:cNvPr id="3" name="Group 2">
              <a:extLst>
                <a:ext uri="{FF2B5EF4-FFF2-40B4-BE49-F238E27FC236}">
                  <a16:creationId xmlns:a16="http://schemas.microsoft.com/office/drawing/2014/main" id="{45102374-4778-4B68-9CA1-A5E68CB76CCE}"/>
                </a:ext>
              </a:extLst>
            </p:cNvPr>
            <p:cNvGrpSpPr/>
            <p:nvPr/>
          </p:nvGrpSpPr>
          <p:grpSpPr>
            <a:xfrm>
              <a:off x="252151" y="1568232"/>
              <a:ext cx="6446664" cy="369332"/>
              <a:chOff x="252151" y="1568232"/>
              <a:chExt cx="6446664" cy="369332"/>
            </a:xfrm>
          </p:grpSpPr>
          <p:sp>
            <p:nvSpPr>
              <p:cNvPr id="11" name="TextBox 10">
                <a:extLst>
                  <a:ext uri="{FF2B5EF4-FFF2-40B4-BE49-F238E27FC236}">
                    <a16:creationId xmlns:a16="http://schemas.microsoft.com/office/drawing/2014/main" id="{D0D61D08-D8D8-4769-AD7C-B1B7257A71ED}"/>
                  </a:ext>
                </a:extLst>
              </p:cNvPr>
              <p:cNvSpPr txBox="1"/>
              <p:nvPr/>
            </p:nvSpPr>
            <p:spPr>
              <a:xfrm>
                <a:off x="252151" y="1568232"/>
                <a:ext cx="404037" cy="369332"/>
              </a:xfrm>
              <a:prstGeom prst="rect">
                <a:avLst/>
              </a:prstGeom>
              <a:noFill/>
            </p:spPr>
            <p:txBody>
              <a:bodyPr wrap="square" rtlCol="0">
                <a:spAutoFit/>
              </a:bodyPr>
              <a:lstStyle/>
              <a:p>
                <a:r>
                  <a:rPr lang="de-DE" b="1" dirty="0"/>
                  <a:t>A</a:t>
                </a:r>
              </a:p>
            </p:txBody>
          </p:sp>
          <p:sp>
            <p:nvSpPr>
              <p:cNvPr id="13" name="TextBox 12">
                <a:extLst>
                  <a:ext uri="{FF2B5EF4-FFF2-40B4-BE49-F238E27FC236}">
                    <a16:creationId xmlns:a16="http://schemas.microsoft.com/office/drawing/2014/main" id="{9ED734E7-11CB-4DCD-8AF1-37A74D604CB5}"/>
                  </a:ext>
                </a:extLst>
              </p:cNvPr>
              <p:cNvSpPr txBox="1"/>
              <p:nvPr/>
            </p:nvSpPr>
            <p:spPr>
              <a:xfrm>
                <a:off x="6294778" y="1568232"/>
                <a:ext cx="404037" cy="369332"/>
              </a:xfrm>
              <a:prstGeom prst="rect">
                <a:avLst/>
              </a:prstGeom>
              <a:noFill/>
            </p:spPr>
            <p:txBody>
              <a:bodyPr wrap="square" rtlCol="0">
                <a:spAutoFit/>
              </a:bodyPr>
              <a:lstStyle/>
              <a:p>
                <a:r>
                  <a:rPr lang="de-DE" b="1" dirty="0"/>
                  <a:t>B</a:t>
                </a:r>
              </a:p>
            </p:txBody>
          </p:sp>
        </p:grpSp>
      </p:grpSp>
      <p:sp>
        <p:nvSpPr>
          <p:cNvPr id="12" name="TextBox 11">
            <a:extLst>
              <a:ext uri="{FF2B5EF4-FFF2-40B4-BE49-F238E27FC236}">
                <a16:creationId xmlns:a16="http://schemas.microsoft.com/office/drawing/2014/main" id="{B8C7B416-3D2C-4415-A7D9-F58EFD54646D}"/>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2707593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pic>
        <p:nvPicPr>
          <p:cNvPr id="13" name="Picture 12" descr="Chart&#10;&#10;Description automatically generated">
            <a:extLst>
              <a:ext uri="{FF2B5EF4-FFF2-40B4-BE49-F238E27FC236}">
                <a16:creationId xmlns:a16="http://schemas.microsoft.com/office/drawing/2014/main" id="{BE27890F-FED4-E514-8C18-4AFA2268667F}"/>
              </a:ext>
            </a:extLst>
          </p:cNvPr>
          <p:cNvPicPr>
            <a:picLocks noChangeAspect="1"/>
          </p:cNvPicPr>
          <p:nvPr/>
        </p:nvPicPr>
        <p:blipFill>
          <a:blip r:embed="rId3"/>
          <a:stretch>
            <a:fillRect/>
          </a:stretch>
        </p:blipFill>
        <p:spPr>
          <a:xfrm>
            <a:off x="207952" y="1579615"/>
            <a:ext cx="5888047" cy="3972558"/>
          </a:xfrm>
          <a:prstGeom prst="rect">
            <a:avLst/>
          </a:prstGeom>
          <a:ln>
            <a:solidFill>
              <a:schemeClr val="tx1"/>
            </a:solidFill>
          </a:ln>
        </p:spPr>
      </p:pic>
      <p:pic>
        <p:nvPicPr>
          <p:cNvPr id="15" name="Picture 14" descr="Chart, scatter chart&#10;&#10;Description automatically generated">
            <a:extLst>
              <a:ext uri="{FF2B5EF4-FFF2-40B4-BE49-F238E27FC236}">
                <a16:creationId xmlns:a16="http://schemas.microsoft.com/office/drawing/2014/main" id="{8248E2C3-C41B-6EC0-501C-AF4AC8F2C904}"/>
              </a:ext>
            </a:extLst>
          </p:cNvPr>
          <p:cNvPicPr>
            <a:picLocks noChangeAspect="1"/>
          </p:cNvPicPr>
          <p:nvPr/>
        </p:nvPicPr>
        <p:blipFill>
          <a:blip r:embed="rId4"/>
          <a:stretch>
            <a:fillRect/>
          </a:stretch>
        </p:blipFill>
        <p:spPr>
          <a:xfrm>
            <a:off x="6170505" y="1579615"/>
            <a:ext cx="5888047" cy="3972558"/>
          </a:xfrm>
          <a:prstGeom prst="rect">
            <a:avLst/>
          </a:prstGeom>
          <a:ln>
            <a:solidFill>
              <a:schemeClr val="tx1"/>
            </a:solidFill>
          </a:ln>
        </p:spPr>
      </p:pic>
    </p:spTree>
    <p:extLst>
      <p:ext uri="{BB962C8B-B14F-4D97-AF65-F5344CB8AC3E}">
        <p14:creationId xmlns:p14="http://schemas.microsoft.com/office/powerpoint/2010/main" val="3330577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10" name="Picture 9" descr="Chart, scatter chart&#10;&#10;Description automatically generated">
            <a:extLst>
              <a:ext uri="{FF2B5EF4-FFF2-40B4-BE49-F238E27FC236}">
                <a16:creationId xmlns:a16="http://schemas.microsoft.com/office/drawing/2014/main" id="{4633E70C-2493-40F9-85F2-361F06F329EB}"/>
              </a:ext>
            </a:extLst>
          </p:cNvPr>
          <p:cNvPicPr>
            <a:picLocks noChangeAspect="1"/>
          </p:cNvPicPr>
          <p:nvPr/>
        </p:nvPicPr>
        <p:blipFill>
          <a:blip r:embed="rId2"/>
          <a:stretch>
            <a:fillRect/>
          </a:stretch>
        </p:blipFill>
        <p:spPr>
          <a:xfrm>
            <a:off x="219738" y="1557008"/>
            <a:ext cx="5876261" cy="4513210"/>
          </a:xfrm>
          <a:prstGeom prst="rect">
            <a:avLst/>
          </a:prstGeom>
          <a:ln>
            <a:solidFill>
              <a:schemeClr val="tx1"/>
            </a:solidFill>
          </a:ln>
        </p:spPr>
      </p:pic>
      <p:pic>
        <p:nvPicPr>
          <p:cNvPr id="12" name="Picture 11" descr="Chart, scatter chart&#10;&#10;Description automatically generated">
            <a:extLst>
              <a:ext uri="{FF2B5EF4-FFF2-40B4-BE49-F238E27FC236}">
                <a16:creationId xmlns:a16="http://schemas.microsoft.com/office/drawing/2014/main" id="{3E3BD775-2D19-4523-BC32-6D5DA4958892}"/>
              </a:ext>
            </a:extLst>
          </p:cNvPr>
          <p:cNvPicPr>
            <a:picLocks noChangeAspect="1"/>
          </p:cNvPicPr>
          <p:nvPr/>
        </p:nvPicPr>
        <p:blipFill>
          <a:blip r:embed="rId3"/>
          <a:stretch>
            <a:fillRect/>
          </a:stretch>
        </p:blipFill>
        <p:spPr>
          <a:xfrm>
            <a:off x="6151450" y="1557008"/>
            <a:ext cx="5876261" cy="4513210"/>
          </a:xfrm>
          <a:prstGeom prst="rect">
            <a:avLst/>
          </a:prstGeom>
          <a:ln>
            <a:solidFill>
              <a:schemeClr val="tx1"/>
            </a:solidFill>
          </a:ln>
        </p:spPr>
      </p:pic>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629132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10" name="Picture 9" descr="Chart, scatter chart&#10;&#10;Description automatically generated">
            <a:extLst>
              <a:ext uri="{FF2B5EF4-FFF2-40B4-BE49-F238E27FC236}">
                <a16:creationId xmlns:a16="http://schemas.microsoft.com/office/drawing/2014/main" id="{B78CC450-FA0B-1510-0D84-04678CFE2679}"/>
              </a:ext>
            </a:extLst>
          </p:cNvPr>
          <p:cNvPicPr>
            <a:picLocks noChangeAspect="1"/>
          </p:cNvPicPr>
          <p:nvPr/>
        </p:nvPicPr>
        <p:blipFill>
          <a:blip r:embed="rId3"/>
          <a:stretch>
            <a:fillRect/>
          </a:stretch>
        </p:blipFill>
        <p:spPr>
          <a:xfrm>
            <a:off x="3245464" y="1409673"/>
            <a:ext cx="6963747" cy="4477375"/>
          </a:xfrm>
          <a:prstGeom prst="rect">
            <a:avLst/>
          </a:prstGeom>
          <a:ln>
            <a:solidFill>
              <a:schemeClr val="tx1"/>
            </a:solidFill>
          </a:ln>
        </p:spPr>
      </p:pic>
    </p:spTree>
    <p:extLst>
      <p:ext uri="{BB962C8B-B14F-4D97-AF65-F5344CB8AC3E}">
        <p14:creationId xmlns:p14="http://schemas.microsoft.com/office/powerpoint/2010/main" val="843740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7" name="Picture 6" descr="Chart, scatter chart&#10;&#10;Description automatically generated">
            <a:extLst>
              <a:ext uri="{FF2B5EF4-FFF2-40B4-BE49-F238E27FC236}">
                <a16:creationId xmlns:a16="http://schemas.microsoft.com/office/drawing/2014/main" id="{20EC733E-BCB5-B53D-4AA5-D60B4064F478}"/>
              </a:ext>
            </a:extLst>
          </p:cNvPr>
          <p:cNvPicPr>
            <a:picLocks noChangeAspect="1"/>
          </p:cNvPicPr>
          <p:nvPr/>
        </p:nvPicPr>
        <p:blipFill>
          <a:blip r:embed="rId2"/>
          <a:stretch>
            <a:fillRect/>
          </a:stretch>
        </p:blipFill>
        <p:spPr>
          <a:xfrm>
            <a:off x="3459598" y="1395829"/>
            <a:ext cx="6963747" cy="4477375"/>
          </a:xfrm>
          <a:prstGeom prst="rect">
            <a:avLst/>
          </a:prstGeom>
          <a:ln>
            <a:solidFill>
              <a:schemeClr val="tx1"/>
            </a:solidFill>
          </a:ln>
        </p:spPr>
      </p:pic>
    </p:spTree>
    <p:extLst>
      <p:ext uri="{BB962C8B-B14F-4D97-AF65-F5344CB8AC3E}">
        <p14:creationId xmlns:p14="http://schemas.microsoft.com/office/powerpoint/2010/main" val="2086017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 name="TextBox 2">
            <a:extLst>
              <a:ext uri="{FF2B5EF4-FFF2-40B4-BE49-F238E27FC236}">
                <a16:creationId xmlns:a16="http://schemas.microsoft.com/office/drawing/2014/main" id="{062806BE-FD21-41DB-975B-9708AC2EBC08}"/>
              </a:ext>
            </a:extLst>
          </p:cNvPr>
          <p:cNvSpPr txBox="1"/>
          <p:nvPr/>
        </p:nvSpPr>
        <p:spPr>
          <a:xfrm>
            <a:off x="1903228" y="1828800"/>
            <a:ext cx="6581553" cy="2862322"/>
          </a:xfrm>
          <a:prstGeom prst="rect">
            <a:avLst/>
          </a:prstGeom>
          <a:noFill/>
        </p:spPr>
        <p:txBody>
          <a:bodyPr wrap="square" rtlCol="0">
            <a:spAutoFit/>
          </a:bodyPr>
          <a:lstStyle/>
          <a:p>
            <a:pPr marL="285750" indent="-285750">
              <a:buFontTx/>
              <a:buChar char="-"/>
            </a:pPr>
            <a:r>
              <a:rPr lang="de-DE" dirty="0"/>
              <a:t>Xgbtree takes awfully long</a:t>
            </a:r>
          </a:p>
          <a:p>
            <a:pPr marL="285750" indent="-285750">
              <a:buFontTx/>
              <a:buChar char="-"/>
            </a:pPr>
            <a:r>
              <a:rPr lang="de-DE" dirty="0"/>
              <a:t>Check if xgbtree with 2 cv is faster (no)</a:t>
            </a:r>
          </a:p>
          <a:p>
            <a:pPr marL="285750" indent="-285750">
              <a:buFontTx/>
              <a:buChar char="-"/>
            </a:pPr>
            <a:r>
              <a:rPr lang="de-DE" dirty="0"/>
              <a:t>Check out nonlinear alternatives for run_ml:</a:t>
            </a:r>
          </a:p>
          <a:p>
            <a:pPr marL="742950" lvl="1" indent="-285750">
              <a:buFontTx/>
              <a:buChar char="-"/>
            </a:pPr>
            <a:r>
              <a:rPr lang="de-DE" dirty="0">
                <a:latin typeface="Arial" panose="020B0604020202020204" pitchFamily="34" charset="0"/>
              </a:rPr>
              <a:t>Rf: random forest</a:t>
            </a:r>
          </a:p>
          <a:p>
            <a:pPr marL="742950" lvl="1" indent="-285750">
              <a:buFontTx/>
              <a:buChar char="-"/>
            </a:pPr>
            <a:r>
              <a:rPr lang="de-DE" dirty="0">
                <a:latin typeface="Arial" panose="020B0604020202020204" pitchFamily="34" charset="0"/>
              </a:rPr>
              <a:t>Rpart2: decision tree</a:t>
            </a:r>
          </a:p>
          <a:p>
            <a:pPr marL="742950" lvl="1" indent="-285750">
              <a:buFontTx/>
              <a:buChar char="-"/>
            </a:pPr>
            <a:r>
              <a:rPr lang="de-DE" dirty="0">
                <a:latin typeface="Arial" panose="020B0604020202020204" pitchFamily="34" charset="0"/>
              </a:rPr>
              <a:t>Svmradial: support vector machines -&gt; is significantly faster than xgbtree -&gt; run 5x repeat and 2x cv</a:t>
            </a:r>
          </a:p>
          <a:p>
            <a:pPr marL="742950" lvl="1" indent="-285750">
              <a:buFontTx/>
              <a:buChar char="-"/>
            </a:pPr>
            <a:endParaRPr lang="de-DE" dirty="0">
              <a:latin typeface="Arial" panose="020B0604020202020204" pitchFamily="34" charset="0"/>
            </a:endParaRPr>
          </a:p>
          <a:p>
            <a:pPr marL="742950" lvl="1" indent="-285750">
              <a:buFontTx/>
              <a:buChar char="-"/>
            </a:pPr>
            <a:endParaRPr lang="de-DE" dirty="0">
              <a:latin typeface="Arial" panose="020B0604020202020204" pitchFamily="34" charset="0"/>
            </a:endParaRPr>
          </a:p>
          <a:p>
            <a:pPr marL="742950" lvl="1" indent="-285750">
              <a:buFontTx/>
              <a:buChar char="-"/>
            </a:pPr>
            <a:r>
              <a:rPr lang="de-DE" dirty="0">
                <a:latin typeface="Arial" panose="020B0604020202020204" pitchFamily="34" charset="0"/>
              </a:rPr>
              <a:t>Impute and Transform both new abundances </a:t>
            </a:r>
            <a:endParaRPr lang="de-DE" dirty="0"/>
          </a:p>
        </p:txBody>
      </p:sp>
    </p:spTree>
    <p:extLst>
      <p:ext uri="{BB962C8B-B14F-4D97-AF65-F5344CB8AC3E}">
        <p14:creationId xmlns:p14="http://schemas.microsoft.com/office/powerpoint/2010/main" val="3118522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scatter chart, box and whisker chart&#10;&#10;Description automatically generated">
            <a:extLst>
              <a:ext uri="{FF2B5EF4-FFF2-40B4-BE49-F238E27FC236}">
                <a16:creationId xmlns:a16="http://schemas.microsoft.com/office/drawing/2014/main" id="{3D1BC72F-31D9-DFEF-B74C-B5EB9A089E9D}"/>
              </a:ext>
            </a:extLst>
          </p:cNvPr>
          <p:cNvPicPr>
            <a:picLocks noChangeAspect="1"/>
          </p:cNvPicPr>
          <p:nvPr/>
        </p:nvPicPr>
        <p:blipFill>
          <a:blip r:embed="rId3"/>
          <a:stretch>
            <a:fillRect/>
          </a:stretch>
        </p:blipFill>
        <p:spPr>
          <a:xfrm>
            <a:off x="6197192" y="1562753"/>
            <a:ext cx="5754229" cy="3876790"/>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BEB632D-9876-7151-63BA-84660B259D1C}"/>
              </a:ext>
            </a:extLst>
          </p:cNvPr>
          <p:cNvPicPr>
            <a:picLocks noChangeAspect="1"/>
          </p:cNvPicPr>
          <p:nvPr/>
        </p:nvPicPr>
        <p:blipFill>
          <a:blip r:embed="rId4"/>
          <a:stretch>
            <a:fillRect/>
          </a:stretch>
        </p:blipFill>
        <p:spPr>
          <a:xfrm>
            <a:off x="317542" y="1562753"/>
            <a:ext cx="5778458" cy="387679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37</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39682"/>
            <a:ext cx="6257940" cy="392403"/>
            <a:chOff x="343289" y="1539682"/>
            <a:chExt cx="6257940" cy="392403"/>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164418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4F18C8BA-38F7-41BD-2D9C-32490E3018DB}"/>
              </a:ext>
            </a:extLst>
          </p:cNvPr>
          <p:cNvPicPr>
            <a:picLocks noChangeAspect="1"/>
          </p:cNvPicPr>
          <p:nvPr/>
        </p:nvPicPr>
        <p:blipFill>
          <a:blip r:embed="rId3"/>
          <a:stretch>
            <a:fillRect/>
          </a:stretch>
        </p:blipFill>
        <p:spPr>
          <a:xfrm>
            <a:off x="6222557" y="1625763"/>
            <a:ext cx="5711579" cy="3323224"/>
          </a:xfrm>
          <a:prstGeom prst="rect">
            <a:avLst/>
          </a:prstGeom>
          <a:ln>
            <a:solidFill>
              <a:schemeClr val="tx1"/>
            </a:solidFill>
          </a:ln>
        </p:spPr>
      </p:pic>
      <p:pic>
        <p:nvPicPr>
          <p:cNvPr id="4" name="Picture 3" descr="Chart&#10;&#10;Description automatically generated">
            <a:extLst>
              <a:ext uri="{FF2B5EF4-FFF2-40B4-BE49-F238E27FC236}">
                <a16:creationId xmlns:a16="http://schemas.microsoft.com/office/drawing/2014/main" id="{E8927075-CE24-997A-77A8-9FB5495F727D}"/>
              </a:ext>
            </a:extLst>
          </p:cNvPr>
          <p:cNvPicPr>
            <a:picLocks noChangeAspect="1"/>
          </p:cNvPicPr>
          <p:nvPr/>
        </p:nvPicPr>
        <p:blipFill>
          <a:blip r:embed="rId4"/>
          <a:stretch>
            <a:fillRect/>
          </a:stretch>
        </p:blipFill>
        <p:spPr>
          <a:xfrm>
            <a:off x="343289" y="1602692"/>
            <a:ext cx="5711579" cy="3323224"/>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4121501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pic>
        <p:nvPicPr>
          <p:cNvPr id="4" name="Picture 3" descr="Chart, scatter chart&#10;&#10;Description automatically generated">
            <a:extLst>
              <a:ext uri="{FF2B5EF4-FFF2-40B4-BE49-F238E27FC236}">
                <a16:creationId xmlns:a16="http://schemas.microsoft.com/office/drawing/2014/main" id="{892DCFF4-C9C5-A69D-750A-3140F462D45A}"/>
              </a:ext>
            </a:extLst>
          </p:cNvPr>
          <p:cNvPicPr>
            <a:picLocks noChangeAspect="1"/>
          </p:cNvPicPr>
          <p:nvPr/>
        </p:nvPicPr>
        <p:blipFill>
          <a:blip r:embed="rId3"/>
          <a:stretch>
            <a:fillRect/>
          </a:stretch>
        </p:blipFill>
        <p:spPr>
          <a:xfrm>
            <a:off x="6266198" y="1738631"/>
            <a:ext cx="5872988" cy="3962398"/>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E81C6275-DE84-E311-5595-DB3495FD8B00}"/>
              </a:ext>
            </a:extLst>
          </p:cNvPr>
          <p:cNvPicPr>
            <a:picLocks noChangeAspect="1"/>
          </p:cNvPicPr>
          <p:nvPr/>
        </p:nvPicPr>
        <p:blipFill>
          <a:blip r:embed="rId4"/>
          <a:stretch>
            <a:fillRect/>
          </a:stretch>
        </p:blipFill>
        <p:spPr>
          <a:xfrm>
            <a:off x="304529" y="1738632"/>
            <a:ext cx="5872987" cy="3962397"/>
          </a:xfrm>
          <a:prstGeom prst="rect">
            <a:avLst/>
          </a:prstGeom>
          <a:ln>
            <a:solidFill>
              <a:schemeClr val="tx1"/>
            </a:solidFill>
          </a:ln>
        </p:spPr>
      </p:pic>
    </p:spTree>
    <p:extLst>
      <p:ext uri="{BB962C8B-B14F-4D97-AF65-F5344CB8AC3E}">
        <p14:creationId xmlns:p14="http://schemas.microsoft.com/office/powerpoint/2010/main" val="424607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E27C3-DDC2-4388-8274-E35D8C5F2D93}"/>
              </a:ext>
            </a:extLst>
          </p:cNvPr>
          <p:cNvSpPr txBox="1"/>
          <p:nvPr/>
        </p:nvSpPr>
        <p:spPr>
          <a:xfrm>
            <a:off x="1694844" y="1292876"/>
            <a:ext cx="1788736" cy="300082"/>
          </a:xfrm>
          <a:prstGeom prst="rect">
            <a:avLst/>
          </a:prstGeom>
          <a:noFill/>
        </p:spPr>
        <p:txBody>
          <a:bodyPr wrap="square" rtlCol="0">
            <a:spAutoFit/>
          </a:bodyPr>
          <a:lstStyle/>
          <a:p>
            <a:r>
              <a:rPr lang="de-DE" sz="1350" dirty="0"/>
              <a:t>Stand: 31.03.22</a:t>
            </a:r>
            <a:endParaRPr lang="en-US" sz="1350" dirty="0"/>
          </a:p>
        </p:txBody>
      </p:sp>
      <p:sp>
        <p:nvSpPr>
          <p:cNvPr id="5" name="Title 4">
            <a:extLst>
              <a:ext uri="{FF2B5EF4-FFF2-40B4-BE49-F238E27FC236}">
                <a16:creationId xmlns:a16="http://schemas.microsoft.com/office/drawing/2014/main" id="{747926D7-E6E6-47B7-806D-995BB9606CA7}"/>
              </a:ext>
            </a:extLst>
          </p:cNvPr>
          <p:cNvSpPr>
            <a:spLocks noGrp="1"/>
          </p:cNvSpPr>
          <p:nvPr>
            <p:ph type="title"/>
          </p:nvPr>
        </p:nvSpPr>
        <p:spPr>
          <a:xfrm>
            <a:off x="1662411" y="652431"/>
            <a:ext cx="8911687" cy="719169"/>
          </a:xfrm>
        </p:spPr>
        <p:txBody>
          <a:bodyPr/>
          <a:lstStyle/>
          <a:p>
            <a:r>
              <a:rPr lang="de-DE" sz="3600" b="1" dirty="0"/>
              <a:t>Projektstrukturplan II</a:t>
            </a:r>
            <a:endParaRPr lang="en-US" dirty="0"/>
          </a:p>
        </p:txBody>
      </p:sp>
      <p:sp>
        <p:nvSpPr>
          <p:cNvPr id="2" name="Date Placeholder 1">
            <a:extLst>
              <a:ext uri="{FF2B5EF4-FFF2-40B4-BE49-F238E27FC236}">
                <a16:creationId xmlns:a16="http://schemas.microsoft.com/office/drawing/2014/main" id="{F3EEEBEE-8BBD-4EBF-A2BB-CAD97D51A48B}"/>
              </a:ext>
            </a:extLst>
          </p:cNvPr>
          <p:cNvSpPr>
            <a:spLocks noGrp="1"/>
          </p:cNvSpPr>
          <p:nvPr>
            <p:ph type="dt" sz="half" idx="10"/>
          </p:nvPr>
        </p:nvSpPr>
        <p:spPr/>
        <p:txBody>
          <a:bodyPr/>
          <a:lstStyle/>
          <a:p>
            <a:fld id="{7BB4AFEC-4BE7-4504-8846-4BF0CCFD9721}" type="datetime1">
              <a:rPr lang="en-US" smtClean="0"/>
              <a:t>5/24/2022</a:t>
            </a:fld>
            <a:endParaRPr lang="en-US" dirty="0"/>
          </a:p>
        </p:txBody>
      </p:sp>
      <p:sp>
        <p:nvSpPr>
          <p:cNvPr id="3" name="Footer Placeholder 2">
            <a:extLst>
              <a:ext uri="{FF2B5EF4-FFF2-40B4-BE49-F238E27FC236}">
                <a16:creationId xmlns:a16="http://schemas.microsoft.com/office/drawing/2014/main" id="{4DAFA7F5-6A91-4D4D-9891-3876525867AB}"/>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CE2776D2-EE20-45AE-A069-38A103E4F6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0F2C4512-AA65-48E7-8ECD-C1D03FB41B82}"/>
              </a:ext>
            </a:extLst>
          </p:cNvPr>
          <p:cNvPicPr>
            <a:picLocks noChangeAspect="1"/>
          </p:cNvPicPr>
          <p:nvPr/>
        </p:nvPicPr>
        <p:blipFill>
          <a:blip r:embed="rId2"/>
          <a:stretch>
            <a:fillRect/>
          </a:stretch>
        </p:blipFill>
        <p:spPr>
          <a:xfrm>
            <a:off x="191162" y="1793352"/>
            <a:ext cx="11932920" cy="4221480"/>
          </a:xfrm>
          <a:prstGeom prst="rect">
            <a:avLst/>
          </a:prstGeom>
        </p:spPr>
      </p:pic>
    </p:spTree>
    <p:extLst>
      <p:ext uri="{BB962C8B-B14F-4D97-AF65-F5344CB8AC3E}">
        <p14:creationId xmlns:p14="http://schemas.microsoft.com/office/powerpoint/2010/main" val="342637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700255B2-04D3-007E-3C27-1256E6C0C11F}"/>
              </a:ext>
            </a:extLst>
          </p:cNvPr>
          <p:cNvPicPr>
            <a:picLocks noChangeAspect="1"/>
          </p:cNvPicPr>
          <p:nvPr/>
        </p:nvPicPr>
        <p:blipFill>
          <a:blip r:embed="rId3"/>
          <a:stretch>
            <a:fillRect/>
          </a:stretch>
        </p:blipFill>
        <p:spPr>
          <a:xfrm>
            <a:off x="372196" y="1571964"/>
            <a:ext cx="5894002" cy="3429365"/>
          </a:xfrm>
          <a:prstGeom prst="rect">
            <a:avLst/>
          </a:prstGeom>
          <a:ln>
            <a:solidFill>
              <a:schemeClr val="tx1"/>
            </a:solidFill>
          </a:ln>
        </p:spPr>
      </p:pic>
      <p:pic>
        <p:nvPicPr>
          <p:cNvPr id="9" name="Picture 8" descr="Chart, box and whisker chart&#10;&#10;Description automatically generated">
            <a:extLst>
              <a:ext uri="{FF2B5EF4-FFF2-40B4-BE49-F238E27FC236}">
                <a16:creationId xmlns:a16="http://schemas.microsoft.com/office/drawing/2014/main" id="{3FC62F5E-10F0-86AF-2C28-5B738DD501F9}"/>
              </a:ext>
            </a:extLst>
          </p:cNvPr>
          <p:cNvPicPr>
            <a:picLocks noChangeAspect="1"/>
          </p:cNvPicPr>
          <p:nvPr/>
        </p:nvPicPr>
        <p:blipFill>
          <a:blip r:embed="rId4"/>
          <a:stretch>
            <a:fillRect/>
          </a:stretch>
        </p:blipFill>
        <p:spPr>
          <a:xfrm>
            <a:off x="6266198" y="1571964"/>
            <a:ext cx="5894002" cy="3429365"/>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40</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326946" cy="371198"/>
            <a:chOff x="343289" y="1562753"/>
            <a:chExt cx="6326946" cy="371198"/>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66198" y="1564619"/>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366725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box and whisker chart&#10;&#10;Description automatically generated">
            <a:extLst>
              <a:ext uri="{FF2B5EF4-FFF2-40B4-BE49-F238E27FC236}">
                <a16:creationId xmlns:a16="http://schemas.microsoft.com/office/drawing/2014/main" id="{78349DCB-E5A3-4A00-77DA-AA131D1245C8}"/>
              </a:ext>
            </a:extLst>
          </p:cNvPr>
          <p:cNvPicPr>
            <a:picLocks noChangeAspect="1"/>
          </p:cNvPicPr>
          <p:nvPr/>
        </p:nvPicPr>
        <p:blipFill>
          <a:blip r:embed="rId3"/>
          <a:stretch>
            <a:fillRect/>
          </a:stretch>
        </p:blipFill>
        <p:spPr>
          <a:xfrm>
            <a:off x="6266198" y="1562751"/>
            <a:ext cx="5925802" cy="3447868"/>
          </a:xfrm>
          <a:prstGeom prst="rect">
            <a:avLst/>
          </a:prstGeom>
          <a:ln>
            <a:solidFill>
              <a:schemeClr val="tx1"/>
            </a:solidFill>
          </a:ln>
        </p:spPr>
      </p:pic>
      <p:pic>
        <p:nvPicPr>
          <p:cNvPr id="7" name="Picture 6" descr="Chart&#10;&#10;Description automatically generated with low confidence">
            <a:extLst>
              <a:ext uri="{FF2B5EF4-FFF2-40B4-BE49-F238E27FC236}">
                <a16:creationId xmlns:a16="http://schemas.microsoft.com/office/drawing/2014/main" id="{93433E7B-5DC1-AC7B-E002-4A8611F0D466}"/>
              </a:ext>
            </a:extLst>
          </p:cNvPr>
          <p:cNvPicPr>
            <a:picLocks noChangeAspect="1"/>
          </p:cNvPicPr>
          <p:nvPr/>
        </p:nvPicPr>
        <p:blipFill>
          <a:blip r:embed="rId4"/>
          <a:stretch>
            <a:fillRect/>
          </a:stretch>
        </p:blipFill>
        <p:spPr>
          <a:xfrm>
            <a:off x="388763" y="1562752"/>
            <a:ext cx="5877436" cy="3419727"/>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41</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756418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pic>
        <p:nvPicPr>
          <p:cNvPr id="4" name="Picture 3" descr="Chart&#10;&#10;Description automatically generated with medium confidence">
            <a:extLst>
              <a:ext uri="{FF2B5EF4-FFF2-40B4-BE49-F238E27FC236}">
                <a16:creationId xmlns:a16="http://schemas.microsoft.com/office/drawing/2014/main" id="{8C24C0D2-4897-EBDD-F6F7-532AB325F91D}"/>
              </a:ext>
            </a:extLst>
          </p:cNvPr>
          <p:cNvPicPr>
            <a:picLocks noChangeAspect="1"/>
          </p:cNvPicPr>
          <p:nvPr/>
        </p:nvPicPr>
        <p:blipFill>
          <a:blip r:embed="rId3"/>
          <a:stretch>
            <a:fillRect/>
          </a:stretch>
        </p:blipFill>
        <p:spPr>
          <a:xfrm>
            <a:off x="347044" y="1760663"/>
            <a:ext cx="5840334" cy="3940366"/>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A5F3599-C602-7C5B-12DA-8AFAE5AD246D}"/>
              </a:ext>
            </a:extLst>
          </p:cNvPr>
          <p:cNvPicPr>
            <a:picLocks noChangeAspect="1"/>
          </p:cNvPicPr>
          <p:nvPr/>
        </p:nvPicPr>
        <p:blipFill>
          <a:blip r:embed="rId4"/>
          <a:stretch>
            <a:fillRect/>
          </a:stretch>
        </p:blipFill>
        <p:spPr>
          <a:xfrm>
            <a:off x="6187378" y="1760663"/>
            <a:ext cx="5840334" cy="3940366"/>
          </a:xfrm>
          <a:prstGeom prst="rect">
            <a:avLst/>
          </a:prstGeom>
          <a:ln>
            <a:solidFill>
              <a:schemeClr val="tx1"/>
            </a:solidFill>
          </a:ln>
        </p:spPr>
      </p:pic>
    </p:spTree>
    <p:extLst>
      <p:ext uri="{BB962C8B-B14F-4D97-AF65-F5344CB8AC3E}">
        <p14:creationId xmlns:p14="http://schemas.microsoft.com/office/powerpoint/2010/main" val="3416513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9" name="TextBox 8">
            <a:extLst>
              <a:ext uri="{FF2B5EF4-FFF2-40B4-BE49-F238E27FC236}">
                <a16:creationId xmlns:a16="http://schemas.microsoft.com/office/drawing/2014/main" id="{CC687138-1B85-65A0-D0EA-B5E84C8FF2FB}"/>
              </a:ext>
            </a:extLst>
          </p:cNvPr>
          <p:cNvSpPr txBox="1"/>
          <p:nvPr/>
        </p:nvSpPr>
        <p:spPr>
          <a:xfrm>
            <a:off x="6266198" y="109175"/>
            <a:ext cx="6096000" cy="923330"/>
          </a:xfrm>
          <a:prstGeom prst="rect">
            <a:avLst/>
          </a:prstGeom>
          <a:noFill/>
        </p:spPr>
        <p:txBody>
          <a:bodyPr wrap="square">
            <a:spAutoFit/>
          </a:bodyPr>
          <a:lstStyle/>
          <a:p>
            <a:r>
              <a:rPr lang="de-DE" b="1" i="1" dirty="0"/>
              <a:t>Data: D:\Master\Master Biologie\Sommersemester 2022\Master thesis\Github\out\EstMB\E11\svmRadial</a:t>
            </a:r>
          </a:p>
        </p:txBody>
      </p:sp>
      <p:pic>
        <p:nvPicPr>
          <p:cNvPr id="12" name="Picture 11" descr="Chart, scatter chart, box and whisker chart&#10;&#10;Description automatically generated">
            <a:extLst>
              <a:ext uri="{FF2B5EF4-FFF2-40B4-BE49-F238E27FC236}">
                <a16:creationId xmlns:a16="http://schemas.microsoft.com/office/drawing/2014/main" id="{1015A10F-B784-44F2-D3D5-A84B7EC1BC3A}"/>
              </a:ext>
            </a:extLst>
          </p:cNvPr>
          <p:cNvPicPr>
            <a:picLocks noChangeAspect="1"/>
          </p:cNvPicPr>
          <p:nvPr/>
        </p:nvPicPr>
        <p:blipFill>
          <a:blip r:embed="rId3"/>
          <a:stretch>
            <a:fillRect/>
          </a:stretch>
        </p:blipFill>
        <p:spPr>
          <a:xfrm>
            <a:off x="5925803" y="1684053"/>
            <a:ext cx="6100302" cy="3922219"/>
          </a:xfrm>
          <a:prstGeom prst="rect">
            <a:avLst/>
          </a:prstGeom>
          <a:ln>
            <a:solidFill>
              <a:schemeClr val="tx1"/>
            </a:solidFill>
          </a:ln>
        </p:spPr>
      </p:pic>
    </p:spTree>
    <p:extLst>
      <p:ext uri="{BB962C8B-B14F-4D97-AF65-F5344CB8AC3E}">
        <p14:creationId xmlns:p14="http://schemas.microsoft.com/office/powerpoint/2010/main" val="226285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IDEA</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10" name="TextBox 9">
            <a:extLst>
              <a:ext uri="{FF2B5EF4-FFF2-40B4-BE49-F238E27FC236}">
                <a16:creationId xmlns:a16="http://schemas.microsoft.com/office/drawing/2014/main" id="{8551B3F8-69A7-4DCB-910B-1046E03BF7CF}"/>
              </a:ext>
            </a:extLst>
          </p:cNvPr>
          <p:cNvSpPr txBox="1"/>
          <p:nvPr/>
        </p:nvSpPr>
        <p:spPr>
          <a:xfrm>
            <a:off x="1954001" y="1582340"/>
            <a:ext cx="7102549" cy="3693319"/>
          </a:xfrm>
          <a:prstGeom prst="rect">
            <a:avLst/>
          </a:prstGeom>
          <a:noFill/>
        </p:spPr>
        <p:txBody>
          <a:bodyPr wrap="square" rtlCol="0">
            <a:spAutoFit/>
          </a:bodyPr>
          <a:lstStyle/>
          <a:p>
            <a:pPr marL="285750" indent="-285750">
              <a:buFontTx/>
              <a:buChar char="-"/>
            </a:pPr>
            <a:r>
              <a:rPr lang="de-DE" dirty="0"/>
              <a:t>Direct comparison if transformations are a big influence on leaky data</a:t>
            </a:r>
          </a:p>
          <a:p>
            <a:pPr marL="285750" indent="-285750">
              <a:buFontTx/>
              <a:buChar char="-"/>
            </a:pPr>
            <a:r>
              <a:rPr lang="de-DE" dirty="0"/>
              <a:t>Take CRC data set as it has clear correlations and gives nice control over test set via country codes</a:t>
            </a:r>
          </a:p>
          <a:p>
            <a:pPr marL="285750" indent="-285750">
              <a:buFontTx/>
              <a:buChar char="-"/>
            </a:pPr>
            <a:r>
              <a:rPr lang="de-DE" dirty="0"/>
              <a:t>Compare glmnet models with transformation separate on test/train set and on full data set</a:t>
            </a:r>
          </a:p>
          <a:p>
            <a:pPr marL="285750" indent="-285750">
              <a:buFontTx/>
              <a:buChar char="-"/>
            </a:pPr>
            <a:r>
              <a:rPr lang="de-DE" dirty="0"/>
              <a:t>Test first with two countries and TSS/CLR/ALR</a:t>
            </a:r>
          </a:p>
          <a:p>
            <a:pPr marL="285750" indent="-285750">
              <a:buFontTx/>
              <a:buChar char="-"/>
            </a:pPr>
            <a:r>
              <a:rPr lang="de-DE" dirty="0"/>
              <a:t>Main interest in ALR </a:t>
            </a:r>
          </a:p>
          <a:p>
            <a:pPr marL="285750" indent="-285750">
              <a:buFontTx/>
              <a:buChar char="-"/>
            </a:pPr>
            <a:endParaRPr lang="de-DE" dirty="0"/>
          </a:p>
          <a:p>
            <a:pPr marL="285750" indent="-285750">
              <a:buFontTx/>
              <a:buChar char="-"/>
            </a:pPr>
            <a:r>
              <a:rPr lang="de-DE" dirty="0"/>
              <a:t>Note: possibility that different denominator is chosen for test set and train set -&gt; code needs to adjust for that -&gt; especially later in PCOS? -&gt; both denominators should be discarded from data set!</a:t>
            </a:r>
          </a:p>
        </p:txBody>
      </p:sp>
      <p:sp>
        <p:nvSpPr>
          <p:cNvPr id="7" name="TextBox 6">
            <a:extLst>
              <a:ext uri="{FF2B5EF4-FFF2-40B4-BE49-F238E27FC236}">
                <a16:creationId xmlns:a16="http://schemas.microsoft.com/office/drawing/2014/main" id="{C145CAF5-C088-449B-82D5-630E782E5DA5}"/>
              </a:ext>
            </a:extLst>
          </p:cNvPr>
          <p:cNvSpPr txBox="1"/>
          <p:nvPr/>
        </p:nvSpPr>
        <p:spPr>
          <a:xfrm>
            <a:off x="5882640" y="304958"/>
            <a:ext cx="6096000" cy="646331"/>
          </a:xfrm>
          <a:prstGeom prst="rect">
            <a:avLst/>
          </a:prstGeom>
          <a:noFill/>
        </p:spPr>
        <p:txBody>
          <a:bodyPr wrap="square">
            <a:spAutoFit/>
          </a:bodyPr>
          <a:lstStyle/>
          <a:p>
            <a:r>
              <a:rPr lang="de-DE" b="1" i="1" dirty="0"/>
              <a:t>Data: D:\Master\Master Biologie\Sommersemester 2022\Master thesis\Github\out\leaky_nonleaky</a:t>
            </a:r>
          </a:p>
        </p:txBody>
      </p:sp>
    </p:spTree>
    <p:extLst>
      <p:ext uri="{BB962C8B-B14F-4D97-AF65-F5344CB8AC3E}">
        <p14:creationId xmlns:p14="http://schemas.microsoft.com/office/powerpoint/2010/main" val="914682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45</a:t>
            </a:fld>
            <a:endParaRPr lang="en-US" dirty="0"/>
          </a:p>
        </p:txBody>
      </p:sp>
      <p:grpSp>
        <p:nvGrpSpPr>
          <p:cNvPr id="24" name="Group 23">
            <a:extLst>
              <a:ext uri="{FF2B5EF4-FFF2-40B4-BE49-F238E27FC236}">
                <a16:creationId xmlns:a16="http://schemas.microsoft.com/office/drawing/2014/main" id="{7FEDD19D-C5AA-486C-B561-6C45447CAB5B}"/>
              </a:ext>
            </a:extLst>
          </p:cNvPr>
          <p:cNvGrpSpPr/>
          <p:nvPr/>
        </p:nvGrpSpPr>
        <p:grpSpPr>
          <a:xfrm>
            <a:off x="4194545" y="1039113"/>
            <a:ext cx="4815663" cy="4774051"/>
            <a:chOff x="4194545" y="1039113"/>
            <a:chExt cx="4815663" cy="4774051"/>
          </a:xfrm>
        </p:grpSpPr>
        <p:grpSp>
          <p:nvGrpSpPr>
            <p:cNvPr id="15" name="Group 14">
              <a:extLst>
                <a:ext uri="{FF2B5EF4-FFF2-40B4-BE49-F238E27FC236}">
                  <a16:creationId xmlns:a16="http://schemas.microsoft.com/office/drawing/2014/main" id="{621BC174-A039-43CC-82EA-5C56E67AA224}"/>
                </a:ext>
              </a:extLst>
            </p:cNvPr>
            <p:cNvGrpSpPr/>
            <p:nvPr/>
          </p:nvGrpSpPr>
          <p:grpSpPr>
            <a:xfrm>
              <a:off x="4194545" y="1044836"/>
              <a:ext cx="2030818" cy="4768328"/>
              <a:chOff x="2270052" y="1268569"/>
              <a:chExt cx="2030818" cy="4768328"/>
            </a:xfrm>
          </p:grpSpPr>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3285461" y="2198133"/>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2275368" y="1268569"/>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2275368" y="1828801"/>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2270052" y="248725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2270052" y="3478938"/>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2270052" y="4062500"/>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2270052" y="5316238"/>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flipH="1">
              <a:off x="7994799" y="1968677"/>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84706" y="10391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84706" y="1599345"/>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257796"/>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37639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255252"/>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08678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sp>
        <p:nvSpPr>
          <p:cNvPr id="25" name="TextBox 24">
            <a:extLst>
              <a:ext uri="{FF2B5EF4-FFF2-40B4-BE49-F238E27FC236}">
                <a16:creationId xmlns:a16="http://schemas.microsoft.com/office/drawing/2014/main" id="{B5E28B3B-967F-4429-A7EA-E9455F7FFB91}"/>
              </a:ext>
            </a:extLst>
          </p:cNvPr>
          <p:cNvSpPr txBox="1"/>
          <p:nvPr/>
        </p:nvSpPr>
        <p:spPr>
          <a:xfrm rot="365251">
            <a:off x="8620253" y="382913"/>
            <a:ext cx="4162664" cy="1200329"/>
          </a:xfrm>
          <a:prstGeom prst="rect">
            <a:avLst/>
          </a:prstGeom>
          <a:solidFill>
            <a:schemeClr val="bg1"/>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solidFill>
                  <a:srgbClr val="FF0000"/>
                </a:solidFill>
              </a:rPr>
              <a:t>NB! Imputation will be conducted on whole data set, as test data does not have enough data to hypertune t in GBM </a:t>
            </a:r>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spTree>
    <p:extLst>
      <p:ext uri="{BB962C8B-B14F-4D97-AF65-F5344CB8AC3E}">
        <p14:creationId xmlns:p14="http://schemas.microsoft.com/office/powerpoint/2010/main" val="931708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46</a:t>
            </a:fld>
            <a:endParaRPr lang="en-US" dirty="0"/>
          </a:p>
        </p:txBody>
      </p:sp>
      <p:pic>
        <p:nvPicPr>
          <p:cNvPr id="10" name="Content Placeholder 9" descr="Chart, waterfall chart&#10;&#10;Description automatically generated">
            <a:extLst>
              <a:ext uri="{FF2B5EF4-FFF2-40B4-BE49-F238E27FC236}">
                <a16:creationId xmlns:a16="http://schemas.microsoft.com/office/drawing/2014/main" id="{66BBAD89-E1E9-43FD-A383-6596EA135C86}"/>
              </a:ext>
            </a:extLst>
          </p:cNvPr>
          <p:cNvPicPr>
            <a:picLocks noGrp="1" noChangeAspect="1"/>
          </p:cNvPicPr>
          <p:nvPr>
            <p:ph idx="1"/>
          </p:nvPr>
        </p:nvPicPr>
        <p:blipFill>
          <a:blip r:embed="rId3"/>
          <a:stretch>
            <a:fillRect/>
          </a:stretch>
        </p:blipFill>
        <p:spPr>
          <a:xfrm>
            <a:off x="416188" y="1650290"/>
            <a:ext cx="5437141" cy="4197585"/>
          </a:xfrm>
          <a:ln>
            <a:solidFill>
              <a:schemeClr val="tx1"/>
            </a:solidFill>
          </a:ln>
        </p:spPr>
      </p:pic>
      <p:pic>
        <p:nvPicPr>
          <p:cNvPr id="7" name="Picture 6" descr="Chart&#10;&#10;Description automatically generated">
            <a:extLst>
              <a:ext uri="{FF2B5EF4-FFF2-40B4-BE49-F238E27FC236}">
                <a16:creationId xmlns:a16="http://schemas.microsoft.com/office/drawing/2014/main" id="{B69CD0B5-F26F-4A9A-960E-8032F5E988A5}"/>
              </a:ext>
            </a:extLst>
          </p:cNvPr>
          <p:cNvPicPr>
            <a:picLocks noChangeAspect="1"/>
          </p:cNvPicPr>
          <p:nvPr/>
        </p:nvPicPr>
        <p:blipFill>
          <a:blip r:embed="rId4"/>
          <a:stretch>
            <a:fillRect/>
          </a:stretch>
        </p:blipFill>
        <p:spPr>
          <a:xfrm>
            <a:off x="6095999" y="1650290"/>
            <a:ext cx="6223726" cy="4197584"/>
          </a:xfrm>
          <a:prstGeom prst="rect">
            <a:avLst/>
          </a:prstGeom>
          <a:ln>
            <a:solidFill>
              <a:schemeClr val="tx1"/>
            </a:solidFill>
          </a:ln>
        </p:spPr>
      </p:pic>
      <p:sp>
        <p:nvSpPr>
          <p:cNvPr id="11" name="TextBox 10">
            <a:extLst>
              <a:ext uri="{FF2B5EF4-FFF2-40B4-BE49-F238E27FC236}">
                <a16:creationId xmlns:a16="http://schemas.microsoft.com/office/drawing/2014/main" id="{FBE32C1E-A46E-4CA9-B99F-3B993CC65ACF}"/>
              </a:ext>
            </a:extLst>
          </p:cNvPr>
          <p:cNvSpPr txBox="1"/>
          <p:nvPr/>
        </p:nvSpPr>
        <p:spPr>
          <a:xfrm rot="1180550">
            <a:off x="10465369" y="1494732"/>
            <a:ext cx="2686853" cy="261610"/>
          </a:xfrm>
          <a:prstGeom prst="rect">
            <a:avLst/>
          </a:prstGeom>
          <a:solidFill>
            <a:schemeClr val="bg1"/>
          </a:solidFill>
        </p:spPr>
        <p:txBody>
          <a:bodyPr wrap="square" rtlCol="0">
            <a:spAutoFit/>
          </a:bodyPr>
          <a:lstStyle/>
          <a:p>
            <a:pPr algn="ctr"/>
            <a:r>
              <a:rPr lang="de-DE" sz="1100" b="1" i="1" dirty="0">
                <a:solidFill>
                  <a:srgbClr val="FF0000"/>
                </a:solidFill>
              </a:rPr>
              <a:t>Predicted once on standard 80/20</a:t>
            </a:r>
          </a:p>
        </p:txBody>
      </p:sp>
      <p:sp>
        <p:nvSpPr>
          <p:cNvPr id="9" name="TextBox 8">
            <a:extLst>
              <a:ext uri="{FF2B5EF4-FFF2-40B4-BE49-F238E27FC236}">
                <a16:creationId xmlns:a16="http://schemas.microsoft.com/office/drawing/2014/main" id="{56A23E1A-23FA-4F87-8E6B-B6FB46A737F3}"/>
              </a:ext>
            </a:extLst>
          </p:cNvPr>
          <p:cNvSpPr txBox="1"/>
          <p:nvPr/>
        </p:nvSpPr>
        <p:spPr>
          <a:xfrm rot="1180550">
            <a:off x="4228735" y="1529573"/>
            <a:ext cx="2686853" cy="430887"/>
          </a:xfrm>
          <a:prstGeom prst="rect">
            <a:avLst/>
          </a:prstGeom>
          <a:solidFill>
            <a:schemeClr val="bg1"/>
          </a:solidFill>
        </p:spPr>
        <p:txBody>
          <a:bodyPr wrap="square" rtlCol="0">
            <a:spAutoFit/>
          </a:bodyPr>
          <a:lstStyle/>
          <a:p>
            <a:pPr algn="ctr"/>
            <a:r>
              <a:rPr lang="de-DE" sz="1100" b="1" i="1" dirty="0">
                <a:solidFill>
                  <a:srgbClr val="FF0000"/>
                </a:solidFill>
              </a:rPr>
              <a:t>Predicted once on GER and once on FRA and then combined</a:t>
            </a:r>
          </a:p>
        </p:txBody>
      </p:sp>
    </p:spTree>
    <p:extLst>
      <p:ext uri="{BB962C8B-B14F-4D97-AF65-F5344CB8AC3E}">
        <p14:creationId xmlns:p14="http://schemas.microsoft.com/office/powerpoint/2010/main" val="3654203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10" name="Content Placeholder 9" descr="Chart&#10;&#10;Description automatically generated">
            <a:extLst>
              <a:ext uri="{FF2B5EF4-FFF2-40B4-BE49-F238E27FC236}">
                <a16:creationId xmlns:a16="http://schemas.microsoft.com/office/drawing/2014/main" id="{34AEC27B-F8AF-445F-B5C1-2D62CA60A524}"/>
              </a:ext>
            </a:extLst>
          </p:cNvPr>
          <p:cNvPicPr>
            <a:picLocks noGrp="1" noChangeAspect="1"/>
          </p:cNvPicPr>
          <p:nvPr>
            <p:ph idx="1"/>
          </p:nvPr>
        </p:nvPicPr>
        <p:blipFill>
          <a:blip r:embed="rId2"/>
          <a:stretch>
            <a:fillRect/>
          </a:stretch>
        </p:blipFill>
        <p:spPr>
          <a:xfrm>
            <a:off x="3788722" y="276448"/>
            <a:ext cx="8094630" cy="5459414"/>
          </a:xfrm>
          <a:ln>
            <a:solidFill>
              <a:schemeClr val="tx1"/>
            </a:solidFill>
          </a:ln>
        </p:spPr>
      </p:pic>
    </p:spTree>
    <p:extLst>
      <p:ext uri="{BB962C8B-B14F-4D97-AF65-F5344CB8AC3E}">
        <p14:creationId xmlns:p14="http://schemas.microsoft.com/office/powerpoint/2010/main" val="2460614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grpSp>
        <p:nvGrpSpPr>
          <p:cNvPr id="34" name="Group 33">
            <a:extLst>
              <a:ext uri="{FF2B5EF4-FFF2-40B4-BE49-F238E27FC236}">
                <a16:creationId xmlns:a16="http://schemas.microsoft.com/office/drawing/2014/main" id="{4367C327-FE03-48EB-BB73-A16977A3A0FE}"/>
              </a:ext>
            </a:extLst>
          </p:cNvPr>
          <p:cNvGrpSpPr/>
          <p:nvPr/>
        </p:nvGrpSpPr>
        <p:grpSpPr>
          <a:xfrm>
            <a:off x="4404621" y="607832"/>
            <a:ext cx="4810348" cy="5284995"/>
            <a:chOff x="4199860" y="831168"/>
            <a:chExt cx="4810348" cy="5284995"/>
          </a:xfrm>
        </p:grpSpPr>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a:off x="7992141" y="1702962"/>
              <a:ext cx="2658" cy="36925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79390" y="8458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79390" y="1333630"/>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842059"/>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84590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722825"/>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395504"/>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5229452" y="1689509"/>
              <a:ext cx="35880" cy="3686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4199860" y="831168"/>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4252581" y="1320177"/>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4247265" y="1852885"/>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4247265" y="2736920"/>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4214043" y="4273741"/>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4214043" y="5375860"/>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sp>
          <p:nvSpPr>
            <p:cNvPr id="27" name="Rectangle 26">
              <a:extLst>
                <a:ext uri="{FF2B5EF4-FFF2-40B4-BE49-F238E27FC236}">
                  <a16:creationId xmlns:a16="http://schemas.microsoft.com/office/drawing/2014/main" id="{CCDF29B0-CA39-49A7-BFC9-2230B4F1B2F5}"/>
                </a:ext>
              </a:extLst>
            </p:cNvPr>
            <p:cNvSpPr/>
            <p:nvPr/>
          </p:nvSpPr>
          <p:spPr>
            <a:xfrm>
              <a:off x="6979390" y="1913062"/>
              <a:ext cx="2025502" cy="692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Imputation on whole data set</a:t>
              </a:r>
            </a:p>
            <a:p>
              <a:pPr algn="ctr"/>
              <a:endParaRPr lang="de-DE" dirty="0"/>
            </a:p>
          </p:txBody>
        </p:sp>
        <p:sp>
          <p:nvSpPr>
            <p:cNvPr id="28" name="Rectangle 27">
              <a:extLst>
                <a:ext uri="{FF2B5EF4-FFF2-40B4-BE49-F238E27FC236}">
                  <a16:creationId xmlns:a16="http://schemas.microsoft.com/office/drawing/2014/main" id="{DDFD9E0A-38D9-4957-848B-DC7D2F9C9579}"/>
                </a:ext>
              </a:extLst>
            </p:cNvPr>
            <p:cNvSpPr/>
            <p:nvPr/>
          </p:nvSpPr>
          <p:spPr>
            <a:xfrm>
              <a:off x="4219359" y="3213279"/>
              <a:ext cx="2025502"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Imputation separately on test and train set </a:t>
              </a:r>
            </a:p>
          </p:txBody>
        </p:sp>
      </p:grpSp>
    </p:spTree>
    <p:extLst>
      <p:ext uri="{BB962C8B-B14F-4D97-AF65-F5344CB8AC3E}">
        <p14:creationId xmlns:p14="http://schemas.microsoft.com/office/powerpoint/2010/main" val="1181225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49</a:t>
            </a:fld>
            <a:endParaRPr lang="en-US" dirty="0"/>
          </a:p>
        </p:txBody>
      </p:sp>
      <p:pic>
        <p:nvPicPr>
          <p:cNvPr id="7" name="Content Placeholder 6" descr="Chart, scatter chart&#10;&#10;Description automatically generated">
            <a:extLst>
              <a:ext uri="{FF2B5EF4-FFF2-40B4-BE49-F238E27FC236}">
                <a16:creationId xmlns:a16="http://schemas.microsoft.com/office/drawing/2014/main" id="{11544D88-C069-4612-8D82-EB0D3A9C861A}"/>
              </a:ext>
            </a:extLst>
          </p:cNvPr>
          <p:cNvPicPr>
            <a:picLocks noGrp="1" noChangeAspect="1"/>
          </p:cNvPicPr>
          <p:nvPr>
            <p:ph idx="1"/>
          </p:nvPr>
        </p:nvPicPr>
        <p:blipFill>
          <a:blip r:embed="rId3"/>
          <a:stretch>
            <a:fillRect/>
          </a:stretch>
        </p:blipFill>
        <p:spPr>
          <a:xfrm>
            <a:off x="3431183" y="516556"/>
            <a:ext cx="8229005" cy="5449430"/>
          </a:xfrm>
          <a:ln>
            <a:solidFill>
              <a:schemeClr val="tx1"/>
            </a:solidFill>
          </a:ln>
        </p:spPr>
      </p:pic>
    </p:spTree>
    <p:extLst>
      <p:ext uri="{BB962C8B-B14F-4D97-AF65-F5344CB8AC3E}">
        <p14:creationId xmlns:p14="http://schemas.microsoft.com/office/powerpoint/2010/main" val="238687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F4F-614D-4C18-ACED-3D5E4C496F28}"/>
              </a:ext>
            </a:extLst>
          </p:cNvPr>
          <p:cNvSpPr>
            <a:spLocks noGrp="1"/>
          </p:cNvSpPr>
          <p:nvPr>
            <p:ph type="title"/>
          </p:nvPr>
        </p:nvSpPr>
        <p:spPr/>
        <p:txBody>
          <a:bodyPr/>
          <a:lstStyle/>
          <a:p>
            <a:r>
              <a:rPr lang="de-DE" dirty="0"/>
              <a:t>HPC</a:t>
            </a:r>
          </a:p>
        </p:txBody>
      </p:sp>
      <p:sp>
        <p:nvSpPr>
          <p:cNvPr id="4" name="Date Placeholder 3">
            <a:extLst>
              <a:ext uri="{FF2B5EF4-FFF2-40B4-BE49-F238E27FC236}">
                <a16:creationId xmlns:a16="http://schemas.microsoft.com/office/drawing/2014/main" id="{B604F1FA-59A5-4B2B-870B-F4C974AC844C}"/>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EB64835F-39C0-45A5-8592-92AD5349505F}"/>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2407CFC-DB8A-42F0-A4D2-7FA59992E0B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BF55820F-4F3E-41C8-8DC6-59EA5560A852}"/>
              </a:ext>
            </a:extLst>
          </p:cNvPr>
          <p:cNvPicPr>
            <a:picLocks noChangeAspect="1"/>
          </p:cNvPicPr>
          <p:nvPr/>
        </p:nvPicPr>
        <p:blipFill rotWithShape="1">
          <a:blip r:embed="rId2"/>
          <a:srcRect t="1597" r="1534"/>
          <a:stretch/>
        </p:blipFill>
        <p:spPr>
          <a:xfrm>
            <a:off x="6709770" y="787782"/>
            <a:ext cx="5288340" cy="5155765"/>
          </a:xfrm>
          <a:prstGeom prst="rect">
            <a:avLst/>
          </a:prstGeom>
        </p:spPr>
      </p:pic>
      <p:sp>
        <p:nvSpPr>
          <p:cNvPr id="10" name="TextBox 9">
            <a:extLst>
              <a:ext uri="{FF2B5EF4-FFF2-40B4-BE49-F238E27FC236}">
                <a16:creationId xmlns:a16="http://schemas.microsoft.com/office/drawing/2014/main" id="{E300D398-D659-49DC-9CBD-3F46ABA42A43}"/>
              </a:ext>
            </a:extLst>
          </p:cNvPr>
          <p:cNvSpPr txBox="1"/>
          <p:nvPr/>
        </p:nvSpPr>
        <p:spPr>
          <a:xfrm>
            <a:off x="1935480" y="2036605"/>
            <a:ext cx="4521496" cy="923330"/>
          </a:xfrm>
          <a:prstGeom prst="rect">
            <a:avLst/>
          </a:prstGeom>
          <a:noFill/>
        </p:spPr>
        <p:txBody>
          <a:bodyPr wrap="square">
            <a:spAutoFit/>
          </a:bodyPr>
          <a:lstStyle/>
          <a:p>
            <a:r>
              <a:rPr lang="de-DE" dirty="0"/>
              <a:t>VPN:</a:t>
            </a:r>
          </a:p>
          <a:p>
            <a:r>
              <a:rPr lang="de-DE" i="1" dirty="0"/>
              <a:t>https://wiki.ut.ee/pages/viewpage.action?pageId=17105590</a:t>
            </a:r>
          </a:p>
        </p:txBody>
      </p:sp>
      <p:sp>
        <p:nvSpPr>
          <p:cNvPr id="9" name="TextBox 8">
            <a:extLst>
              <a:ext uri="{FF2B5EF4-FFF2-40B4-BE49-F238E27FC236}">
                <a16:creationId xmlns:a16="http://schemas.microsoft.com/office/drawing/2014/main" id="{0248CD27-F473-4017-9292-92C549603E85}"/>
              </a:ext>
            </a:extLst>
          </p:cNvPr>
          <p:cNvSpPr txBox="1"/>
          <p:nvPr/>
        </p:nvSpPr>
        <p:spPr>
          <a:xfrm>
            <a:off x="359072" y="3574900"/>
            <a:ext cx="6097904" cy="646331"/>
          </a:xfrm>
          <a:prstGeom prst="rect">
            <a:avLst/>
          </a:prstGeom>
          <a:noFill/>
        </p:spPr>
        <p:txBody>
          <a:bodyPr wrap="square">
            <a:spAutoFit/>
          </a:bodyPr>
          <a:lstStyle/>
          <a:p>
            <a:r>
              <a:rPr lang="en-US" b="0" i="0" dirty="0" err="1">
                <a:effectLst/>
                <a:latin typeface="Slack-Lato"/>
              </a:rPr>
              <a:t>MAin</a:t>
            </a:r>
            <a:r>
              <a:rPr lang="en-US" b="0" i="0" dirty="0">
                <a:effectLst/>
                <a:latin typeface="Slack-Lato"/>
              </a:rPr>
              <a:t> command for running codes in server:</a:t>
            </a:r>
            <a:br>
              <a:rPr lang="en-US" dirty="0"/>
            </a:br>
            <a:r>
              <a:rPr lang="en-US" b="0" i="0" dirty="0">
                <a:effectLst/>
                <a:latin typeface="Slack-Lato"/>
              </a:rPr>
              <a:t>R --slave --vanilla --</a:t>
            </a:r>
            <a:r>
              <a:rPr lang="en-US" b="0" i="0" dirty="0" err="1">
                <a:effectLst/>
                <a:latin typeface="Slack-Lato"/>
              </a:rPr>
              <a:t>args</a:t>
            </a:r>
            <a:r>
              <a:rPr lang="en-US" b="0" i="0" dirty="0">
                <a:effectLst/>
                <a:latin typeface="Slack-Lato"/>
              </a:rPr>
              <a:t> arg1 arg2 &lt; </a:t>
            </a:r>
            <a:r>
              <a:rPr lang="en-US" b="0" i="0" dirty="0" err="1">
                <a:effectLst/>
                <a:latin typeface="Slack-Lato"/>
              </a:rPr>
              <a:t>script_name.R</a:t>
            </a:r>
            <a:r>
              <a:rPr lang="en-US" b="0" i="0" dirty="0">
                <a:effectLst/>
                <a:latin typeface="Slack-Lato"/>
              </a:rPr>
              <a:t> &amp;</a:t>
            </a:r>
            <a:endParaRPr lang="de-DE" dirty="0"/>
          </a:p>
        </p:txBody>
      </p:sp>
      <p:sp>
        <p:nvSpPr>
          <p:cNvPr id="11" name="TextBox 10">
            <a:extLst>
              <a:ext uri="{FF2B5EF4-FFF2-40B4-BE49-F238E27FC236}">
                <a16:creationId xmlns:a16="http://schemas.microsoft.com/office/drawing/2014/main" id="{F5D63806-4477-427B-9A97-12C7EF82A101}"/>
              </a:ext>
            </a:extLst>
          </p:cNvPr>
          <p:cNvSpPr txBox="1"/>
          <p:nvPr/>
        </p:nvSpPr>
        <p:spPr>
          <a:xfrm>
            <a:off x="359072" y="4578355"/>
            <a:ext cx="6097904" cy="1200329"/>
          </a:xfrm>
          <a:prstGeom prst="rect">
            <a:avLst/>
          </a:prstGeom>
          <a:noFill/>
        </p:spPr>
        <p:txBody>
          <a:bodyPr wrap="square">
            <a:spAutoFit/>
          </a:bodyPr>
          <a:lstStyle/>
          <a:p>
            <a:pPr algn="l"/>
            <a:r>
              <a:rPr lang="en-US" b="0" i="0" dirty="0">
                <a:effectLst/>
                <a:latin typeface="Slack-Lato"/>
              </a:rPr>
              <a:t>"top" - to look at the server load</a:t>
            </a:r>
            <a:br>
              <a:rPr lang="en-US" b="0" i="0" dirty="0">
                <a:effectLst/>
                <a:latin typeface="Slack-Lato"/>
              </a:rPr>
            </a:br>
            <a:r>
              <a:rPr lang="en-US" b="0" i="0" dirty="0">
                <a:effectLst/>
                <a:latin typeface="Slack-Lato"/>
              </a:rPr>
              <a:t>"q" to exit</a:t>
            </a:r>
          </a:p>
          <a:p>
            <a:pPr algn="r"/>
            <a:r>
              <a:rPr lang="en-US" b="0" i="0" u="none" strike="noStrike" dirty="0">
                <a:solidFill>
                  <a:srgbClr val="8E58B6"/>
                </a:solidFill>
                <a:effectLst/>
                <a:latin typeface="Slack-Lato"/>
                <a:hlinkClick r:id="rId3">
                  <a:extLst>
                    <a:ext uri="{A12FA001-AC4F-418D-AE19-62706E023703}">
                      <ahyp:hlinkClr xmlns:ahyp="http://schemas.microsoft.com/office/drawing/2018/hyperlinkcolor" val="tx"/>
                    </a:ext>
                  </a:extLst>
                </a:hlinkClick>
              </a:rPr>
              <a:t>14:00 </a:t>
            </a:r>
            <a:r>
              <a:rPr lang="en-US" b="0" i="0" u="none" strike="noStrike" dirty="0" err="1">
                <a:effectLst/>
                <a:latin typeface="Slack-Lato"/>
                <a:hlinkClick r:id="rId3">
                  <a:extLst>
                    <a:ext uri="{A12FA001-AC4F-418D-AE19-62706E023703}">
                      <ahyp:hlinkClr xmlns:ahyp="http://schemas.microsoft.com/office/drawing/2018/hyperlinkcolor" val="tx"/>
                    </a:ext>
                  </a:extLst>
                </a:hlinkClick>
              </a:rPr>
              <a:t>Uhr</a:t>
            </a:r>
            <a:endParaRPr lang="en-US" b="0" i="0" dirty="0">
              <a:effectLst/>
              <a:latin typeface="Slack-Lato"/>
            </a:endParaRPr>
          </a:p>
          <a:p>
            <a:pPr algn="l"/>
            <a:r>
              <a:rPr lang="en-US" b="0" i="0" dirty="0">
                <a:effectLst/>
                <a:latin typeface="Slack-Lato"/>
              </a:rPr>
              <a:t>Use "logout" to exit the session</a:t>
            </a:r>
          </a:p>
        </p:txBody>
      </p:sp>
      <p:sp>
        <p:nvSpPr>
          <p:cNvPr id="13" name="TextBox 12">
            <a:extLst>
              <a:ext uri="{FF2B5EF4-FFF2-40B4-BE49-F238E27FC236}">
                <a16:creationId xmlns:a16="http://schemas.microsoft.com/office/drawing/2014/main" id="{4EDF7AD9-8FD4-4D61-AB63-F291F22FDF16}"/>
              </a:ext>
            </a:extLst>
          </p:cNvPr>
          <p:cNvSpPr txBox="1"/>
          <p:nvPr/>
        </p:nvSpPr>
        <p:spPr>
          <a:xfrm>
            <a:off x="301307" y="1421242"/>
            <a:ext cx="6097904" cy="369332"/>
          </a:xfrm>
          <a:prstGeom prst="rect">
            <a:avLst/>
          </a:prstGeom>
          <a:noFill/>
        </p:spPr>
        <p:txBody>
          <a:bodyPr wrap="square">
            <a:spAutoFit/>
          </a:bodyPr>
          <a:lstStyle/>
          <a:p>
            <a:r>
              <a:rPr lang="de-DE" dirty="0"/>
              <a:t>https://linuxize.com/post/how-to-use-linux-screen/</a:t>
            </a:r>
          </a:p>
        </p:txBody>
      </p:sp>
    </p:spTree>
    <p:extLst>
      <p:ext uri="{BB962C8B-B14F-4D97-AF65-F5344CB8AC3E}">
        <p14:creationId xmlns:p14="http://schemas.microsoft.com/office/powerpoint/2010/main" val="128410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8" name="Content Placeholder 7" descr="Chart, box and whisker chart&#10;&#10;Description automatically generated">
            <a:extLst>
              <a:ext uri="{FF2B5EF4-FFF2-40B4-BE49-F238E27FC236}">
                <a16:creationId xmlns:a16="http://schemas.microsoft.com/office/drawing/2014/main" id="{B1284AF3-D2DB-459F-9E2A-60A3084AEFAD}"/>
              </a:ext>
            </a:extLst>
          </p:cNvPr>
          <p:cNvPicPr>
            <a:picLocks noGrp="1" noChangeAspect="1"/>
          </p:cNvPicPr>
          <p:nvPr>
            <p:ph idx="1"/>
          </p:nvPr>
        </p:nvPicPr>
        <p:blipFill>
          <a:blip r:embed="rId3"/>
          <a:stretch>
            <a:fillRect/>
          </a:stretch>
        </p:blipFill>
        <p:spPr>
          <a:xfrm>
            <a:off x="3524356" y="357067"/>
            <a:ext cx="8388095" cy="5554783"/>
          </a:xfrm>
          <a:ln>
            <a:solidFill>
              <a:schemeClr val="tx1"/>
            </a:solidFill>
          </a:ln>
        </p:spPr>
      </p:pic>
    </p:spTree>
    <p:extLst>
      <p:ext uri="{BB962C8B-B14F-4D97-AF65-F5344CB8AC3E}">
        <p14:creationId xmlns:p14="http://schemas.microsoft.com/office/powerpoint/2010/main" val="3828662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IDEA</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7" name="Content Placeholder 6">
            <a:extLst>
              <a:ext uri="{FF2B5EF4-FFF2-40B4-BE49-F238E27FC236}">
                <a16:creationId xmlns:a16="http://schemas.microsoft.com/office/drawing/2014/main" id="{1501B7E5-3551-4907-9ED2-D608034D77D9}"/>
              </a:ext>
            </a:extLst>
          </p:cNvPr>
          <p:cNvSpPr>
            <a:spLocks noGrp="1"/>
          </p:cNvSpPr>
          <p:nvPr>
            <p:ph idx="1"/>
          </p:nvPr>
        </p:nvSpPr>
        <p:spPr>
          <a:xfrm>
            <a:off x="2684905" y="1540189"/>
            <a:ext cx="8915400" cy="3777622"/>
          </a:xfrm>
        </p:spPr>
        <p:txBody>
          <a:bodyPr/>
          <a:lstStyle/>
          <a:p>
            <a:r>
              <a:rPr lang="de-DE" dirty="0"/>
              <a:t>Analyse qualitatively which features were most important for the models for all transformations vs codacore</a:t>
            </a:r>
          </a:p>
          <a:p>
            <a:r>
              <a:rPr lang="de-DE" dirty="0"/>
              <a:t>Something like this ˇ</a:t>
            </a:r>
          </a:p>
          <a:p>
            <a:r>
              <a:rPr lang="de-DE" dirty="0">
                <a:hlinkClick r:id="rId2"/>
              </a:rPr>
              <a:t>https://egr95.github.io/R-codacore/inst/misc/guide.html#training-the-model</a:t>
            </a:r>
            <a:r>
              <a:rPr lang="de-DE" dirty="0"/>
              <a:t> -&gt; repeat models and also change x-axis from codacore plots to be more descriptive </a:t>
            </a:r>
          </a:p>
          <a:p>
            <a:r>
              <a:rPr lang="de-DE" dirty="0"/>
              <a:t>Comparison to find_feature_importance of mikropml?</a:t>
            </a:r>
          </a:p>
          <a:p>
            <a:endParaRPr lang="de-DE" dirty="0"/>
          </a:p>
        </p:txBody>
      </p:sp>
      <p:pic>
        <p:nvPicPr>
          <p:cNvPr id="8" name="Picture 7">
            <a:extLst>
              <a:ext uri="{FF2B5EF4-FFF2-40B4-BE49-F238E27FC236}">
                <a16:creationId xmlns:a16="http://schemas.microsoft.com/office/drawing/2014/main" id="{6425E0EE-5854-4367-BF31-1934B16A3E22}"/>
              </a:ext>
            </a:extLst>
          </p:cNvPr>
          <p:cNvPicPr>
            <a:picLocks noChangeAspect="1"/>
          </p:cNvPicPr>
          <p:nvPr/>
        </p:nvPicPr>
        <p:blipFill>
          <a:blip r:embed="rId3"/>
          <a:stretch>
            <a:fillRect/>
          </a:stretch>
        </p:blipFill>
        <p:spPr>
          <a:xfrm>
            <a:off x="326272" y="4290091"/>
            <a:ext cx="2937923" cy="2096513"/>
          </a:xfrm>
          <a:prstGeom prst="rect">
            <a:avLst/>
          </a:prstGeom>
        </p:spPr>
      </p:pic>
    </p:spTree>
    <p:extLst>
      <p:ext uri="{BB962C8B-B14F-4D97-AF65-F5344CB8AC3E}">
        <p14:creationId xmlns:p14="http://schemas.microsoft.com/office/powerpoint/2010/main" val="4192026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52</a:t>
            </a:fld>
            <a:endParaRPr lang="en-US" dirty="0"/>
          </a:p>
        </p:txBody>
      </p:sp>
      <p:pic>
        <p:nvPicPr>
          <p:cNvPr id="21" name="Content Placeholder 20" descr="Diagram, venn diagram&#10;&#10;Description automatically generated">
            <a:extLst>
              <a:ext uri="{FF2B5EF4-FFF2-40B4-BE49-F238E27FC236}">
                <a16:creationId xmlns:a16="http://schemas.microsoft.com/office/drawing/2014/main" id="{76858F48-0EDD-4499-B8AB-C33C0206BA23}"/>
              </a:ext>
            </a:extLst>
          </p:cNvPr>
          <p:cNvPicPr>
            <a:picLocks noGrp="1" noChangeAspect="1"/>
          </p:cNvPicPr>
          <p:nvPr>
            <p:ph idx="1"/>
          </p:nvPr>
        </p:nvPicPr>
        <p:blipFill>
          <a:blip r:embed="rId3"/>
          <a:stretch>
            <a:fillRect/>
          </a:stretch>
        </p:blipFill>
        <p:spPr>
          <a:xfrm>
            <a:off x="2477944" y="1663497"/>
            <a:ext cx="3563735" cy="2180325"/>
          </a:xfrm>
        </p:spPr>
      </p:pic>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pic>
        <p:nvPicPr>
          <p:cNvPr id="24" name="Picture 23" descr="Diagram, venn diagram&#10;&#10;Description automatically generated">
            <a:extLst>
              <a:ext uri="{FF2B5EF4-FFF2-40B4-BE49-F238E27FC236}">
                <a16:creationId xmlns:a16="http://schemas.microsoft.com/office/drawing/2014/main" id="{EEB14E57-BD7E-43E2-A885-40A50BEF36E6}"/>
              </a:ext>
            </a:extLst>
          </p:cNvPr>
          <p:cNvPicPr>
            <a:picLocks noChangeAspect="1"/>
          </p:cNvPicPr>
          <p:nvPr/>
        </p:nvPicPr>
        <p:blipFill>
          <a:blip r:embed="rId4"/>
          <a:stretch>
            <a:fillRect/>
          </a:stretch>
        </p:blipFill>
        <p:spPr>
          <a:xfrm>
            <a:off x="2477945" y="3828651"/>
            <a:ext cx="3563735" cy="2180325"/>
          </a:xfrm>
          <a:prstGeom prst="rect">
            <a:avLst/>
          </a:prstGeom>
        </p:spPr>
      </p:pic>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pic>
        <p:nvPicPr>
          <p:cNvPr id="27" name="Picture 26" descr="Diagram, venn diagram&#10;&#10;Description automatically generated">
            <a:extLst>
              <a:ext uri="{FF2B5EF4-FFF2-40B4-BE49-F238E27FC236}">
                <a16:creationId xmlns:a16="http://schemas.microsoft.com/office/drawing/2014/main" id="{192332CF-3BA6-47B1-A84D-F767736B6158}"/>
              </a:ext>
            </a:extLst>
          </p:cNvPr>
          <p:cNvPicPr>
            <a:picLocks noChangeAspect="1"/>
          </p:cNvPicPr>
          <p:nvPr/>
        </p:nvPicPr>
        <p:blipFill>
          <a:blip r:embed="rId5"/>
          <a:stretch>
            <a:fillRect/>
          </a:stretch>
        </p:blipFill>
        <p:spPr>
          <a:xfrm>
            <a:off x="6209870" y="1694430"/>
            <a:ext cx="3618056" cy="2213559"/>
          </a:xfrm>
          <a:prstGeom prst="rect">
            <a:avLst/>
          </a:prstGeom>
        </p:spPr>
      </p:pic>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pic>
        <p:nvPicPr>
          <p:cNvPr id="30" name="Picture 29" descr="Diagram, venn diagram&#10;&#10;Description automatically generated">
            <a:extLst>
              <a:ext uri="{FF2B5EF4-FFF2-40B4-BE49-F238E27FC236}">
                <a16:creationId xmlns:a16="http://schemas.microsoft.com/office/drawing/2014/main" id="{B73BAD1D-7ED5-4406-A882-06F229FCA9A7}"/>
              </a:ext>
            </a:extLst>
          </p:cNvPr>
          <p:cNvPicPr>
            <a:picLocks noChangeAspect="1"/>
          </p:cNvPicPr>
          <p:nvPr/>
        </p:nvPicPr>
        <p:blipFill>
          <a:blip r:embed="rId6"/>
          <a:stretch>
            <a:fillRect/>
          </a:stretch>
        </p:blipFill>
        <p:spPr>
          <a:xfrm>
            <a:off x="6209870" y="3930942"/>
            <a:ext cx="3563736" cy="2180326"/>
          </a:xfrm>
          <a:prstGeom prst="rect">
            <a:avLst/>
          </a:prstGeom>
        </p:spPr>
      </p:pic>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spTree>
    <p:extLst>
      <p:ext uri="{BB962C8B-B14F-4D97-AF65-F5344CB8AC3E}">
        <p14:creationId xmlns:p14="http://schemas.microsoft.com/office/powerpoint/2010/main" val="2437098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286905"/>
            <a:ext cx="10172616" cy="1280890"/>
          </a:xfrm>
        </p:spPr>
        <p:txBody>
          <a:bodyPr/>
          <a:lstStyle/>
          <a:p>
            <a:r>
              <a:rPr lang="de-DE" b="1" dirty="0"/>
              <a:t>Comparison of feature overlap in data sets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7" name="Picture 6" descr="Diagram, venn diagram&#10;&#10;Description automatically generated">
            <a:extLst>
              <a:ext uri="{FF2B5EF4-FFF2-40B4-BE49-F238E27FC236}">
                <a16:creationId xmlns:a16="http://schemas.microsoft.com/office/drawing/2014/main" id="{33247255-DDC5-4397-8DF8-18804DB8BD04}"/>
              </a:ext>
            </a:extLst>
          </p:cNvPr>
          <p:cNvPicPr>
            <a:picLocks noChangeAspect="1"/>
          </p:cNvPicPr>
          <p:nvPr/>
        </p:nvPicPr>
        <p:blipFill>
          <a:blip r:embed="rId3"/>
          <a:stretch>
            <a:fillRect/>
          </a:stretch>
        </p:blipFill>
        <p:spPr>
          <a:xfrm>
            <a:off x="2222901" y="1676926"/>
            <a:ext cx="3618056" cy="2213559"/>
          </a:xfrm>
          <a:prstGeom prst="rect">
            <a:avLst/>
          </a:prstGeom>
        </p:spPr>
      </p:pic>
      <p:pic>
        <p:nvPicPr>
          <p:cNvPr id="11" name="Picture 10" descr="Diagram, venn diagram&#10;&#10;Description automatically generated">
            <a:extLst>
              <a:ext uri="{FF2B5EF4-FFF2-40B4-BE49-F238E27FC236}">
                <a16:creationId xmlns:a16="http://schemas.microsoft.com/office/drawing/2014/main" id="{7E2EC57F-7E7C-4A74-A848-3B9375E2A14B}"/>
              </a:ext>
            </a:extLst>
          </p:cNvPr>
          <p:cNvPicPr>
            <a:picLocks noChangeAspect="1"/>
          </p:cNvPicPr>
          <p:nvPr/>
        </p:nvPicPr>
        <p:blipFill>
          <a:blip r:embed="rId4"/>
          <a:stretch>
            <a:fillRect/>
          </a:stretch>
        </p:blipFill>
        <p:spPr>
          <a:xfrm>
            <a:off x="2247015" y="3916878"/>
            <a:ext cx="3618056" cy="22135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DE1D7011-D555-45C3-A0A3-C6821A9EC561}"/>
              </a:ext>
            </a:extLst>
          </p:cNvPr>
          <p:cNvPicPr>
            <a:picLocks noChangeAspect="1"/>
          </p:cNvPicPr>
          <p:nvPr/>
        </p:nvPicPr>
        <p:blipFill>
          <a:blip r:embed="rId3"/>
          <a:stretch>
            <a:fillRect/>
          </a:stretch>
        </p:blipFill>
        <p:spPr>
          <a:xfrm>
            <a:off x="5840957" y="1723471"/>
            <a:ext cx="3618057" cy="2213560"/>
          </a:xfrm>
          <a:prstGeom prst="rect">
            <a:avLst/>
          </a:prstGeom>
        </p:spPr>
      </p:pic>
      <p:pic>
        <p:nvPicPr>
          <p:cNvPr id="15" name="Picture 14" descr="Diagram, venn diagram&#10;&#10;Description automatically generated">
            <a:extLst>
              <a:ext uri="{FF2B5EF4-FFF2-40B4-BE49-F238E27FC236}">
                <a16:creationId xmlns:a16="http://schemas.microsoft.com/office/drawing/2014/main" id="{0B4E2D80-13B3-45DC-951A-378DE25F8F8B}"/>
              </a:ext>
            </a:extLst>
          </p:cNvPr>
          <p:cNvPicPr>
            <a:picLocks noChangeAspect="1"/>
          </p:cNvPicPr>
          <p:nvPr/>
        </p:nvPicPr>
        <p:blipFill>
          <a:blip r:embed="rId5"/>
          <a:stretch>
            <a:fillRect/>
          </a:stretch>
        </p:blipFill>
        <p:spPr>
          <a:xfrm>
            <a:off x="5816840" y="3895739"/>
            <a:ext cx="3618059" cy="2213561"/>
          </a:xfrm>
          <a:prstGeom prst="rect">
            <a:avLst/>
          </a:prstGeom>
        </p:spPr>
      </p:pic>
    </p:spTree>
    <p:extLst>
      <p:ext uri="{BB962C8B-B14F-4D97-AF65-F5344CB8AC3E}">
        <p14:creationId xmlns:p14="http://schemas.microsoft.com/office/powerpoint/2010/main" val="3967453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pic>
        <p:nvPicPr>
          <p:cNvPr id="9" name="Picture 8" descr="Diagram, venn diagram&#10;&#10;Description automatically generated">
            <a:extLst>
              <a:ext uri="{FF2B5EF4-FFF2-40B4-BE49-F238E27FC236}">
                <a16:creationId xmlns:a16="http://schemas.microsoft.com/office/drawing/2014/main" id="{5A14D151-24C4-45EF-9D5F-38E4B0A27FBD}"/>
              </a:ext>
            </a:extLst>
          </p:cNvPr>
          <p:cNvPicPr>
            <a:picLocks noChangeAspect="1"/>
          </p:cNvPicPr>
          <p:nvPr/>
        </p:nvPicPr>
        <p:blipFill>
          <a:blip r:embed="rId3"/>
          <a:stretch>
            <a:fillRect/>
          </a:stretch>
        </p:blipFill>
        <p:spPr>
          <a:xfrm>
            <a:off x="2436809" y="1834722"/>
            <a:ext cx="3469205" cy="2122491"/>
          </a:xfrm>
          <a:prstGeom prst="rect">
            <a:avLst/>
          </a:prstGeom>
        </p:spPr>
      </p:pic>
      <p:pic>
        <p:nvPicPr>
          <p:cNvPr id="11" name="Picture 10" descr="Diagram, venn diagram&#10;&#10;Description automatically generated">
            <a:extLst>
              <a:ext uri="{FF2B5EF4-FFF2-40B4-BE49-F238E27FC236}">
                <a16:creationId xmlns:a16="http://schemas.microsoft.com/office/drawing/2014/main" id="{52AAFE9E-DCCA-4D1E-BC7A-61071C678BC3}"/>
              </a:ext>
            </a:extLst>
          </p:cNvPr>
          <p:cNvPicPr>
            <a:picLocks noChangeAspect="1"/>
          </p:cNvPicPr>
          <p:nvPr/>
        </p:nvPicPr>
        <p:blipFill>
          <a:blip r:embed="rId4"/>
          <a:stretch>
            <a:fillRect/>
          </a:stretch>
        </p:blipFill>
        <p:spPr>
          <a:xfrm>
            <a:off x="2388045" y="3909259"/>
            <a:ext cx="3566732" cy="21821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67BB6FFA-DC8C-418E-A489-5AD6DB761686}"/>
              </a:ext>
            </a:extLst>
          </p:cNvPr>
          <p:cNvPicPr>
            <a:picLocks noChangeAspect="1"/>
          </p:cNvPicPr>
          <p:nvPr/>
        </p:nvPicPr>
        <p:blipFill>
          <a:blip r:embed="rId5"/>
          <a:stretch>
            <a:fillRect/>
          </a:stretch>
        </p:blipFill>
        <p:spPr>
          <a:xfrm>
            <a:off x="6210905" y="1899919"/>
            <a:ext cx="3469207" cy="2122492"/>
          </a:xfrm>
          <a:prstGeom prst="rect">
            <a:avLst/>
          </a:prstGeom>
        </p:spPr>
      </p:pic>
      <p:pic>
        <p:nvPicPr>
          <p:cNvPr id="15" name="Picture 14" descr="Diagram, venn diagram&#10;&#10;Description automatically generated">
            <a:extLst>
              <a:ext uri="{FF2B5EF4-FFF2-40B4-BE49-F238E27FC236}">
                <a16:creationId xmlns:a16="http://schemas.microsoft.com/office/drawing/2014/main" id="{D9A5C959-AD65-40F6-BC5B-FF7C5681A0E1}"/>
              </a:ext>
            </a:extLst>
          </p:cNvPr>
          <p:cNvPicPr>
            <a:picLocks noChangeAspect="1"/>
          </p:cNvPicPr>
          <p:nvPr/>
        </p:nvPicPr>
        <p:blipFill>
          <a:blip r:embed="rId6"/>
          <a:stretch>
            <a:fillRect/>
          </a:stretch>
        </p:blipFill>
        <p:spPr>
          <a:xfrm>
            <a:off x="6282518" y="4019961"/>
            <a:ext cx="3469207" cy="2122492"/>
          </a:xfrm>
          <a:prstGeom prst="rect">
            <a:avLst/>
          </a:prstGeom>
        </p:spPr>
      </p:pic>
    </p:spTree>
    <p:extLst>
      <p:ext uri="{BB962C8B-B14F-4D97-AF65-F5344CB8AC3E}">
        <p14:creationId xmlns:p14="http://schemas.microsoft.com/office/powerpoint/2010/main" val="3998038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350110"/>
            <a:ext cx="10172616" cy="1280890"/>
          </a:xfrm>
        </p:spPr>
        <p:txBody>
          <a:bodyPr/>
          <a:lstStyle/>
          <a:p>
            <a:r>
              <a:rPr lang="de-DE" b="1" dirty="0"/>
              <a:t>Comparison of feature overlap in data sets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8" name="Picture 7" descr="Diagram, venn diagram&#10;&#10;Description automatically generated">
            <a:extLst>
              <a:ext uri="{FF2B5EF4-FFF2-40B4-BE49-F238E27FC236}">
                <a16:creationId xmlns:a16="http://schemas.microsoft.com/office/drawing/2014/main" id="{071FE424-0B66-496A-98DD-344FF04DFC3C}"/>
              </a:ext>
            </a:extLst>
          </p:cNvPr>
          <p:cNvPicPr>
            <a:picLocks noChangeAspect="1"/>
          </p:cNvPicPr>
          <p:nvPr/>
        </p:nvPicPr>
        <p:blipFill>
          <a:blip r:embed="rId3"/>
          <a:stretch>
            <a:fillRect/>
          </a:stretch>
        </p:blipFill>
        <p:spPr>
          <a:xfrm>
            <a:off x="2169398" y="1648046"/>
            <a:ext cx="3539485" cy="2165489"/>
          </a:xfrm>
          <a:prstGeom prst="rect">
            <a:avLst/>
          </a:prstGeom>
        </p:spPr>
      </p:pic>
      <p:pic>
        <p:nvPicPr>
          <p:cNvPr id="10" name="Picture 9" descr="Diagram, venn diagram&#10;&#10;Description automatically generated">
            <a:extLst>
              <a:ext uri="{FF2B5EF4-FFF2-40B4-BE49-F238E27FC236}">
                <a16:creationId xmlns:a16="http://schemas.microsoft.com/office/drawing/2014/main" id="{2366D31B-4A1B-4A5C-9F3F-BC5585944040}"/>
              </a:ext>
            </a:extLst>
          </p:cNvPr>
          <p:cNvPicPr>
            <a:picLocks noChangeAspect="1"/>
          </p:cNvPicPr>
          <p:nvPr/>
        </p:nvPicPr>
        <p:blipFill>
          <a:blip r:embed="rId4"/>
          <a:stretch>
            <a:fillRect/>
          </a:stretch>
        </p:blipFill>
        <p:spPr>
          <a:xfrm>
            <a:off x="2169398" y="3897298"/>
            <a:ext cx="3539485" cy="2165489"/>
          </a:xfrm>
          <a:prstGeom prst="rect">
            <a:avLst/>
          </a:prstGeom>
        </p:spPr>
      </p:pic>
      <p:pic>
        <p:nvPicPr>
          <p:cNvPr id="14" name="Picture 13" descr="Diagram, venn diagram&#10;&#10;Description automatically generated">
            <a:extLst>
              <a:ext uri="{FF2B5EF4-FFF2-40B4-BE49-F238E27FC236}">
                <a16:creationId xmlns:a16="http://schemas.microsoft.com/office/drawing/2014/main" id="{E235D7B9-9806-4E11-A266-1512BB96219E}"/>
              </a:ext>
            </a:extLst>
          </p:cNvPr>
          <p:cNvPicPr>
            <a:picLocks noChangeAspect="1"/>
          </p:cNvPicPr>
          <p:nvPr/>
        </p:nvPicPr>
        <p:blipFill>
          <a:blip r:embed="rId5"/>
          <a:stretch>
            <a:fillRect/>
          </a:stretch>
        </p:blipFill>
        <p:spPr>
          <a:xfrm>
            <a:off x="6096000" y="3964947"/>
            <a:ext cx="3539487" cy="2165490"/>
          </a:xfrm>
          <a:prstGeom prst="rect">
            <a:avLst/>
          </a:prstGeom>
        </p:spPr>
      </p:pic>
      <p:pic>
        <p:nvPicPr>
          <p:cNvPr id="17" name="Picture 16" descr="Diagram, venn diagram&#10;&#10;Description automatically generated">
            <a:extLst>
              <a:ext uri="{FF2B5EF4-FFF2-40B4-BE49-F238E27FC236}">
                <a16:creationId xmlns:a16="http://schemas.microsoft.com/office/drawing/2014/main" id="{1522A4BB-0C79-4A20-AA54-5570C862297A}"/>
              </a:ext>
            </a:extLst>
          </p:cNvPr>
          <p:cNvPicPr>
            <a:picLocks noChangeAspect="1"/>
          </p:cNvPicPr>
          <p:nvPr/>
        </p:nvPicPr>
        <p:blipFill>
          <a:blip r:embed="rId6"/>
          <a:stretch>
            <a:fillRect/>
          </a:stretch>
        </p:blipFill>
        <p:spPr>
          <a:xfrm>
            <a:off x="6028435" y="1721065"/>
            <a:ext cx="3539489" cy="2165491"/>
          </a:xfrm>
          <a:prstGeom prst="rect">
            <a:avLst/>
          </a:prstGeom>
        </p:spPr>
      </p:pic>
    </p:spTree>
    <p:extLst>
      <p:ext uri="{BB962C8B-B14F-4D97-AF65-F5344CB8AC3E}">
        <p14:creationId xmlns:p14="http://schemas.microsoft.com/office/powerpoint/2010/main" val="1124673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56</a:t>
            </a:fld>
            <a:endParaRPr lang="en-US" dirty="0"/>
          </a:p>
        </p:txBody>
      </p:sp>
      <p:pic>
        <p:nvPicPr>
          <p:cNvPr id="7" name="Picture 6" descr="Chart&#10;&#10;Description automatically generated">
            <a:extLst>
              <a:ext uri="{FF2B5EF4-FFF2-40B4-BE49-F238E27FC236}">
                <a16:creationId xmlns:a16="http://schemas.microsoft.com/office/drawing/2014/main" id="{2266F068-3F27-412C-BD85-06FAA8560692}"/>
              </a:ext>
            </a:extLst>
          </p:cNvPr>
          <p:cNvPicPr>
            <a:picLocks noChangeAspect="1"/>
          </p:cNvPicPr>
          <p:nvPr/>
        </p:nvPicPr>
        <p:blipFill>
          <a:blip r:embed="rId3"/>
          <a:stretch>
            <a:fillRect/>
          </a:stretch>
        </p:blipFill>
        <p:spPr>
          <a:xfrm>
            <a:off x="6175764" y="357067"/>
            <a:ext cx="5337536" cy="3105591"/>
          </a:xfrm>
          <a:prstGeom prst="rect">
            <a:avLst/>
          </a:prstGeom>
          <a:ln>
            <a:solidFill>
              <a:schemeClr val="tx1"/>
            </a:solidFill>
          </a:ln>
        </p:spPr>
      </p:pic>
      <p:pic>
        <p:nvPicPr>
          <p:cNvPr id="11" name="Picture 10" descr="Chart&#10;&#10;Description automatically generated">
            <a:extLst>
              <a:ext uri="{FF2B5EF4-FFF2-40B4-BE49-F238E27FC236}">
                <a16:creationId xmlns:a16="http://schemas.microsoft.com/office/drawing/2014/main" id="{54A45E7B-A56F-4FFB-9A21-35792F782B0B}"/>
              </a:ext>
            </a:extLst>
          </p:cNvPr>
          <p:cNvPicPr>
            <a:picLocks noChangeAspect="1"/>
          </p:cNvPicPr>
          <p:nvPr/>
        </p:nvPicPr>
        <p:blipFill>
          <a:blip r:embed="rId4"/>
          <a:stretch>
            <a:fillRect/>
          </a:stretch>
        </p:blipFill>
        <p:spPr>
          <a:xfrm>
            <a:off x="6175764" y="3537842"/>
            <a:ext cx="5337537" cy="3105591"/>
          </a:xfrm>
          <a:prstGeom prst="rect">
            <a:avLst/>
          </a:prstGeom>
          <a:ln>
            <a:solidFill>
              <a:schemeClr val="tx1"/>
            </a:solidFill>
          </a:ln>
        </p:spPr>
      </p:pic>
      <p:pic>
        <p:nvPicPr>
          <p:cNvPr id="13" name="Picture 12" descr="Chart&#10;&#10;Description automatically generated">
            <a:extLst>
              <a:ext uri="{FF2B5EF4-FFF2-40B4-BE49-F238E27FC236}">
                <a16:creationId xmlns:a16="http://schemas.microsoft.com/office/drawing/2014/main" id="{8ACA7AD1-026D-4680-8824-814ADC6D532F}"/>
              </a:ext>
            </a:extLst>
          </p:cNvPr>
          <p:cNvPicPr>
            <a:picLocks noChangeAspect="1"/>
          </p:cNvPicPr>
          <p:nvPr/>
        </p:nvPicPr>
        <p:blipFill>
          <a:blip r:embed="rId5"/>
          <a:stretch>
            <a:fillRect/>
          </a:stretch>
        </p:blipFill>
        <p:spPr>
          <a:xfrm>
            <a:off x="775289" y="357067"/>
            <a:ext cx="5337536" cy="3105591"/>
          </a:xfrm>
          <a:prstGeom prst="rect">
            <a:avLst/>
          </a:prstGeom>
          <a:ln>
            <a:solidFill>
              <a:schemeClr val="tx1"/>
            </a:solidFill>
          </a:ln>
        </p:spPr>
      </p:pic>
      <p:pic>
        <p:nvPicPr>
          <p:cNvPr id="16" name="Picture 15" descr="Chart&#10;&#10;Description automatically generated">
            <a:extLst>
              <a:ext uri="{FF2B5EF4-FFF2-40B4-BE49-F238E27FC236}">
                <a16:creationId xmlns:a16="http://schemas.microsoft.com/office/drawing/2014/main" id="{EB67FFB8-C6F0-4027-91B3-492808054564}"/>
              </a:ext>
            </a:extLst>
          </p:cNvPr>
          <p:cNvPicPr>
            <a:picLocks noChangeAspect="1"/>
          </p:cNvPicPr>
          <p:nvPr/>
        </p:nvPicPr>
        <p:blipFill>
          <a:blip r:embed="rId6"/>
          <a:stretch>
            <a:fillRect/>
          </a:stretch>
        </p:blipFill>
        <p:spPr>
          <a:xfrm>
            <a:off x="775290" y="3537843"/>
            <a:ext cx="5337535" cy="3105591"/>
          </a:xfrm>
          <a:prstGeom prst="rect">
            <a:avLst/>
          </a:prstGeom>
          <a:ln>
            <a:solidFill>
              <a:schemeClr val="tx1"/>
            </a:solidFill>
          </a:ln>
        </p:spPr>
      </p:pic>
      <p:sp>
        <p:nvSpPr>
          <p:cNvPr id="24" name="TextBox 23">
            <a:extLst>
              <a:ext uri="{FF2B5EF4-FFF2-40B4-BE49-F238E27FC236}">
                <a16:creationId xmlns:a16="http://schemas.microsoft.com/office/drawing/2014/main" id="{18A2C4F1-D5E9-41F6-9CB5-F54589EA0885}"/>
              </a:ext>
            </a:extLst>
          </p:cNvPr>
          <p:cNvSpPr txBox="1"/>
          <p:nvPr/>
        </p:nvSpPr>
        <p:spPr>
          <a:xfrm>
            <a:off x="678700" y="2530754"/>
            <a:ext cx="1819951" cy="646331"/>
          </a:xfrm>
          <a:prstGeom prst="rect">
            <a:avLst/>
          </a:prstGeom>
          <a:noFill/>
        </p:spPr>
        <p:txBody>
          <a:bodyPr wrap="square" rtlCol="0">
            <a:spAutoFit/>
          </a:bodyPr>
          <a:lstStyle/>
          <a:p>
            <a:r>
              <a:rPr lang="de-DE" dirty="0"/>
              <a:t>10% abundance</a:t>
            </a:r>
          </a:p>
        </p:txBody>
      </p:sp>
      <p:sp>
        <p:nvSpPr>
          <p:cNvPr id="26" name="TextBox 25">
            <a:extLst>
              <a:ext uri="{FF2B5EF4-FFF2-40B4-BE49-F238E27FC236}">
                <a16:creationId xmlns:a16="http://schemas.microsoft.com/office/drawing/2014/main" id="{85133CB9-4772-4139-B24A-9B06EBBF64B6}"/>
              </a:ext>
            </a:extLst>
          </p:cNvPr>
          <p:cNvSpPr txBox="1"/>
          <p:nvPr/>
        </p:nvSpPr>
        <p:spPr>
          <a:xfrm>
            <a:off x="6356302" y="2589426"/>
            <a:ext cx="1819951" cy="646331"/>
          </a:xfrm>
          <a:prstGeom prst="rect">
            <a:avLst/>
          </a:prstGeom>
          <a:noFill/>
        </p:spPr>
        <p:txBody>
          <a:bodyPr wrap="square" rtlCol="0">
            <a:spAutoFit/>
          </a:bodyPr>
          <a:lstStyle/>
          <a:p>
            <a:r>
              <a:rPr lang="de-DE" dirty="0"/>
              <a:t>10% abundance</a:t>
            </a:r>
          </a:p>
        </p:txBody>
      </p:sp>
      <p:sp>
        <p:nvSpPr>
          <p:cNvPr id="27" name="TextBox 26">
            <a:extLst>
              <a:ext uri="{FF2B5EF4-FFF2-40B4-BE49-F238E27FC236}">
                <a16:creationId xmlns:a16="http://schemas.microsoft.com/office/drawing/2014/main" id="{F7FBAAA6-2D51-44C3-A07E-EACB24AD2AE7}"/>
              </a:ext>
            </a:extLst>
          </p:cNvPr>
          <p:cNvSpPr txBox="1"/>
          <p:nvPr/>
        </p:nvSpPr>
        <p:spPr>
          <a:xfrm>
            <a:off x="6399211" y="5807271"/>
            <a:ext cx="1819951" cy="646331"/>
          </a:xfrm>
          <a:prstGeom prst="rect">
            <a:avLst/>
          </a:prstGeom>
          <a:noFill/>
        </p:spPr>
        <p:txBody>
          <a:bodyPr wrap="square" rtlCol="0">
            <a:spAutoFit/>
          </a:bodyPr>
          <a:lstStyle/>
          <a:p>
            <a:r>
              <a:rPr lang="de-DE" dirty="0"/>
              <a:t>50% abundance</a:t>
            </a:r>
          </a:p>
        </p:txBody>
      </p:sp>
      <p:sp>
        <p:nvSpPr>
          <p:cNvPr id="29" name="TextBox 28">
            <a:extLst>
              <a:ext uri="{FF2B5EF4-FFF2-40B4-BE49-F238E27FC236}">
                <a16:creationId xmlns:a16="http://schemas.microsoft.com/office/drawing/2014/main" id="{7990D063-1EF7-46CF-B751-DAD7385EBD82}"/>
              </a:ext>
            </a:extLst>
          </p:cNvPr>
          <p:cNvSpPr txBox="1"/>
          <p:nvPr/>
        </p:nvSpPr>
        <p:spPr>
          <a:xfrm>
            <a:off x="712351" y="5854502"/>
            <a:ext cx="1819951" cy="646331"/>
          </a:xfrm>
          <a:prstGeom prst="rect">
            <a:avLst/>
          </a:prstGeom>
          <a:noFill/>
        </p:spPr>
        <p:txBody>
          <a:bodyPr wrap="square" rtlCol="0">
            <a:spAutoFit/>
          </a:bodyPr>
          <a:lstStyle/>
          <a:p>
            <a:r>
              <a:rPr lang="de-DE" dirty="0"/>
              <a:t>50% abundance</a:t>
            </a:r>
          </a:p>
        </p:txBody>
      </p:sp>
    </p:spTree>
    <p:extLst>
      <p:ext uri="{BB962C8B-B14F-4D97-AF65-F5344CB8AC3E}">
        <p14:creationId xmlns:p14="http://schemas.microsoft.com/office/powerpoint/2010/main" val="3684234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56ED7FD7-C780-C228-4C8D-7F2A385CC224}"/>
              </a:ext>
            </a:extLst>
          </p:cNvPr>
          <p:cNvPicPr>
            <a:picLocks noChangeAspect="1"/>
          </p:cNvPicPr>
          <p:nvPr/>
        </p:nvPicPr>
        <p:blipFill>
          <a:blip r:embed="rId3"/>
          <a:stretch>
            <a:fillRect/>
          </a:stretch>
        </p:blipFill>
        <p:spPr>
          <a:xfrm>
            <a:off x="6101719" y="1371601"/>
            <a:ext cx="5948647" cy="4267200"/>
          </a:xfrm>
          <a:prstGeom prst="rect">
            <a:avLst/>
          </a:prstGeom>
          <a:ln>
            <a:solidFill>
              <a:schemeClr val="tx1"/>
            </a:solidFill>
          </a:ln>
        </p:spPr>
      </p:pic>
      <p:pic>
        <p:nvPicPr>
          <p:cNvPr id="9" name="Picture 8" descr="Chart, bar chart&#10;&#10;Description automatically generated">
            <a:extLst>
              <a:ext uri="{FF2B5EF4-FFF2-40B4-BE49-F238E27FC236}">
                <a16:creationId xmlns:a16="http://schemas.microsoft.com/office/drawing/2014/main" id="{65BE960C-D824-385C-E11E-77B3EEFE7848}"/>
              </a:ext>
            </a:extLst>
          </p:cNvPr>
          <p:cNvPicPr>
            <a:picLocks noChangeAspect="1"/>
          </p:cNvPicPr>
          <p:nvPr/>
        </p:nvPicPr>
        <p:blipFill>
          <a:blip r:embed="rId4"/>
          <a:stretch>
            <a:fillRect/>
          </a:stretch>
        </p:blipFill>
        <p:spPr>
          <a:xfrm>
            <a:off x="141634" y="1555743"/>
            <a:ext cx="5852766" cy="4083057"/>
          </a:xfrm>
          <a:prstGeom prst="rect">
            <a:avLst/>
          </a:prstGeom>
          <a:ln>
            <a:solidFill>
              <a:schemeClr val="tx1"/>
            </a:solidFill>
          </a:ln>
        </p:spPr>
      </p:pic>
    </p:spTree>
    <p:extLst>
      <p:ext uri="{BB962C8B-B14F-4D97-AF65-F5344CB8AC3E}">
        <p14:creationId xmlns:p14="http://schemas.microsoft.com/office/powerpoint/2010/main" val="1823431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PCOS</a:t>
            </a:r>
          </a:p>
        </p:txBody>
      </p:sp>
      <p:grpSp>
        <p:nvGrpSpPr>
          <p:cNvPr id="15" name="Group 14">
            <a:extLst>
              <a:ext uri="{FF2B5EF4-FFF2-40B4-BE49-F238E27FC236}">
                <a16:creationId xmlns:a16="http://schemas.microsoft.com/office/drawing/2014/main" id="{494DDFD9-96A7-F1D2-F11A-62378C2C576C}"/>
              </a:ext>
            </a:extLst>
          </p:cNvPr>
          <p:cNvGrpSpPr/>
          <p:nvPr/>
        </p:nvGrpSpPr>
        <p:grpSpPr>
          <a:xfrm>
            <a:off x="1140234" y="735297"/>
            <a:ext cx="10427989" cy="5387405"/>
            <a:chOff x="1289090" y="617241"/>
            <a:chExt cx="10427989" cy="5387405"/>
          </a:xfrm>
        </p:grpSpPr>
        <p:pic>
          <p:nvPicPr>
            <p:cNvPr id="3" name="Picture 2" descr="Chart, scatter chart&#10;&#10;Description automatically generated">
              <a:extLst>
                <a:ext uri="{FF2B5EF4-FFF2-40B4-BE49-F238E27FC236}">
                  <a16:creationId xmlns:a16="http://schemas.microsoft.com/office/drawing/2014/main" id="{0DFAF511-F5BC-4C97-1A6B-AE73D7FC3391}"/>
                </a:ext>
              </a:extLst>
            </p:cNvPr>
            <p:cNvPicPr>
              <a:picLocks noChangeAspect="1"/>
            </p:cNvPicPr>
            <p:nvPr/>
          </p:nvPicPr>
          <p:blipFill rotWithShape="1">
            <a:blip r:embed="rId3"/>
            <a:srcRect t="7088" b="7258"/>
            <a:stretch/>
          </p:blipFill>
          <p:spPr>
            <a:xfrm>
              <a:off x="1289090" y="3310944"/>
              <a:ext cx="4189568" cy="2307266"/>
            </a:xfrm>
            <a:prstGeom prst="rect">
              <a:avLst/>
            </a:prstGeom>
            <a:ln>
              <a:solidFill>
                <a:schemeClr val="tx1"/>
              </a:solidFill>
            </a:ln>
          </p:spPr>
        </p:pic>
        <p:pic>
          <p:nvPicPr>
            <p:cNvPr id="6" name="Picture 5" descr="Chart, scatter chart&#10;&#10;Description automatically generated">
              <a:extLst>
                <a:ext uri="{FF2B5EF4-FFF2-40B4-BE49-F238E27FC236}">
                  <a16:creationId xmlns:a16="http://schemas.microsoft.com/office/drawing/2014/main" id="{55CA0B73-FCB9-F118-D019-D9E7E7983C98}"/>
                </a:ext>
              </a:extLst>
            </p:cNvPr>
            <p:cNvPicPr>
              <a:picLocks noChangeAspect="1"/>
            </p:cNvPicPr>
            <p:nvPr/>
          </p:nvPicPr>
          <p:blipFill rotWithShape="1">
            <a:blip r:embed="rId4"/>
            <a:srcRect t="18276" b="19359"/>
            <a:stretch/>
          </p:blipFill>
          <p:spPr>
            <a:xfrm>
              <a:off x="1289091" y="1631000"/>
              <a:ext cx="4189568" cy="1679944"/>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2F1BE905-3EC1-5C26-128E-06035A64B1C3}"/>
                </a:ext>
              </a:extLst>
            </p:cNvPr>
            <p:cNvPicPr>
              <a:picLocks noChangeAspect="1"/>
            </p:cNvPicPr>
            <p:nvPr/>
          </p:nvPicPr>
          <p:blipFill rotWithShape="1">
            <a:blip r:embed="rId5"/>
            <a:srcRect l="24785" r="19016"/>
            <a:stretch/>
          </p:blipFill>
          <p:spPr>
            <a:xfrm>
              <a:off x="8257625" y="1622605"/>
              <a:ext cx="3459454" cy="3957820"/>
            </a:xfrm>
            <a:prstGeom prst="rect">
              <a:avLst/>
            </a:prstGeom>
            <a:ln>
              <a:solidFill>
                <a:schemeClr val="tx1"/>
              </a:solidFill>
            </a:ln>
          </p:spPr>
        </p:pic>
        <p:pic>
          <p:nvPicPr>
            <p:cNvPr id="12" name="Picture 11" descr="Chart, scatter chart, bubble chart&#10;&#10;Description automatically generated">
              <a:extLst>
                <a:ext uri="{FF2B5EF4-FFF2-40B4-BE49-F238E27FC236}">
                  <a16:creationId xmlns:a16="http://schemas.microsoft.com/office/drawing/2014/main" id="{0F97DA5D-4060-93E0-C5EA-1D603045E1D1}"/>
                </a:ext>
              </a:extLst>
            </p:cNvPr>
            <p:cNvPicPr>
              <a:picLocks noChangeAspect="1"/>
            </p:cNvPicPr>
            <p:nvPr/>
          </p:nvPicPr>
          <p:blipFill rotWithShape="1">
            <a:blip r:embed="rId6"/>
            <a:srcRect l="18373" r="16150"/>
            <a:stretch/>
          </p:blipFill>
          <p:spPr>
            <a:xfrm>
              <a:off x="5514424" y="3310943"/>
              <a:ext cx="2743201" cy="2693703"/>
            </a:xfrm>
            <a:prstGeom prst="rect">
              <a:avLst/>
            </a:prstGeom>
            <a:ln>
              <a:solidFill>
                <a:schemeClr val="tx1"/>
              </a:solidFill>
            </a:ln>
          </p:spPr>
        </p:pic>
        <p:pic>
          <p:nvPicPr>
            <p:cNvPr id="14" name="Picture 13" descr="Chart, scatter chart, bubble chart&#10;&#10;Description automatically generated">
              <a:extLst>
                <a:ext uri="{FF2B5EF4-FFF2-40B4-BE49-F238E27FC236}">
                  <a16:creationId xmlns:a16="http://schemas.microsoft.com/office/drawing/2014/main" id="{C4053930-908E-09A7-3E47-2C839D542D7D}"/>
                </a:ext>
              </a:extLst>
            </p:cNvPr>
            <p:cNvPicPr>
              <a:picLocks noChangeAspect="1"/>
            </p:cNvPicPr>
            <p:nvPr/>
          </p:nvPicPr>
          <p:blipFill rotWithShape="1">
            <a:blip r:embed="rId7"/>
            <a:srcRect l="18373" r="16150"/>
            <a:stretch/>
          </p:blipFill>
          <p:spPr>
            <a:xfrm>
              <a:off x="5514425" y="617241"/>
              <a:ext cx="2743200" cy="2693703"/>
            </a:xfrm>
            <a:prstGeom prst="rect">
              <a:avLst/>
            </a:prstGeom>
            <a:ln>
              <a:solidFill>
                <a:schemeClr val="tx1"/>
              </a:solidFill>
            </a:ln>
          </p:spPr>
        </p:pic>
      </p:grpSp>
    </p:spTree>
    <p:extLst>
      <p:ext uri="{BB962C8B-B14F-4D97-AF65-F5344CB8AC3E}">
        <p14:creationId xmlns:p14="http://schemas.microsoft.com/office/powerpoint/2010/main" val="254532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CRC</a:t>
            </a:r>
          </a:p>
        </p:txBody>
      </p:sp>
      <p:grpSp>
        <p:nvGrpSpPr>
          <p:cNvPr id="19" name="Group 18">
            <a:extLst>
              <a:ext uri="{FF2B5EF4-FFF2-40B4-BE49-F238E27FC236}">
                <a16:creationId xmlns:a16="http://schemas.microsoft.com/office/drawing/2014/main" id="{BB1CD129-A17F-015F-524A-8B5B18FF0080}"/>
              </a:ext>
            </a:extLst>
          </p:cNvPr>
          <p:cNvGrpSpPr/>
          <p:nvPr/>
        </p:nvGrpSpPr>
        <p:grpSpPr>
          <a:xfrm>
            <a:off x="585884" y="1158949"/>
            <a:ext cx="11420062" cy="5227956"/>
            <a:chOff x="585884" y="1158949"/>
            <a:chExt cx="11420062" cy="5227956"/>
          </a:xfrm>
        </p:grpSpPr>
        <p:pic>
          <p:nvPicPr>
            <p:cNvPr id="5" name="Picture 4" descr="Scatter chart&#10;&#10;Description automatically generated">
              <a:extLst>
                <a:ext uri="{FF2B5EF4-FFF2-40B4-BE49-F238E27FC236}">
                  <a16:creationId xmlns:a16="http://schemas.microsoft.com/office/drawing/2014/main" id="{980278D7-327D-E106-F04C-AF057E82E2B6}"/>
                </a:ext>
              </a:extLst>
            </p:cNvPr>
            <p:cNvPicPr>
              <a:picLocks noChangeAspect="1"/>
            </p:cNvPicPr>
            <p:nvPr/>
          </p:nvPicPr>
          <p:blipFill rotWithShape="1">
            <a:blip r:embed="rId3"/>
            <a:srcRect t="13337" b="13532"/>
            <a:stretch/>
          </p:blipFill>
          <p:spPr>
            <a:xfrm>
              <a:off x="585884" y="3578620"/>
              <a:ext cx="4638315" cy="2180926"/>
            </a:xfrm>
            <a:prstGeom prst="rect">
              <a:avLst/>
            </a:prstGeom>
            <a:ln>
              <a:solidFill>
                <a:schemeClr val="tx1"/>
              </a:solidFill>
            </a:ln>
          </p:spPr>
        </p:pic>
        <p:pic>
          <p:nvPicPr>
            <p:cNvPr id="8" name="Picture 7" descr="Scatter chart&#10;&#10;Description automatically generated">
              <a:extLst>
                <a:ext uri="{FF2B5EF4-FFF2-40B4-BE49-F238E27FC236}">
                  <a16:creationId xmlns:a16="http://schemas.microsoft.com/office/drawing/2014/main" id="{054BCA62-5337-5798-D82A-CFF3071CFBD1}"/>
                </a:ext>
              </a:extLst>
            </p:cNvPr>
            <p:cNvPicPr>
              <a:picLocks noChangeAspect="1"/>
            </p:cNvPicPr>
            <p:nvPr/>
          </p:nvPicPr>
          <p:blipFill rotWithShape="1">
            <a:blip r:embed="rId4"/>
            <a:srcRect t="18838" b="18234"/>
            <a:stretch/>
          </p:blipFill>
          <p:spPr>
            <a:xfrm>
              <a:off x="585884" y="1686856"/>
              <a:ext cx="4638315" cy="1876647"/>
            </a:xfrm>
            <a:prstGeom prst="rect">
              <a:avLst/>
            </a:prstGeom>
            <a:ln>
              <a:solidFill>
                <a:schemeClr val="tx1"/>
              </a:solidFill>
            </a:ln>
          </p:spPr>
        </p:pic>
        <p:pic>
          <p:nvPicPr>
            <p:cNvPr id="11" name="Picture 10" descr="Chart, scatter chart&#10;&#10;Description automatically generated">
              <a:extLst>
                <a:ext uri="{FF2B5EF4-FFF2-40B4-BE49-F238E27FC236}">
                  <a16:creationId xmlns:a16="http://schemas.microsoft.com/office/drawing/2014/main" id="{19B8F842-3C7D-16A2-C27D-10F2E09C60FE}"/>
                </a:ext>
              </a:extLst>
            </p:cNvPr>
            <p:cNvPicPr>
              <a:picLocks noChangeAspect="1"/>
            </p:cNvPicPr>
            <p:nvPr/>
          </p:nvPicPr>
          <p:blipFill rotWithShape="1">
            <a:blip r:embed="rId5"/>
            <a:srcRect l="12820" r="12204"/>
            <a:stretch/>
          </p:blipFill>
          <p:spPr>
            <a:xfrm>
              <a:off x="8528291" y="2221040"/>
              <a:ext cx="3477655" cy="2982227"/>
            </a:xfrm>
            <a:prstGeom prst="rect">
              <a:avLst/>
            </a:prstGeom>
            <a:ln>
              <a:solidFill>
                <a:schemeClr val="tx1"/>
              </a:solidFill>
            </a:ln>
          </p:spPr>
        </p:pic>
        <p:pic>
          <p:nvPicPr>
            <p:cNvPr id="16" name="Picture 15" descr="Chart, scatter chart&#10;&#10;Description automatically generated">
              <a:extLst>
                <a:ext uri="{FF2B5EF4-FFF2-40B4-BE49-F238E27FC236}">
                  <a16:creationId xmlns:a16="http://schemas.microsoft.com/office/drawing/2014/main" id="{8C69D2F8-D12B-9704-717C-AE1BB05B7D35}"/>
                </a:ext>
              </a:extLst>
            </p:cNvPr>
            <p:cNvPicPr>
              <a:picLocks noChangeAspect="1"/>
            </p:cNvPicPr>
            <p:nvPr/>
          </p:nvPicPr>
          <p:blipFill rotWithShape="1">
            <a:blip r:embed="rId6"/>
            <a:srcRect l="12543" r="11810"/>
            <a:stretch/>
          </p:blipFill>
          <p:spPr>
            <a:xfrm>
              <a:off x="5224199" y="3578620"/>
              <a:ext cx="3304092" cy="2808285"/>
            </a:xfrm>
            <a:prstGeom prst="rect">
              <a:avLst/>
            </a:prstGeom>
            <a:ln>
              <a:solidFill>
                <a:schemeClr val="tx1"/>
              </a:solidFill>
            </a:ln>
          </p:spPr>
        </p:pic>
        <p:pic>
          <p:nvPicPr>
            <p:cNvPr id="18" name="Picture 17" descr="Chart, scatter chart&#10;&#10;Description automatically generated">
              <a:extLst>
                <a:ext uri="{FF2B5EF4-FFF2-40B4-BE49-F238E27FC236}">
                  <a16:creationId xmlns:a16="http://schemas.microsoft.com/office/drawing/2014/main" id="{CE8D91B7-02B0-7789-782C-63E5A55E5012}"/>
                </a:ext>
              </a:extLst>
            </p:cNvPr>
            <p:cNvPicPr>
              <a:picLocks noChangeAspect="1"/>
            </p:cNvPicPr>
            <p:nvPr/>
          </p:nvPicPr>
          <p:blipFill rotWithShape="1">
            <a:blip r:embed="rId7"/>
            <a:srcRect l="6285" r="5918"/>
            <a:stretch/>
          </p:blipFill>
          <p:spPr>
            <a:xfrm>
              <a:off x="5224199" y="1158949"/>
              <a:ext cx="3304093" cy="2419671"/>
            </a:xfrm>
            <a:prstGeom prst="rect">
              <a:avLst/>
            </a:prstGeom>
            <a:ln>
              <a:solidFill>
                <a:schemeClr val="tx1"/>
              </a:solidFill>
            </a:ln>
          </p:spPr>
        </p:pic>
      </p:grpSp>
    </p:spTree>
    <p:extLst>
      <p:ext uri="{BB962C8B-B14F-4D97-AF65-F5344CB8AC3E}">
        <p14:creationId xmlns:p14="http://schemas.microsoft.com/office/powerpoint/2010/main" val="216968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46660"/>
            <a:ext cx="8911687" cy="1280890"/>
          </a:xfrm>
        </p:spPr>
        <p:txBody>
          <a:bodyPr/>
          <a:lstStyle/>
          <a:p>
            <a:r>
              <a:rPr lang="de-DE" b="1" dirty="0"/>
              <a:t>Compositional Data</a:t>
            </a:r>
            <a:endParaRPr lang="en-US" b="1" dirty="0"/>
          </a:p>
        </p:txBody>
      </p:sp>
      <p:sp>
        <p:nvSpPr>
          <p:cNvPr id="3" name="Date Placeholder 2">
            <a:extLst>
              <a:ext uri="{FF2B5EF4-FFF2-40B4-BE49-F238E27FC236}">
                <a16:creationId xmlns:a16="http://schemas.microsoft.com/office/drawing/2014/main" id="{31C530B3-5BB1-4B06-9554-427D14B8DC2B}"/>
              </a:ext>
            </a:extLst>
          </p:cNvPr>
          <p:cNvSpPr>
            <a:spLocks noGrp="1"/>
          </p:cNvSpPr>
          <p:nvPr>
            <p:ph type="dt" sz="half" idx="10"/>
          </p:nvPr>
        </p:nvSpPr>
        <p:spPr/>
        <p:txBody>
          <a:bodyPr/>
          <a:lstStyle/>
          <a:p>
            <a:fld id="{1F2A6BD5-D000-45AE-BE81-365EBD12526C}" type="datetime1">
              <a:rPr lang="en-US" smtClean="0"/>
              <a:t>5/24/2022</a:t>
            </a:fld>
            <a:endParaRPr lang="en-US" dirty="0"/>
          </a:p>
        </p:txBody>
      </p:sp>
      <p:sp>
        <p:nvSpPr>
          <p:cNvPr id="4" name="Footer Placeholder 3">
            <a:extLst>
              <a:ext uri="{FF2B5EF4-FFF2-40B4-BE49-F238E27FC236}">
                <a16:creationId xmlns:a16="http://schemas.microsoft.com/office/drawing/2014/main" id="{3073EBA1-6BA1-4D66-BD1A-CFA0915090B0}"/>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2440A761-393E-4509-B31E-FD3F25C908C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9" name="Picture 8">
            <a:extLst>
              <a:ext uri="{FF2B5EF4-FFF2-40B4-BE49-F238E27FC236}">
                <a16:creationId xmlns:a16="http://schemas.microsoft.com/office/drawing/2014/main" id="{2C27E494-A0F7-4C1C-B029-AC046AC5AC3C}"/>
              </a:ext>
            </a:extLst>
          </p:cNvPr>
          <p:cNvPicPr>
            <a:picLocks noChangeAspect="1"/>
          </p:cNvPicPr>
          <p:nvPr/>
        </p:nvPicPr>
        <p:blipFill>
          <a:blip r:embed="rId2"/>
          <a:stretch>
            <a:fillRect/>
          </a:stretch>
        </p:blipFill>
        <p:spPr>
          <a:xfrm>
            <a:off x="7964947" y="910099"/>
            <a:ext cx="3401258" cy="5220338"/>
          </a:xfrm>
          <a:prstGeom prst="rect">
            <a:avLst/>
          </a:prstGeom>
          <a:ln>
            <a:solidFill>
              <a:schemeClr val="tx1"/>
            </a:solidFill>
          </a:ln>
        </p:spPr>
      </p:pic>
      <p:pic>
        <p:nvPicPr>
          <p:cNvPr id="10" name="Picture 9" descr="Diagram, schematic&#10;&#10;Description automatically generated">
            <a:extLst>
              <a:ext uri="{FF2B5EF4-FFF2-40B4-BE49-F238E27FC236}">
                <a16:creationId xmlns:a16="http://schemas.microsoft.com/office/drawing/2014/main" id="{5870DB6C-5D85-4007-A864-0CACE32AC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45" y="2749687"/>
            <a:ext cx="5343525" cy="3171825"/>
          </a:xfrm>
          <a:prstGeom prst="rect">
            <a:avLst/>
          </a:prstGeom>
          <a:ln>
            <a:solidFill>
              <a:schemeClr val="tx1"/>
            </a:solidFill>
          </a:ln>
        </p:spPr>
      </p:pic>
      <p:sp>
        <p:nvSpPr>
          <p:cNvPr id="8" name="TextBox 7">
            <a:extLst>
              <a:ext uri="{FF2B5EF4-FFF2-40B4-BE49-F238E27FC236}">
                <a16:creationId xmlns:a16="http://schemas.microsoft.com/office/drawing/2014/main" id="{217870F6-A4B0-422F-BF27-C4A0FF8A7AE3}"/>
              </a:ext>
            </a:extLst>
          </p:cNvPr>
          <p:cNvSpPr txBox="1"/>
          <p:nvPr/>
        </p:nvSpPr>
        <p:spPr>
          <a:xfrm>
            <a:off x="1757702" y="1343922"/>
            <a:ext cx="4962075" cy="369332"/>
          </a:xfrm>
          <a:prstGeom prst="rect">
            <a:avLst/>
          </a:prstGeom>
          <a:noFill/>
        </p:spPr>
        <p:txBody>
          <a:bodyPr wrap="square" rtlCol="0">
            <a:spAutoFit/>
          </a:bodyPr>
          <a:lstStyle/>
          <a:p>
            <a:r>
              <a:rPr lang="de-DE" dirty="0"/>
              <a:t>What is it/consequences/current solutions</a:t>
            </a:r>
          </a:p>
        </p:txBody>
      </p:sp>
    </p:spTree>
    <p:extLst>
      <p:ext uri="{BB962C8B-B14F-4D97-AF65-F5344CB8AC3E}">
        <p14:creationId xmlns:p14="http://schemas.microsoft.com/office/powerpoint/2010/main" val="666575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39915" y="660729"/>
            <a:ext cx="10172616" cy="772108"/>
          </a:xfrm>
        </p:spPr>
        <p:txBody>
          <a:bodyPr/>
          <a:lstStyle/>
          <a:p>
            <a:r>
              <a:rPr lang="de-DE" b="1" dirty="0"/>
              <a:t>EstMB E11 healthy</a:t>
            </a:r>
          </a:p>
        </p:txBody>
      </p:sp>
      <p:pic>
        <p:nvPicPr>
          <p:cNvPr id="7" name="Picture 6" descr="Chart, scatter chart&#10;&#10;Description automatically generated">
            <a:extLst>
              <a:ext uri="{FF2B5EF4-FFF2-40B4-BE49-F238E27FC236}">
                <a16:creationId xmlns:a16="http://schemas.microsoft.com/office/drawing/2014/main" id="{AF9804BA-AF16-6AE8-31B4-9ED75DBB2E6A}"/>
              </a:ext>
            </a:extLst>
          </p:cNvPr>
          <p:cNvPicPr>
            <a:picLocks noChangeAspect="1"/>
          </p:cNvPicPr>
          <p:nvPr/>
        </p:nvPicPr>
        <p:blipFill>
          <a:blip r:embed="rId3"/>
          <a:stretch>
            <a:fillRect/>
          </a:stretch>
        </p:blipFill>
        <p:spPr>
          <a:xfrm>
            <a:off x="6096000" y="1435606"/>
            <a:ext cx="5983685" cy="5048734"/>
          </a:xfrm>
          <a:prstGeom prst="rect">
            <a:avLst/>
          </a:prstGeom>
          <a:ln>
            <a:solidFill>
              <a:schemeClr val="tx1"/>
            </a:solidFill>
          </a:ln>
        </p:spPr>
      </p:pic>
      <p:pic>
        <p:nvPicPr>
          <p:cNvPr id="13" name="Picture 12" descr="Chart, scatter chart&#10;&#10;Description automatically generated">
            <a:extLst>
              <a:ext uri="{FF2B5EF4-FFF2-40B4-BE49-F238E27FC236}">
                <a16:creationId xmlns:a16="http://schemas.microsoft.com/office/drawing/2014/main" id="{88695E40-2D14-FEB9-A034-548FCB88CAAF}"/>
              </a:ext>
            </a:extLst>
          </p:cNvPr>
          <p:cNvPicPr>
            <a:picLocks noChangeAspect="1"/>
          </p:cNvPicPr>
          <p:nvPr/>
        </p:nvPicPr>
        <p:blipFill rotWithShape="1">
          <a:blip r:embed="rId4"/>
          <a:srcRect l="23638" t="17219" r="20274" b="15047"/>
          <a:stretch/>
        </p:blipFill>
        <p:spPr>
          <a:xfrm>
            <a:off x="446651" y="1435606"/>
            <a:ext cx="5649349" cy="5051503"/>
          </a:xfrm>
          <a:prstGeom prst="rect">
            <a:avLst/>
          </a:prstGeom>
          <a:ln>
            <a:solidFill>
              <a:schemeClr val="tx1"/>
            </a:solidFill>
          </a:ln>
        </p:spPr>
      </p:pic>
    </p:spTree>
    <p:extLst>
      <p:ext uri="{BB962C8B-B14F-4D97-AF65-F5344CB8AC3E}">
        <p14:creationId xmlns:p14="http://schemas.microsoft.com/office/powerpoint/2010/main" val="29848817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Pre-Processing</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1698819" y="1834296"/>
            <a:ext cx="7102549" cy="1754326"/>
          </a:xfrm>
          <a:prstGeom prst="rect">
            <a:avLst/>
          </a:prstGeom>
          <a:noFill/>
        </p:spPr>
        <p:txBody>
          <a:bodyPr wrap="square" rtlCol="0">
            <a:spAutoFit/>
          </a:bodyPr>
          <a:lstStyle/>
          <a:p>
            <a:r>
              <a:rPr lang="de-DE" u="sng" dirty="0"/>
              <a:t>CRC</a:t>
            </a:r>
            <a:r>
              <a:rPr lang="de-DE" dirty="0"/>
              <a:t>:</a:t>
            </a:r>
          </a:p>
          <a:p>
            <a:pPr marL="285750" indent="-285750">
              <a:buFontTx/>
              <a:buChar char="-"/>
            </a:pPr>
            <a:r>
              <a:rPr lang="de-DE" dirty="0"/>
              <a:t>128 rows removed due to NA in BMI</a:t>
            </a:r>
          </a:p>
          <a:p>
            <a:pPr marL="285750" indent="-285750">
              <a:buFontTx/>
              <a:buChar char="-"/>
            </a:pPr>
            <a:r>
              <a:rPr lang="de-DE" dirty="0"/>
              <a:t>DE saved separately as holdout </a:t>
            </a:r>
          </a:p>
          <a:p>
            <a:pPr marL="285750" indent="-285750">
              <a:buFontTx/>
              <a:buChar char="-"/>
            </a:pPr>
            <a:r>
              <a:rPr lang="de-DE" dirty="0"/>
              <a:t>All tests were done with country sets: USA, China, Austria, France</a:t>
            </a:r>
          </a:p>
          <a:p>
            <a:pPr marL="285750" indent="-285750">
              <a:buFontTx/>
              <a:buChar char="-"/>
            </a:pPr>
            <a:endParaRPr lang="de-DE" dirty="0"/>
          </a:p>
        </p:txBody>
      </p:sp>
      <p:sp>
        <p:nvSpPr>
          <p:cNvPr id="29" name="TextBox 28">
            <a:extLst>
              <a:ext uri="{FF2B5EF4-FFF2-40B4-BE49-F238E27FC236}">
                <a16:creationId xmlns:a16="http://schemas.microsoft.com/office/drawing/2014/main" id="{FD214281-F802-4F96-A098-F69D765E4AFA}"/>
              </a:ext>
            </a:extLst>
          </p:cNvPr>
          <p:cNvSpPr txBox="1"/>
          <p:nvPr/>
        </p:nvSpPr>
        <p:spPr>
          <a:xfrm>
            <a:off x="6199935" y="93132"/>
            <a:ext cx="6097772" cy="1815882"/>
          </a:xfrm>
          <a:prstGeom prst="rect">
            <a:avLst/>
          </a:prstGeom>
          <a:noFill/>
        </p:spPr>
        <p:txBody>
          <a:bodyPr wrap="square">
            <a:spAutoFit/>
          </a:bodyPr>
          <a:lstStyle/>
          <a:p>
            <a:r>
              <a:rPr lang="de-DE" sz="1400" u="sng" dirty="0"/>
              <a:t>Imputation</a:t>
            </a:r>
            <a:r>
              <a:rPr lang="de-DE" sz="1400" dirty="0"/>
              <a:t>:</a:t>
            </a:r>
          </a:p>
          <a:p>
            <a:pPr marL="285750" indent="-285750">
              <a:buFontTx/>
              <a:buChar char="-"/>
            </a:pPr>
            <a:r>
              <a:rPr lang="de-DE" sz="1400" dirty="0"/>
              <a:t>mbImpute needs phylogenetic tree -&gt; ignored for now </a:t>
            </a:r>
          </a:p>
          <a:p>
            <a:pPr marL="285750" indent="-285750">
              <a:buFontTx/>
              <a:buChar char="-"/>
            </a:pPr>
            <a:r>
              <a:rPr lang="de-DE" sz="1400" dirty="0"/>
              <a:t>EstMB dataset: pseudocount inserts decimal values between 0 and 1</a:t>
            </a:r>
          </a:p>
          <a:p>
            <a:pPr marL="742950" lvl="1" indent="-285750">
              <a:buFontTx/>
              <a:buChar char="-"/>
            </a:pPr>
            <a:r>
              <a:rPr lang="de-DE" sz="1400" dirty="0"/>
              <a:t>Solution for now: all these values were rounded up to 1</a:t>
            </a:r>
          </a:p>
          <a:p>
            <a:pPr marL="742950" lvl="1" indent="-285750">
              <a:buFontTx/>
              <a:buChar char="-"/>
            </a:pPr>
            <a:r>
              <a:rPr lang="de-DE" sz="1400" dirty="0"/>
              <a:t>Possibly in a later run keep decimal values, because some papers suggest sensitivity to pseudocount in machine learning models </a:t>
            </a:r>
          </a:p>
        </p:txBody>
      </p:sp>
      <p:sp>
        <p:nvSpPr>
          <p:cNvPr id="8" name="TextBox 7">
            <a:extLst>
              <a:ext uri="{FF2B5EF4-FFF2-40B4-BE49-F238E27FC236}">
                <a16:creationId xmlns:a16="http://schemas.microsoft.com/office/drawing/2014/main" id="{20ADFB58-875E-4AAE-BDAE-D861E7F9DC27}"/>
              </a:ext>
            </a:extLst>
          </p:cNvPr>
          <p:cNvSpPr txBox="1"/>
          <p:nvPr/>
        </p:nvSpPr>
        <p:spPr>
          <a:xfrm>
            <a:off x="1720971" y="3408432"/>
            <a:ext cx="7102549" cy="1200329"/>
          </a:xfrm>
          <a:prstGeom prst="rect">
            <a:avLst/>
          </a:prstGeom>
          <a:noFill/>
        </p:spPr>
        <p:txBody>
          <a:bodyPr wrap="square" rtlCol="0">
            <a:spAutoFit/>
          </a:bodyPr>
          <a:lstStyle/>
          <a:p>
            <a:r>
              <a:rPr lang="de-DE" u="sng" dirty="0"/>
              <a:t>PCOS</a:t>
            </a:r>
            <a:r>
              <a:rPr lang="de-DE" dirty="0"/>
              <a:t>:</a:t>
            </a:r>
          </a:p>
          <a:p>
            <a:pPr marL="285750" indent="-285750">
              <a:buFontTx/>
              <a:buChar char="-"/>
            </a:pPr>
            <a:r>
              <a:rPr lang="de-DE" dirty="0"/>
              <a:t>6 rows removed in abundance table because they were not included in metadata</a:t>
            </a:r>
          </a:p>
          <a:p>
            <a:pPr marL="285750" indent="-285750">
              <a:buFontTx/>
              <a:buChar char="-"/>
            </a:pPr>
            <a:endParaRPr lang="de-DE" dirty="0"/>
          </a:p>
        </p:txBody>
      </p:sp>
      <p:sp>
        <p:nvSpPr>
          <p:cNvPr id="9" name="TextBox 8">
            <a:extLst>
              <a:ext uri="{FF2B5EF4-FFF2-40B4-BE49-F238E27FC236}">
                <a16:creationId xmlns:a16="http://schemas.microsoft.com/office/drawing/2014/main" id="{C84548D0-C361-4108-B284-1351D54B8DFD}"/>
              </a:ext>
            </a:extLst>
          </p:cNvPr>
          <p:cNvSpPr txBox="1"/>
          <p:nvPr/>
        </p:nvSpPr>
        <p:spPr>
          <a:xfrm>
            <a:off x="1720971" y="4717667"/>
            <a:ext cx="7102549" cy="1754326"/>
          </a:xfrm>
          <a:prstGeom prst="rect">
            <a:avLst/>
          </a:prstGeom>
          <a:noFill/>
        </p:spPr>
        <p:txBody>
          <a:bodyPr wrap="square" rtlCol="0">
            <a:spAutoFit/>
          </a:bodyPr>
          <a:lstStyle/>
          <a:p>
            <a:r>
              <a:rPr lang="de-DE" u="sng" dirty="0"/>
              <a:t>EstMB</a:t>
            </a:r>
            <a:r>
              <a:rPr lang="de-DE" dirty="0"/>
              <a:t>:</a:t>
            </a:r>
          </a:p>
          <a:p>
            <a:pPr marL="285750" indent="-285750">
              <a:buFontTx/>
              <a:buChar char="-"/>
            </a:pPr>
            <a:r>
              <a:rPr lang="de-DE" dirty="0"/>
              <a:t>21 rows removed in metadata due to NA</a:t>
            </a:r>
          </a:p>
          <a:p>
            <a:pPr marL="285750" indent="-285750">
              <a:buFontTx/>
              <a:buChar char="-"/>
            </a:pPr>
            <a:r>
              <a:rPr lang="de-DE" dirty="0"/>
              <a:t>21 patients cut out of abundance table due to metadata</a:t>
            </a:r>
          </a:p>
          <a:p>
            <a:pPr marL="285750" indent="-285750">
              <a:buFontTx/>
              <a:buChar char="-"/>
            </a:pPr>
            <a:r>
              <a:rPr lang="de-DE" dirty="0"/>
              <a:t>Added 75% abundance filter as data was otherwise not practically processable</a:t>
            </a:r>
          </a:p>
          <a:p>
            <a:pPr marL="285750" indent="-285750">
              <a:buFontTx/>
              <a:buChar char="-"/>
            </a:pPr>
            <a:endParaRPr lang="de-DE" dirty="0"/>
          </a:p>
        </p:txBody>
      </p:sp>
    </p:spTree>
    <p:extLst>
      <p:ext uri="{BB962C8B-B14F-4D97-AF65-F5344CB8AC3E}">
        <p14:creationId xmlns:p14="http://schemas.microsoft.com/office/powerpoint/2010/main" val="3215538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Transformations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477328"/>
          </a:xfrm>
          <a:prstGeom prst="rect">
            <a:avLst/>
          </a:prstGeom>
          <a:noFill/>
        </p:spPr>
        <p:txBody>
          <a:bodyPr wrap="square" rtlCol="0">
            <a:spAutoFit/>
          </a:bodyPr>
          <a:lstStyle/>
          <a:p>
            <a:r>
              <a:rPr lang="de-DE" u="sng" dirty="0"/>
              <a:t>CLR/ALR</a:t>
            </a:r>
            <a:r>
              <a:rPr lang="de-DE" dirty="0"/>
              <a:t>:</a:t>
            </a:r>
          </a:p>
          <a:p>
            <a:pPr marL="285750" indent="-285750">
              <a:buFontTx/>
              <a:buChar char="-"/>
            </a:pPr>
            <a:r>
              <a:rPr lang="de-DE" dirty="0"/>
              <a:t>What to do with LR.wt?</a:t>
            </a:r>
          </a:p>
          <a:p>
            <a:pPr marL="285750" indent="-285750">
              <a:buFontTx/>
              <a:buChar char="-"/>
            </a:pPr>
            <a:r>
              <a:rPr lang="de-DE" dirty="0"/>
              <a:t>What to do with part.names and part.wt?</a:t>
            </a:r>
          </a:p>
          <a:p>
            <a:pPr marL="285750" indent="-285750">
              <a:buFontTx/>
              <a:buChar char="-"/>
            </a:pPr>
            <a:r>
              <a:rPr lang="de-DE" dirty="0"/>
              <a:t>Column names ALR?</a:t>
            </a:r>
          </a:p>
          <a:p>
            <a:endParaRPr lang="de-DE" dirty="0"/>
          </a:p>
        </p:txBody>
      </p:sp>
      <p:sp>
        <p:nvSpPr>
          <p:cNvPr id="8" name="TextBox 7">
            <a:extLst>
              <a:ext uri="{FF2B5EF4-FFF2-40B4-BE49-F238E27FC236}">
                <a16:creationId xmlns:a16="http://schemas.microsoft.com/office/drawing/2014/main" id="{42B7B4AF-462B-468E-AAF9-0BB332281A81}"/>
              </a:ext>
            </a:extLst>
          </p:cNvPr>
          <p:cNvSpPr txBox="1"/>
          <p:nvPr/>
        </p:nvSpPr>
        <p:spPr>
          <a:xfrm>
            <a:off x="2589212" y="3278973"/>
            <a:ext cx="7102549" cy="923330"/>
          </a:xfrm>
          <a:prstGeom prst="rect">
            <a:avLst/>
          </a:prstGeom>
          <a:noFill/>
        </p:spPr>
        <p:txBody>
          <a:bodyPr wrap="square" rtlCol="0">
            <a:spAutoFit/>
          </a:bodyPr>
          <a:lstStyle/>
          <a:p>
            <a:r>
              <a:rPr lang="de-DE" u="sng" dirty="0"/>
              <a:t>EstMB:</a:t>
            </a:r>
            <a:endParaRPr lang="de-DE" dirty="0"/>
          </a:p>
          <a:p>
            <a:pPr marL="285750" indent="-285750">
              <a:buFontTx/>
              <a:buChar char="-"/>
            </a:pPr>
            <a:r>
              <a:rPr lang="de-DE" dirty="0"/>
              <a:t>Needs a lot of time for ALR -&gt; solved in HPC?</a:t>
            </a:r>
          </a:p>
          <a:p>
            <a:endParaRPr lang="de-DE" dirty="0"/>
          </a:p>
        </p:txBody>
      </p:sp>
      <p:sp>
        <p:nvSpPr>
          <p:cNvPr id="9" name="TextBox 8">
            <a:extLst>
              <a:ext uri="{FF2B5EF4-FFF2-40B4-BE49-F238E27FC236}">
                <a16:creationId xmlns:a16="http://schemas.microsoft.com/office/drawing/2014/main" id="{1BDC196A-BF95-29CF-EA9D-DA91FF034D94}"/>
              </a:ext>
            </a:extLst>
          </p:cNvPr>
          <p:cNvSpPr txBox="1"/>
          <p:nvPr/>
        </p:nvSpPr>
        <p:spPr>
          <a:xfrm>
            <a:off x="5769552" y="241889"/>
            <a:ext cx="6094268" cy="3780522"/>
          </a:xfrm>
          <a:prstGeom prst="rect">
            <a:avLst/>
          </a:prstGeom>
          <a:noFill/>
        </p:spPr>
        <p:txBody>
          <a:bodyPr wrap="square">
            <a:spAutoFit/>
          </a:bodyPr>
          <a:lstStyle/>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More complex is ILR (isometric log-ratio), which transforms the data with respect to an orthonormal coordinate system that is constructed from sequential binary partitions of features (Quinn et al. 2018). The ILR-transform maps a composition in the D-part Aitchison-simplex isometrically to a D-1 dimensional Euclidian vector, with clr(x) the centered log-ratio transform and V a matrix which columns form an orthonormal basis of the clr-plane (Greenacre et al. 2022).</a:t>
            </a:r>
            <a:endParaRPr lang="de-D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935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a:xfrm>
            <a:off x="1640156" y="628124"/>
            <a:ext cx="9640988" cy="1280890"/>
          </a:xfrm>
        </p:spPr>
        <p:txBody>
          <a:bodyPr/>
          <a:lstStyle/>
          <a:p>
            <a:r>
              <a:rPr lang="de-DE" b="1" dirty="0"/>
              <a:t>Simplex Space and Compositional Data</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pic>
        <p:nvPicPr>
          <p:cNvPr id="9" name="Picture 8" descr="Text, chat or text message&#10;&#10;Description automatically generated">
            <a:extLst>
              <a:ext uri="{FF2B5EF4-FFF2-40B4-BE49-F238E27FC236}">
                <a16:creationId xmlns:a16="http://schemas.microsoft.com/office/drawing/2014/main" id="{95EC87B6-6ACA-0EAE-F471-3C49242CF081}"/>
              </a:ext>
            </a:extLst>
          </p:cNvPr>
          <p:cNvPicPr>
            <a:picLocks noChangeAspect="1"/>
          </p:cNvPicPr>
          <p:nvPr/>
        </p:nvPicPr>
        <p:blipFill>
          <a:blip r:embed="rId3"/>
          <a:stretch>
            <a:fillRect/>
          </a:stretch>
        </p:blipFill>
        <p:spPr>
          <a:xfrm>
            <a:off x="921695" y="2077800"/>
            <a:ext cx="5972810" cy="2375535"/>
          </a:xfrm>
          <a:prstGeom prst="rect">
            <a:avLst/>
          </a:prstGeom>
        </p:spPr>
      </p:pic>
      <p:sp>
        <p:nvSpPr>
          <p:cNvPr id="10" name="TextBox 9">
            <a:extLst>
              <a:ext uri="{FF2B5EF4-FFF2-40B4-BE49-F238E27FC236}">
                <a16:creationId xmlns:a16="http://schemas.microsoft.com/office/drawing/2014/main" id="{B6C08B45-B229-47E4-30F5-3E4C0669305B}"/>
              </a:ext>
            </a:extLst>
          </p:cNvPr>
          <p:cNvSpPr txBox="1"/>
          <p:nvPr/>
        </p:nvSpPr>
        <p:spPr>
          <a:xfrm>
            <a:off x="6894505" y="3900136"/>
            <a:ext cx="6094070" cy="2329740"/>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Comparing the last equation with (15), we see that we would</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get exactly the same expression using the </a:t>
            </a:r>
            <a:r>
              <a:rPr lang="en-US" sz="1100" dirty="0" err="1">
                <a:effectLst/>
                <a:latin typeface="CMR10"/>
                <a:ea typeface="Times New Roman" panose="02020603050405020304" pitchFamily="18" charset="0"/>
                <a:cs typeface="CMR10"/>
              </a:rPr>
              <a:t>modi_ed</a:t>
            </a:r>
            <a:r>
              <a:rPr lang="en-US" sz="1100" dirty="0">
                <a:effectLst/>
                <a:latin typeface="CMR10"/>
                <a:ea typeface="Times New Roman" panose="02020603050405020304" pitchFamily="18" charset="0"/>
                <a:cs typeface="CMR10"/>
              </a:rPr>
              <a:t> </a:t>
            </a:r>
            <a:r>
              <a:rPr lang="en-US" sz="1100" dirty="0" err="1">
                <a:effectLst/>
                <a:latin typeface="CMR10"/>
                <a:ea typeface="Times New Roman" panose="02020603050405020304" pitchFamily="18" charset="0"/>
                <a:cs typeface="CMR10"/>
              </a:rPr>
              <a:t>DeSeq</a:t>
            </a:r>
            <a:r>
              <a:rPr lang="en-US" sz="1100" dirty="0">
                <a:effectLst/>
                <a:latin typeface="CMR10"/>
                <a:ea typeface="Times New Roman" panose="02020603050405020304" pitchFamily="18" charset="0"/>
                <a:cs typeface="CMR10"/>
              </a:rPr>
              <a:t> normalization.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median, trimmed mean and geometric mean lead thus to quite similar </a:t>
            </a:r>
            <a:r>
              <a:rPr lang="en-US" sz="1100" dirty="0" err="1">
                <a:effectLst/>
                <a:latin typeface="CMR10"/>
                <a:ea typeface="Times New Roman" panose="02020603050405020304" pitchFamily="18" charset="0"/>
                <a:cs typeface="CMR10"/>
              </a:rPr>
              <a:t>proce</a:t>
            </a:r>
            <a:r>
              <a:rPr lang="en-US" sz="1100" dirty="0">
                <a:effectLst/>
                <a:latin typeface="CMR10"/>
                <a:ea typeface="Times New Roman" panose="02020603050405020304" pitchFamily="18" charset="0"/>
                <a:cs typeface="CMR10"/>
              </a:rPr>
              <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err="1">
                <a:effectLst/>
                <a:latin typeface="CMR10"/>
                <a:ea typeface="Times New Roman" panose="02020603050405020304" pitchFamily="18" charset="0"/>
                <a:cs typeface="CMR10"/>
              </a:rPr>
              <a:t>dures</a:t>
            </a:r>
            <a:r>
              <a:rPr lang="en-US" sz="1100" dirty="0">
                <a:effectLst/>
                <a:latin typeface="CMR10"/>
                <a:ea typeface="Times New Roman" panose="02020603050405020304" pitchFamily="18" charset="0"/>
                <a:cs typeface="CMR10"/>
              </a:rPr>
              <a:t>, making it clear that the clr transformation can be used as a normalization.</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The </a:t>
            </a:r>
            <a:r>
              <a:rPr lang="en-US" sz="1100" dirty="0" err="1">
                <a:effectLst/>
                <a:latin typeface="CMR10"/>
                <a:ea typeface="Times New Roman" panose="02020603050405020304" pitchFamily="18" charset="0"/>
                <a:cs typeface="CMR10"/>
              </a:rPr>
              <a:t>iqlr</a:t>
            </a:r>
            <a:r>
              <a:rPr lang="en-US" sz="1100" dirty="0">
                <a:effectLst/>
                <a:latin typeface="CMR10"/>
                <a:ea typeface="Times New Roman" panose="02020603050405020304" pitchFamily="18" charset="0"/>
                <a:cs typeface="CMR10"/>
              </a:rPr>
              <a:t> transformation [3] as used in ALDEx2 would be even more in spirit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of the trimmed mean used in </a:t>
            </a:r>
            <a:r>
              <a:rPr lang="en-US" sz="1100" dirty="0" err="1">
                <a:effectLst/>
                <a:latin typeface="CMR10"/>
                <a:ea typeface="Times New Roman" panose="02020603050405020304" pitchFamily="18" charset="0"/>
                <a:cs typeface="CMR10"/>
              </a:rPr>
              <a:t>edgeR</a:t>
            </a:r>
            <a:r>
              <a:rPr lang="en-US" sz="1100" dirty="0">
                <a:effectLst/>
                <a:latin typeface="CMR10"/>
                <a:ea typeface="Times New Roman" panose="02020603050405020304" pitchFamily="18" charset="0"/>
                <a:cs typeface="CMR10"/>
              </a:rPr>
              <a:t>. For a comparison of </a:t>
            </a:r>
            <a:r>
              <a:rPr lang="en-US" sz="1100" dirty="0" err="1">
                <a:effectLst/>
                <a:latin typeface="CMR10"/>
                <a:ea typeface="Times New Roman" panose="02020603050405020304" pitchFamily="18" charset="0"/>
                <a:cs typeface="CMR10"/>
              </a:rPr>
              <a:t>e_ective</a:t>
            </a:r>
            <a:r>
              <a:rPr lang="en-US" sz="1100" dirty="0">
                <a:effectLst/>
                <a:latin typeface="CMR10"/>
                <a:ea typeface="Times New Roman" panose="02020603050405020304" pitchFamily="18" charset="0"/>
                <a:cs typeface="CMR10"/>
              </a:rPr>
              <a:t> library size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normalization methods, see [4]. It should be emphasized, however, that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focus in </a:t>
            </a:r>
            <a:r>
              <a:rPr lang="en-US" sz="1100" dirty="0" err="1">
                <a:effectLst/>
                <a:latin typeface="CMR10"/>
                <a:ea typeface="Times New Roman" panose="02020603050405020304" pitchFamily="18" charset="0"/>
                <a:cs typeface="CMR10"/>
              </a:rPr>
              <a:t>CoDA</a:t>
            </a:r>
            <a:r>
              <a:rPr lang="en-US" sz="1100" dirty="0">
                <a:effectLst/>
                <a:latin typeface="CMR10"/>
                <a:ea typeface="Times New Roman" panose="02020603050405020304" pitchFamily="18" charset="0"/>
                <a:cs typeface="CMR10"/>
              </a:rPr>
              <a:t> is not on scaling parts to become common-scale quantities that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are comparable on absolute terms. Rather, when the within-sample ratios are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compared between samples, the denominators in them have to be taken for what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100" dirty="0">
                <a:effectLst/>
                <a:latin typeface="CMR10"/>
                <a:ea typeface="Times New Roman" panose="02020603050405020304" pitchFamily="18" charset="0"/>
                <a:cs typeface="CMR10"/>
              </a:rPr>
              <a:t>they are when interpreting results. (supplementary, 2018)</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05EF749-2DBE-82D5-4D64-A17FA53BAAB3}"/>
              </a:ext>
            </a:extLst>
          </p:cNvPr>
          <p:cNvPicPr>
            <a:picLocks noChangeAspect="1"/>
          </p:cNvPicPr>
          <p:nvPr/>
        </p:nvPicPr>
        <p:blipFill>
          <a:blip r:embed="rId4"/>
          <a:stretch>
            <a:fillRect/>
          </a:stretch>
        </p:blipFill>
        <p:spPr>
          <a:xfrm>
            <a:off x="6982816" y="1222135"/>
            <a:ext cx="4677372" cy="2509215"/>
          </a:xfrm>
          <a:prstGeom prst="rect">
            <a:avLst/>
          </a:prstGeom>
        </p:spPr>
      </p:pic>
    </p:spTree>
    <p:extLst>
      <p:ext uri="{BB962C8B-B14F-4D97-AF65-F5344CB8AC3E}">
        <p14:creationId xmlns:p14="http://schemas.microsoft.com/office/powerpoint/2010/main" val="1693991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Hierarchy dimensionality reduction</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754326"/>
          </a:xfrm>
          <a:prstGeom prst="rect">
            <a:avLst/>
          </a:prstGeom>
          <a:noFill/>
        </p:spPr>
        <p:txBody>
          <a:bodyPr wrap="square" rtlCol="0">
            <a:spAutoFit/>
          </a:bodyPr>
          <a:lstStyle/>
          <a:p>
            <a:r>
              <a:rPr lang="de-DE" u="sng" dirty="0"/>
              <a:t>PCA</a:t>
            </a:r>
            <a:r>
              <a:rPr lang="de-DE" dirty="0"/>
              <a:t>:</a:t>
            </a:r>
          </a:p>
          <a:p>
            <a:pPr marL="285750" indent="-285750">
              <a:buFontTx/>
              <a:buChar char="-"/>
            </a:pPr>
            <a:r>
              <a:rPr lang="de-DE" dirty="0"/>
              <a:t>Microbiome Preprocessing Machine Learning Pipeline (2021)</a:t>
            </a:r>
          </a:p>
          <a:p>
            <a:pPr marL="285750" indent="-285750">
              <a:buFontTx/>
              <a:buChar char="-"/>
            </a:pPr>
            <a:r>
              <a:rPr lang="de-DE" dirty="0"/>
              <a:t>Proposes to use PCA as hierarchy reduction </a:t>
            </a:r>
          </a:p>
          <a:p>
            <a:pPr marL="285750" indent="-285750">
              <a:buFontTx/>
              <a:buChar char="-"/>
            </a:pPr>
            <a:r>
              <a:rPr lang="de-DE" dirty="0"/>
              <a:t>Families can be clustered and genus is not necessary</a:t>
            </a:r>
          </a:p>
          <a:p>
            <a:endParaRPr lang="de-DE" dirty="0"/>
          </a:p>
        </p:txBody>
      </p:sp>
    </p:spTree>
    <p:extLst>
      <p:ext uri="{BB962C8B-B14F-4D97-AF65-F5344CB8AC3E}">
        <p14:creationId xmlns:p14="http://schemas.microsoft.com/office/powerpoint/2010/main" val="2182919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mikropml</a:t>
            </a:r>
            <a:endParaRPr lang="en-US" sz="3200" b="1"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
        <p:nvSpPr>
          <p:cNvPr id="8" name="TextBox 7">
            <a:extLst>
              <a:ext uri="{FF2B5EF4-FFF2-40B4-BE49-F238E27FC236}">
                <a16:creationId xmlns:a16="http://schemas.microsoft.com/office/drawing/2014/main" id="{C9FAD4F5-81D5-4890-8BB5-F06C93EDD254}"/>
              </a:ext>
            </a:extLst>
          </p:cNvPr>
          <p:cNvSpPr txBox="1"/>
          <p:nvPr/>
        </p:nvSpPr>
        <p:spPr>
          <a:xfrm>
            <a:off x="1392866" y="1268569"/>
            <a:ext cx="8753253" cy="5509200"/>
          </a:xfrm>
          <a:prstGeom prst="rect">
            <a:avLst/>
          </a:prstGeom>
          <a:noFill/>
        </p:spPr>
        <p:txBody>
          <a:bodyPr wrap="square">
            <a:spAutoFit/>
          </a:bodyPr>
          <a:lstStyle/>
          <a:p>
            <a:r>
              <a:rPr lang="de-DE" sz="1100" dirty="0"/>
              <a:t>Testing out mikropml as it already has a function run_ml() that incorporates nested cross-validation for several standard supervised machine learning models:</a:t>
            </a:r>
          </a:p>
          <a:p>
            <a:endParaRPr lang="de-DE" sz="1100" dirty="0"/>
          </a:p>
          <a:p>
            <a:r>
              <a:rPr lang="de-DE" sz="1100" dirty="0"/>
              <a:t>    Logistic/multiclass/linear regression ("glmnet")</a:t>
            </a:r>
          </a:p>
          <a:p>
            <a:r>
              <a:rPr lang="de-DE" sz="1100" dirty="0"/>
              <a:t>    Random forest ("rf")</a:t>
            </a:r>
          </a:p>
          <a:p>
            <a:r>
              <a:rPr lang="de-DE" sz="1100" dirty="0"/>
              <a:t>    Decision tree ("rpart2")</a:t>
            </a:r>
          </a:p>
          <a:p>
            <a:r>
              <a:rPr lang="de-DE" sz="1100" dirty="0"/>
              <a:t>    Support vector machine with a radial basis kernel ("svmRadial")</a:t>
            </a:r>
          </a:p>
          <a:p>
            <a:r>
              <a:rPr lang="de-DE" sz="1100" dirty="0"/>
              <a:t>    xgboost ("xgbTree")</a:t>
            </a:r>
          </a:p>
          <a:p>
            <a:endParaRPr lang="de-DE" sz="1100" dirty="0"/>
          </a:p>
          <a:p>
            <a:r>
              <a:rPr lang="de-DE" sz="1100" dirty="0"/>
              <a:t>Test it here for linear regression and xgboost.</a:t>
            </a:r>
          </a:p>
          <a:p>
            <a:r>
              <a:rPr lang="de-DE" sz="1100" dirty="0"/>
              <a:t>Function run_ml has several parameters:</a:t>
            </a:r>
          </a:p>
          <a:p>
            <a:r>
              <a:rPr lang="de-DE" sz="1100" dirty="0"/>
              <a:t>           dataset,</a:t>
            </a:r>
          </a:p>
          <a:p>
            <a:r>
              <a:rPr lang="de-DE" sz="1100" dirty="0"/>
              <a:t>           method,</a:t>
            </a:r>
          </a:p>
          <a:p>
            <a:r>
              <a:rPr lang="de-DE" sz="1100" dirty="0"/>
              <a:t>           outcome_colname = NULL, (standardized the first column)</a:t>
            </a:r>
          </a:p>
          <a:p>
            <a:r>
              <a:rPr lang="de-DE" sz="1100" dirty="0"/>
              <a:t>           hyperparameters = NULL,</a:t>
            </a:r>
          </a:p>
          <a:p>
            <a:r>
              <a:rPr lang="de-DE" sz="1100" dirty="0"/>
              <a:t>           find_feature_importance = FALSE, (`TRUE` is recommended if you would like to identify features important for predicting your                                                outcome, but it is resource-intensive.</a:t>
            </a:r>
          </a:p>
          <a:p>
            <a:r>
              <a:rPr lang="de-DE" sz="1100" dirty="0"/>
              <a:t>           calculate_performance = TRUE,</a:t>
            </a:r>
          </a:p>
          <a:p>
            <a:r>
              <a:rPr lang="de-DE" sz="1100" dirty="0"/>
              <a:t>           kfold = 5, (standard at 5)</a:t>
            </a:r>
          </a:p>
          <a:p>
            <a:r>
              <a:rPr lang="de-DE" sz="1100" dirty="0"/>
              <a:t>           cv_times = 100, (standard at 100)</a:t>
            </a:r>
          </a:p>
          <a:p>
            <a:r>
              <a:rPr lang="de-DE" sz="1100" dirty="0"/>
              <a:t>           cross_val = NULL, (cross_val a custom cross-validation scheme from `caret::trainControl()` (default: `NULL`, uses `kfold` cross                              validation repeated `cv_times`). `kfold` and `cv_times` are ignored if the user provides a custom                                          cross-validation scheme.)</a:t>
            </a:r>
          </a:p>
          <a:p>
            <a:r>
              <a:rPr lang="de-DE" sz="1100" dirty="0"/>
              <a:t>           training_frac = 0.8, (standard at 0.8)</a:t>
            </a:r>
          </a:p>
          <a:p>
            <a:r>
              <a:rPr lang="de-DE" sz="1100" dirty="0"/>
              <a:t>           perf_metric_function = NULL,</a:t>
            </a:r>
          </a:p>
          <a:p>
            <a:r>
              <a:rPr lang="de-DE" sz="1100" dirty="0"/>
              <a:t>           perf_metric_name = NULL,</a:t>
            </a:r>
          </a:p>
          <a:p>
            <a:r>
              <a:rPr lang="de-DE" sz="1100" dirty="0"/>
              <a:t>           groups = NULL,</a:t>
            </a:r>
          </a:p>
          <a:p>
            <a:r>
              <a:rPr lang="de-DE" sz="1100" dirty="0"/>
              <a:t>           group_partitions = NULL,</a:t>
            </a:r>
          </a:p>
          <a:p>
            <a:r>
              <a:rPr lang="de-DE" sz="1100" dirty="0"/>
              <a:t>           corr_thresh = 1,</a:t>
            </a:r>
          </a:p>
          <a:p>
            <a:r>
              <a:rPr lang="de-DE" sz="1100" dirty="0"/>
              <a:t>           ntree = 1000, (For random forest, how many trees to use (default: `1000`). Caret doesn't allow this hyperparameter to be tuned)</a:t>
            </a:r>
          </a:p>
          <a:p>
            <a:r>
              <a:rPr lang="de-DE" sz="1100" dirty="0"/>
              <a:t>           seed = NA (set seed for reproducibility)</a:t>
            </a:r>
          </a:p>
        </p:txBody>
      </p:sp>
    </p:spTree>
    <p:extLst>
      <p:ext uri="{BB962C8B-B14F-4D97-AF65-F5344CB8AC3E}">
        <p14:creationId xmlns:p14="http://schemas.microsoft.com/office/powerpoint/2010/main" val="35414649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Data set</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a:xfrm>
            <a:off x="2592495" y="1317171"/>
            <a:ext cx="8915400" cy="4369465"/>
          </a:xfrm>
        </p:spPr>
        <p:txBody>
          <a:bodyPr>
            <a:normAutofit/>
          </a:bodyPr>
          <a:lstStyle/>
          <a:p>
            <a:r>
              <a:rPr lang="de-DE" dirty="0"/>
              <a:t>Compare what Thomas P. Quinn uses (13 datasets) and take out from estonian biobank</a:t>
            </a:r>
          </a:p>
          <a:p>
            <a:r>
              <a:rPr lang="de-DE" dirty="0"/>
              <a:t> prediction/classification tasks</a:t>
            </a:r>
          </a:p>
          <a:p>
            <a:r>
              <a:rPr lang="de-DE" dirty="0"/>
              <a:t>One with continuous and one with discrete variables</a:t>
            </a:r>
          </a:p>
          <a:p>
            <a:r>
              <a:rPr lang="de-DE" dirty="0"/>
              <a:t>one with high correlation and one with low to microbiomes</a:t>
            </a:r>
          </a:p>
          <a:p>
            <a:r>
              <a:rPr lang="de-DE" dirty="0"/>
              <a:t>one small and one large data set</a:t>
            </a:r>
          </a:p>
          <a:p>
            <a:r>
              <a:rPr lang="de-DE" dirty="0"/>
              <a:t>EstMB, colorectal cancer, PCOS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5/24/2022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
        <p:nvSpPr>
          <p:cNvPr id="8" name="TextBox 7">
            <a:extLst>
              <a:ext uri="{FF2B5EF4-FFF2-40B4-BE49-F238E27FC236}">
                <a16:creationId xmlns:a16="http://schemas.microsoft.com/office/drawing/2014/main" id="{6A373959-7937-4239-AAA7-0B90CAF1A620}"/>
              </a:ext>
            </a:extLst>
          </p:cNvPr>
          <p:cNvSpPr txBox="1"/>
          <p:nvPr/>
        </p:nvSpPr>
        <p:spPr>
          <a:xfrm>
            <a:off x="2260283" y="4487322"/>
            <a:ext cx="6097904" cy="923330"/>
          </a:xfrm>
          <a:prstGeom prst="rect">
            <a:avLst/>
          </a:prstGeom>
          <a:noFill/>
        </p:spPr>
        <p:txBody>
          <a:bodyPr wrap="square">
            <a:spAutoFit/>
          </a:bodyPr>
          <a:lstStyle/>
          <a:p>
            <a:r>
              <a:rPr lang="de-DE" b="1" dirty="0"/>
              <a:t>CRC data set preparation and models:</a:t>
            </a:r>
          </a:p>
          <a:p>
            <a:r>
              <a:rPr lang="de-DE" dirty="0"/>
              <a:t>https://github.com/zellerlab/crc_meta/blob/master/src/prepare_data.R</a:t>
            </a:r>
          </a:p>
        </p:txBody>
      </p:sp>
    </p:spTree>
    <p:extLst>
      <p:ext uri="{BB962C8B-B14F-4D97-AF65-F5344CB8AC3E}">
        <p14:creationId xmlns:p14="http://schemas.microsoft.com/office/powerpoint/2010/main" val="4097922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05161"/>
            <a:ext cx="8911687" cy="1280890"/>
          </a:xfrm>
        </p:spPr>
        <p:txBody>
          <a:bodyPr/>
          <a:lstStyle/>
          <a:p>
            <a:r>
              <a:rPr lang="de-DE" b="1" dirty="0"/>
              <a:t>Amalgams</a:t>
            </a:r>
            <a:endParaRPr lang="en-US" b="1" dirty="0"/>
          </a:p>
        </p:txBody>
      </p:sp>
      <p:sp>
        <p:nvSpPr>
          <p:cNvPr id="3" name="Date Placeholder 2">
            <a:extLst>
              <a:ext uri="{FF2B5EF4-FFF2-40B4-BE49-F238E27FC236}">
                <a16:creationId xmlns:a16="http://schemas.microsoft.com/office/drawing/2014/main" id="{FCE7145C-47D9-4CE4-B47E-794DEF5137FE}"/>
              </a:ext>
            </a:extLst>
          </p:cNvPr>
          <p:cNvSpPr>
            <a:spLocks noGrp="1"/>
          </p:cNvSpPr>
          <p:nvPr>
            <p:ph type="dt" sz="half" idx="10"/>
          </p:nvPr>
        </p:nvSpPr>
        <p:spPr/>
        <p:txBody>
          <a:bodyPr/>
          <a:lstStyle/>
          <a:p>
            <a:fld id="{BDD716FE-4A5D-4A13-A8EE-37F9C34BE666}" type="datetime1">
              <a:rPr lang="en-US" smtClean="0"/>
              <a:t>5/24/2022</a:t>
            </a:fld>
            <a:endParaRPr lang="en-US" dirty="0"/>
          </a:p>
        </p:txBody>
      </p:sp>
      <p:sp>
        <p:nvSpPr>
          <p:cNvPr id="4" name="Footer Placeholder 3">
            <a:extLst>
              <a:ext uri="{FF2B5EF4-FFF2-40B4-BE49-F238E27FC236}">
                <a16:creationId xmlns:a16="http://schemas.microsoft.com/office/drawing/2014/main" id="{7E5ACE4E-266D-4B52-BD0C-EA6887FE1D36}"/>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ABE670CF-FED5-4CBE-A63F-5AEF0B83A99B}"/>
              </a:ext>
            </a:extLst>
          </p:cNvPr>
          <p:cNvSpPr>
            <a:spLocks noGrp="1"/>
          </p:cNvSpPr>
          <p:nvPr>
            <p:ph type="sldNum" sz="quarter" idx="12"/>
          </p:nvPr>
        </p:nvSpPr>
        <p:spPr/>
        <p:txBody>
          <a:bodyPr/>
          <a:lstStyle/>
          <a:p>
            <a:fld id="{D57F1E4F-1CFF-5643-939E-217C01CDF565}" type="slidenum">
              <a:rPr lang="en-US" smtClean="0"/>
              <a:pPr/>
              <a:t>67</a:t>
            </a:fld>
            <a:endParaRPr lang="en-US" dirty="0"/>
          </a:p>
        </p:txBody>
      </p:sp>
      <p:pic>
        <p:nvPicPr>
          <p:cNvPr id="5" name="Picture 4">
            <a:extLst>
              <a:ext uri="{FF2B5EF4-FFF2-40B4-BE49-F238E27FC236}">
                <a16:creationId xmlns:a16="http://schemas.microsoft.com/office/drawing/2014/main" id="{7AB2FBBF-2A25-4F38-BF85-58B69A5FEFF2}"/>
              </a:ext>
            </a:extLst>
          </p:cNvPr>
          <p:cNvPicPr>
            <a:picLocks noChangeAspect="1"/>
          </p:cNvPicPr>
          <p:nvPr/>
        </p:nvPicPr>
        <p:blipFill>
          <a:blip r:embed="rId2"/>
          <a:stretch>
            <a:fillRect/>
          </a:stretch>
        </p:blipFill>
        <p:spPr>
          <a:xfrm>
            <a:off x="1786869" y="1406382"/>
            <a:ext cx="6315075" cy="1100138"/>
          </a:xfrm>
          <a:prstGeom prst="rect">
            <a:avLst/>
          </a:prstGeom>
        </p:spPr>
      </p:pic>
      <p:pic>
        <p:nvPicPr>
          <p:cNvPr id="8" name="Picture 7">
            <a:extLst>
              <a:ext uri="{FF2B5EF4-FFF2-40B4-BE49-F238E27FC236}">
                <a16:creationId xmlns:a16="http://schemas.microsoft.com/office/drawing/2014/main" id="{E65323F0-0245-4C38-8FEE-F8509698178F}"/>
              </a:ext>
            </a:extLst>
          </p:cNvPr>
          <p:cNvPicPr>
            <a:picLocks noChangeAspect="1"/>
          </p:cNvPicPr>
          <p:nvPr/>
        </p:nvPicPr>
        <p:blipFill>
          <a:blip r:embed="rId3"/>
          <a:stretch>
            <a:fillRect/>
          </a:stretch>
        </p:blipFill>
        <p:spPr>
          <a:xfrm>
            <a:off x="2462131" y="2555518"/>
            <a:ext cx="5393531" cy="835819"/>
          </a:xfrm>
          <a:prstGeom prst="rect">
            <a:avLst/>
          </a:prstGeom>
        </p:spPr>
      </p:pic>
      <p:pic>
        <p:nvPicPr>
          <p:cNvPr id="9" name="Picture 8">
            <a:extLst>
              <a:ext uri="{FF2B5EF4-FFF2-40B4-BE49-F238E27FC236}">
                <a16:creationId xmlns:a16="http://schemas.microsoft.com/office/drawing/2014/main" id="{3803EC90-9011-4653-B133-43E37074C6D0}"/>
              </a:ext>
            </a:extLst>
          </p:cNvPr>
          <p:cNvPicPr>
            <a:picLocks noChangeAspect="1"/>
          </p:cNvPicPr>
          <p:nvPr/>
        </p:nvPicPr>
        <p:blipFill>
          <a:blip r:embed="rId4"/>
          <a:stretch>
            <a:fillRect/>
          </a:stretch>
        </p:blipFill>
        <p:spPr>
          <a:xfrm>
            <a:off x="6399211" y="2911668"/>
            <a:ext cx="5474002" cy="3218769"/>
          </a:xfrm>
          <a:prstGeom prst="rect">
            <a:avLst/>
          </a:prstGeom>
        </p:spPr>
      </p:pic>
    </p:spTree>
    <p:extLst>
      <p:ext uri="{BB962C8B-B14F-4D97-AF65-F5344CB8AC3E}">
        <p14:creationId xmlns:p14="http://schemas.microsoft.com/office/powerpoint/2010/main" val="1431769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Problems</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Microbial features are not independent </a:t>
            </a:r>
          </a:p>
          <a:p>
            <a:r>
              <a:rPr lang="de-DE" dirty="0"/>
              <a:t>Some microbial features are found in correlation!</a:t>
            </a:r>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5/24/2022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7953550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Notes 30.01. meeting</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Review paper ML for microbiome paper</a:t>
            </a:r>
          </a:p>
          <a:p>
            <a:r>
              <a:rPr lang="de-DE" dirty="0"/>
              <a:t>COST action paper</a:t>
            </a:r>
          </a:p>
          <a:p>
            <a:r>
              <a:rPr lang="de-DE"/>
              <a:t>Confidentiality form, sign, scan and send to Elin</a:t>
            </a:r>
            <a:endParaRPr lang="de-DE" dirty="0"/>
          </a:p>
          <a:p>
            <a:r>
              <a:rPr lang="de-DE" dirty="0"/>
              <a:t>Meeting Oliver Friday, 4th February</a:t>
            </a:r>
          </a:p>
          <a:p>
            <a:r>
              <a:rPr lang="de-DE" dirty="0"/>
              <a:t>Literature Review: ~10-20 pages, include Figures and Tables, equations for major transformations, write for biologists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5/24/2022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9934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dirty="0"/>
              <a:t>Log-Ratio Transformations</a:t>
            </a:r>
            <a:endParaRPr lang="en-US" b="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sp>
        <p:nvSpPr>
          <p:cNvPr id="5" name="TextBox 4">
            <a:extLst>
              <a:ext uri="{FF2B5EF4-FFF2-40B4-BE49-F238E27FC236}">
                <a16:creationId xmlns:a16="http://schemas.microsoft.com/office/drawing/2014/main" id="{3433A140-A782-4B43-8154-51F77E0557E9}"/>
              </a:ext>
            </a:extLst>
          </p:cNvPr>
          <p:cNvSpPr txBox="1"/>
          <p:nvPr/>
        </p:nvSpPr>
        <p:spPr>
          <a:xfrm>
            <a:off x="1694844" y="1529462"/>
            <a:ext cx="4962075" cy="1477328"/>
          </a:xfrm>
          <a:prstGeom prst="rect">
            <a:avLst/>
          </a:prstGeom>
          <a:noFill/>
        </p:spPr>
        <p:txBody>
          <a:bodyPr wrap="square" rtlCol="0">
            <a:spAutoFit/>
          </a:bodyPr>
          <a:lstStyle/>
          <a:p>
            <a:r>
              <a:rPr lang="de-DE" dirty="0"/>
              <a:t>Which ones exist</a:t>
            </a:r>
          </a:p>
          <a:p>
            <a:r>
              <a:rPr lang="de-DE" dirty="0"/>
              <a:t>Characteristics</a:t>
            </a:r>
          </a:p>
          <a:p>
            <a:r>
              <a:rPr lang="de-DE" dirty="0"/>
              <a:t>What are they doing?</a:t>
            </a:r>
          </a:p>
          <a:p>
            <a:r>
              <a:rPr lang="de-DE" dirty="0"/>
              <a:t>Q: do they improve machine learning performances?</a:t>
            </a:r>
          </a:p>
        </p:txBody>
      </p:sp>
    </p:spTree>
    <p:extLst>
      <p:ext uri="{BB962C8B-B14F-4D97-AF65-F5344CB8AC3E}">
        <p14:creationId xmlns:p14="http://schemas.microsoft.com/office/powerpoint/2010/main" val="1591942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953-0627-4313-9F69-D3CE525D057A}"/>
              </a:ext>
            </a:extLst>
          </p:cNvPr>
          <p:cNvSpPr>
            <a:spLocks noGrp="1"/>
          </p:cNvSpPr>
          <p:nvPr>
            <p:ph type="title"/>
          </p:nvPr>
        </p:nvSpPr>
        <p:spPr/>
        <p:txBody>
          <a:bodyPr/>
          <a:lstStyle/>
          <a:p>
            <a:r>
              <a:rPr lang="de-DE" b="1" dirty="0"/>
              <a:t>Notes: 01.04. meeting</a:t>
            </a:r>
          </a:p>
        </p:txBody>
      </p:sp>
      <p:sp>
        <p:nvSpPr>
          <p:cNvPr id="3" name="Content Placeholder 2">
            <a:extLst>
              <a:ext uri="{FF2B5EF4-FFF2-40B4-BE49-F238E27FC236}">
                <a16:creationId xmlns:a16="http://schemas.microsoft.com/office/drawing/2014/main" id="{10F6F84D-370D-481F-BDA8-9BEF48EC1F3D}"/>
              </a:ext>
            </a:extLst>
          </p:cNvPr>
          <p:cNvSpPr>
            <a:spLocks noGrp="1"/>
          </p:cNvSpPr>
          <p:nvPr>
            <p:ph idx="1"/>
          </p:nvPr>
        </p:nvSpPr>
        <p:spPr/>
        <p:txBody>
          <a:bodyPr/>
          <a:lstStyle/>
          <a:p>
            <a:r>
              <a:rPr lang="de-DE" dirty="0"/>
              <a:t>Pipeline:</a:t>
            </a:r>
          </a:p>
          <a:p>
            <a:pPr lvl="1"/>
            <a:r>
              <a:rPr lang="de-DE" dirty="0"/>
              <a:t>Test models and codacore on the same training&amp;test split (and set seed)</a:t>
            </a:r>
          </a:p>
          <a:p>
            <a:pPr lvl="1"/>
            <a:r>
              <a:rPr lang="de-DE" dirty="0"/>
              <a:t>Take out training and test split from run_ml?</a:t>
            </a:r>
          </a:p>
          <a:p>
            <a:pPr lvl="1"/>
            <a:r>
              <a:rPr lang="de-DE" dirty="0"/>
              <a:t>K_folds and CV_folds don‘t have to be the same for every data set</a:t>
            </a:r>
          </a:p>
          <a:p>
            <a:pPr lvl="1"/>
            <a:r>
              <a:rPr lang="de-DE" dirty="0"/>
              <a:t>Time comparison?</a:t>
            </a:r>
          </a:p>
          <a:p>
            <a:r>
              <a:rPr lang="de-DE" dirty="0"/>
              <a:t>CRC:</a:t>
            </a:r>
          </a:p>
          <a:p>
            <a:pPr lvl="1"/>
            <a:r>
              <a:rPr lang="de-DE" dirty="0"/>
              <a:t>Keep one country cohorts for extra validation </a:t>
            </a:r>
          </a:p>
          <a:p>
            <a:pPr lvl="1"/>
            <a:r>
              <a:rPr lang="de-DE" dirty="0"/>
              <a:t>BMI as outcome_column for continuous</a:t>
            </a:r>
          </a:p>
          <a:p>
            <a:pPr lvl="1"/>
            <a:r>
              <a:rPr lang="de-DE" dirty="0"/>
              <a:t>GROUP for classification </a:t>
            </a:r>
          </a:p>
          <a:p>
            <a:pPr marL="457200" lvl="1" indent="0">
              <a:buNone/>
            </a:pPr>
            <a:endParaRPr lang="de-DE" dirty="0"/>
          </a:p>
          <a:p>
            <a:pPr lvl="1"/>
            <a:endParaRPr lang="de-DE" dirty="0"/>
          </a:p>
          <a:p>
            <a:pPr lvl="1"/>
            <a:endParaRPr lang="de-DE" dirty="0"/>
          </a:p>
          <a:p>
            <a:pPr lvl="1"/>
            <a:endParaRPr lang="de-DE" dirty="0"/>
          </a:p>
        </p:txBody>
      </p:sp>
      <p:sp>
        <p:nvSpPr>
          <p:cNvPr id="4" name="Date Placeholder 3">
            <a:extLst>
              <a:ext uri="{FF2B5EF4-FFF2-40B4-BE49-F238E27FC236}">
                <a16:creationId xmlns:a16="http://schemas.microsoft.com/office/drawing/2014/main" id="{DBF0C8DB-9090-4B20-AED9-6E2044F98AC2}"/>
              </a:ext>
            </a:extLst>
          </p:cNvPr>
          <p:cNvSpPr>
            <a:spLocks noGrp="1"/>
          </p:cNvSpPr>
          <p:nvPr>
            <p:ph type="dt" sz="half" idx="10"/>
          </p:nvPr>
        </p:nvSpPr>
        <p:spPr/>
        <p:txBody>
          <a:bodyPr/>
          <a:lstStyle/>
          <a:p>
            <a:fld id="{36D18B76-5E8B-4456-8722-FC5B14B0F354}" type="datetime1">
              <a:rPr lang="en-US" smtClean="0"/>
              <a:pPr/>
              <a:t>5/24/2022</a:t>
            </a:fld>
            <a:endParaRPr lang="en-US" dirty="0"/>
          </a:p>
        </p:txBody>
      </p:sp>
      <p:sp>
        <p:nvSpPr>
          <p:cNvPr id="5" name="Footer Placeholder 4">
            <a:extLst>
              <a:ext uri="{FF2B5EF4-FFF2-40B4-BE49-F238E27FC236}">
                <a16:creationId xmlns:a16="http://schemas.microsoft.com/office/drawing/2014/main" id="{DA6DF03D-2B74-42A5-8C31-B3A7B6D53ABB}"/>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EB397826-F4D6-4DDE-B171-FF032CD952B6}"/>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48759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1C35-E073-46BF-B8BA-AD632020DA6A}"/>
              </a:ext>
            </a:extLst>
          </p:cNvPr>
          <p:cNvSpPr>
            <a:spLocks noGrp="1"/>
          </p:cNvSpPr>
          <p:nvPr>
            <p:ph type="title"/>
          </p:nvPr>
        </p:nvSpPr>
        <p:spPr>
          <a:xfrm>
            <a:off x="1743839" y="628124"/>
            <a:ext cx="8911687" cy="1280890"/>
          </a:xfrm>
        </p:spPr>
        <p:txBody>
          <a:bodyPr/>
          <a:lstStyle/>
          <a:p>
            <a:r>
              <a:rPr lang="de-DE" b="1" dirty="0"/>
              <a:t>Literature</a:t>
            </a:r>
            <a:endParaRPr lang="en-US" b="1" dirty="0"/>
          </a:p>
        </p:txBody>
      </p:sp>
      <p:sp>
        <p:nvSpPr>
          <p:cNvPr id="3" name="Content Placeholder 2">
            <a:extLst>
              <a:ext uri="{FF2B5EF4-FFF2-40B4-BE49-F238E27FC236}">
                <a16:creationId xmlns:a16="http://schemas.microsoft.com/office/drawing/2014/main" id="{47101FB2-294E-49F4-830F-4590B2616321}"/>
              </a:ext>
            </a:extLst>
          </p:cNvPr>
          <p:cNvSpPr>
            <a:spLocks noGrp="1"/>
          </p:cNvSpPr>
          <p:nvPr>
            <p:ph idx="1"/>
          </p:nvPr>
        </p:nvSpPr>
        <p:spPr/>
        <p:txBody>
          <a:bodyPr/>
          <a:lstStyle/>
          <a:p>
            <a:r>
              <a:rPr lang="en-US" dirty="0">
                <a:hlinkClick r:id="rId2"/>
              </a:rPr>
              <a:t>https://www.youtube.com/watch?v=j1IbfQrT2Cs</a:t>
            </a:r>
            <a:r>
              <a:rPr lang="en-US" dirty="0"/>
              <a:t> (12.01.2022)</a:t>
            </a:r>
          </a:p>
          <a:p>
            <a:r>
              <a:rPr lang="en-US">
                <a:hlinkClick r:id="rId3"/>
              </a:rPr>
              <a:t>https://www.youtube.com/watch?v=fQPCeV4MUe4</a:t>
            </a:r>
            <a:r>
              <a:rPr lang="en-US"/>
              <a:t> (12.01.2022)</a:t>
            </a:r>
          </a:p>
          <a:p>
            <a:endParaRPr lang="en-US"/>
          </a:p>
          <a:p>
            <a:endParaRPr lang="en-US" dirty="0"/>
          </a:p>
        </p:txBody>
      </p:sp>
      <p:sp>
        <p:nvSpPr>
          <p:cNvPr id="4" name="Date Placeholder 3">
            <a:extLst>
              <a:ext uri="{FF2B5EF4-FFF2-40B4-BE49-F238E27FC236}">
                <a16:creationId xmlns:a16="http://schemas.microsoft.com/office/drawing/2014/main" id="{6EC31B32-BDB7-4E4F-ABF6-074F07CBA3EE}"/>
              </a:ext>
            </a:extLst>
          </p:cNvPr>
          <p:cNvSpPr>
            <a:spLocks noGrp="1"/>
          </p:cNvSpPr>
          <p:nvPr>
            <p:ph type="dt" sz="half" idx="10"/>
          </p:nvPr>
        </p:nvSpPr>
        <p:spPr/>
        <p:txBody>
          <a:bodyPr/>
          <a:lstStyle/>
          <a:p>
            <a:fld id="{93673764-947C-4E64-9BD5-474B9E9D9329}" type="datetime1">
              <a:rPr lang="en-US" smtClean="0"/>
              <a:t>5/24/2022</a:t>
            </a:fld>
            <a:endParaRPr lang="en-US" dirty="0"/>
          </a:p>
        </p:txBody>
      </p:sp>
      <p:sp>
        <p:nvSpPr>
          <p:cNvPr id="5" name="Footer Placeholder 4">
            <a:extLst>
              <a:ext uri="{FF2B5EF4-FFF2-40B4-BE49-F238E27FC236}">
                <a16:creationId xmlns:a16="http://schemas.microsoft.com/office/drawing/2014/main" id="{B58E6EF9-C928-441B-8DAA-81DBD51CC12C}"/>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0FA85C6-0C31-406E-9635-38232E74BF73}"/>
              </a:ext>
            </a:extLst>
          </p:cNvPr>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900572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602449" y="1181536"/>
            <a:ext cx="4311293" cy="431129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TextBox 31">
            <a:extLst>
              <a:ext uri="{FF2B5EF4-FFF2-40B4-BE49-F238E27FC236}">
                <a16:creationId xmlns:a16="http://schemas.microsoft.com/office/drawing/2014/main" id="{A3B93664-412E-47BE-9D0B-5944E25B61FD}"/>
              </a:ext>
            </a:extLst>
          </p:cNvPr>
          <p:cNvSpPr txBox="1"/>
          <p:nvPr/>
        </p:nvSpPr>
        <p:spPr>
          <a:xfrm>
            <a:off x="1735587" y="4901796"/>
            <a:ext cx="6254527" cy="710451"/>
          </a:xfrm>
          <a:prstGeom prst="rect">
            <a:avLst/>
          </a:prstGeom>
          <a:noFill/>
        </p:spPr>
        <p:txBody>
          <a:bodyPr wrap="square">
            <a:spAutoFit/>
          </a:bodyPr>
          <a:lstStyle/>
          <a:p>
            <a:pPr>
              <a:lnSpc>
                <a:spcPct val="90000"/>
              </a:lnSpc>
              <a:spcAft>
                <a:spcPts val="450"/>
              </a:spcAft>
            </a:pPr>
            <a:r>
              <a:rPr lang="en-US" sz="2000" i="1" dirty="0"/>
              <a:t>Bioinformatics</a:t>
            </a:r>
          </a:p>
          <a:p>
            <a:pPr lvl="1">
              <a:lnSpc>
                <a:spcPct val="90000"/>
              </a:lnSpc>
              <a:spcAft>
                <a:spcPts val="450"/>
              </a:spcAft>
            </a:pPr>
            <a:r>
              <a:rPr lang="en-US" sz="2000" dirty="0"/>
              <a:t>Lucas </a:t>
            </a:r>
            <a:r>
              <a:rPr lang="en-US" sz="2000" dirty="0" err="1"/>
              <a:t>Moitinho</a:t>
            </a:r>
            <a:r>
              <a:rPr lang="en-US" sz="2000"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1795986" y="2286804"/>
            <a:ext cx="5998185" cy="710451"/>
          </a:xfrm>
          <a:prstGeom prst="rect">
            <a:avLst/>
          </a:prstGeom>
          <a:noFill/>
        </p:spPr>
        <p:txBody>
          <a:bodyPr wrap="square">
            <a:spAutoFit/>
          </a:bodyPr>
          <a:lstStyle/>
          <a:p>
            <a:pPr>
              <a:lnSpc>
                <a:spcPct val="90000"/>
              </a:lnSpc>
              <a:spcAft>
                <a:spcPts val="450"/>
              </a:spcAft>
            </a:pPr>
            <a:r>
              <a:rPr lang="en-US" sz="2000" i="1" dirty="0"/>
              <a:t>Supervisor</a:t>
            </a:r>
          </a:p>
          <a:p>
            <a:pPr lvl="1">
              <a:lnSpc>
                <a:spcPct val="90000"/>
              </a:lnSpc>
              <a:spcAft>
                <a:spcPts val="450"/>
              </a:spcAft>
            </a:pPr>
            <a:r>
              <a:rPr lang="en-US" sz="2000" dirty="0"/>
              <a:t>Oliver </a:t>
            </a:r>
            <a:r>
              <a:rPr lang="en-US" sz="2000" dirty="0" err="1"/>
              <a:t>Asmets</a:t>
            </a:r>
            <a:r>
              <a:rPr lang="en-US" sz="2000" dirty="0"/>
              <a:t> ()</a:t>
            </a:r>
          </a:p>
        </p:txBody>
      </p:sp>
      <p:sp>
        <p:nvSpPr>
          <p:cNvPr id="35" name="TextBox 34">
            <a:extLst>
              <a:ext uri="{FF2B5EF4-FFF2-40B4-BE49-F238E27FC236}">
                <a16:creationId xmlns:a16="http://schemas.microsoft.com/office/drawing/2014/main" id="{47287ECE-C4E5-4B11-BB50-8930F2931B5E}"/>
              </a:ext>
            </a:extLst>
          </p:cNvPr>
          <p:cNvSpPr txBox="1"/>
          <p:nvPr/>
        </p:nvSpPr>
        <p:spPr>
          <a:xfrm>
            <a:off x="1795986" y="979308"/>
            <a:ext cx="6194128" cy="710451"/>
          </a:xfrm>
          <a:prstGeom prst="rect">
            <a:avLst/>
          </a:prstGeom>
          <a:noFill/>
        </p:spPr>
        <p:txBody>
          <a:bodyPr wrap="square">
            <a:spAutoFit/>
          </a:bodyPr>
          <a:lstStyle/>
          <a:p>
            <a:pPr>
              <a:lnSpc>
                <a:spcPct val="90000"/>
              </a:lnSpc>
              <a:spcAft>
                <a:spcPts val="450"/>
              </a:spcAft>
            </a:pPr>
            <a:r>
              <a:rPr lang="en-US" sz="2000" i="1" dirty="0"/>
              <a:t>Project holder</a:t>
            </a:r>
          </a:p>
          <a:p>
            <a:pPr lvl="1">
              <a:lnSpc>
                <a:spcPct val="90000"/>
              </a:lnSpc>
              <a:spcAft>
                <a:spcPts val="450"/>
              </a:spcAft>
            </a:pPr>
            <a:r>
              <a:rPr lang="en-US" sz="2000" dirty="0"/>
              <a:t>Elin Org ()</a:t>
            </a:r>
          </a:p>
        </p:txBody>
      </p:sp>
      <p:sp>
        <p:nvSpPr>
          <p:cNvPr id="9" name="TextBox 8">
            <a:extLst>
              <a:ext uri="{FF2B5EF4-FFF2-40B4-BE49-F238E27FC236}">
                <a16:creationId xmlns:a16="http://schemas.microsoft.com/office/drawing/2014/main" id="{B51BD5DE-2048-480E-95D0-CF0A8C48246C}"/>
              </a:ext>
            </a:extLst>
          </p:cNvPr>
          <p:cNvSpPr txBox="1"/>
          <p:nvPr/>
        </p:nvSpPr>
        <p:spPr>
          <a:xfrm>
            <a:off x="1735587" y="3520816"/>
            <a:ext cx="5840870" cy="710451"/>
          </a:xfrm>
          <a:prstGeom prst="rect">
            <a:avLst/>
          </a:prstGeom>
          <a:noFill/>
        </p:spPr>
        <p:txBody>
          <a:bodyPr wrap="square">
            <a:spAutoFit/>
          </a:bodyPr>
          <a:lstStyle/>
          <a:p>
            <a:pPr>
              <a:lnSpc>
                <a:spcPct val="90000"/>
              </a:lnSpc>
              <a:spcAft>
                <a:spcPts val="450"/>
              </a:spcAft>
            </a:pPr>
            <a:r>
              <a:rPr lang="en-US" sz="2000" i="1" dirty="0"/>
              <a:t>Supervisor Kiel</a:t>
            </a:r>
          </a:p>
          <a:p>
            <a:pPr lvl="1">
              <a:lnSpc>
                <a:spcPct val="90000"/>
              </a:lnSpc>
              <a:spcAft>
                <a:spcPts val="450"/>
              </a:spcAft>
            </a:pPr>
            <a:r>
              <a:rPr lang="en-US" sz="2000" dirty="0"/>
              <a:t>Tal Dagan ()</a:t>
            </a:r>
          </a:p>
        </p:txBody>
      </p:sp>
      <p:sp>
        <p:nvSpPr>
          <p:cNvPr id="4" name="Date Placeholder 3">
            <a:extLst>
              <a:ext uri="{FF2B5EF4-FFF2-40B4-BE49-F238E27FC236}">
                <a16:creationId xmlns:a16="http://schemas.microsoft.com/office/drawing/2014/main" id="{FBA103E6-1C0F-49CA-AC5E-C9ACBAF44FEA}"/>
              </a:ext>
            </a:extLst>
          </p:cNvPr>
          <p:cNvSpPr>
            <a:spLocks noGrp="1"/>
          </p:cNvSpPr>
          <p:nvPr>
            <p:ph type="dt" sz="half" idx="10"/>
          </p:nvPr>
        </p:nvSpPr>
        <p:spPr/>
        <p:txBody>
          <a:bodyPr/>
          <a:lstStyle/>
          <a:p>
            <a:fld id="{524BA6AA-761D-44D9-9696-AC66CE044BF5}" type="datetime1">
              <a:rPr lang="en-US" smtClean="0"/>
              <a:t>5/24/2022</a:t>
            </a:fld>
            <a:endParaRPr lang="en-US" dirty="0"/>
          </a:p>
        </p:txBody>
      </p:sp>
      <p:sp>
        <p:nvSpPr>
          <p:cNvPr id="5" name="Footer Placeholder 4">
            <a:extLst>
              <a:ext uri="{FF2B5EF4-FFF2-40B4-BE49-F238E27FC236}">
                <a16:creationId xmlns:a16="http://schemas.microsoft.com/office/drawing/2014/main" id="{CA895326-8C62-4A87-A680-A746500235F0}"/>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9912DB58-738B-4637-8F7F-69BE65B9060C}"/>
              </a:ext>
            </a:extLst>
          </p:cNvPr>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87085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702488" y="604117"/>
            <a:ext cx="8911687" cy="1280890"/>
          </a:xfrm>
        </p:spPr>
        <p:txBody>
          <a:bodyPr/>
          <a:lstStyle/>
          <a:p>
            <a:r>
              <a:rPr lang="de-DE" b="1" dirty="0"/>
              <a:t>Machine Learning Approaches</a:t>
            </a:r>
            <a:endParaRPr lang="en-US" b="1" dirty="0"/>
          </a:p>
        </p:txBody>
      </p:sp>
      <p:sp>
        <p:nvSpPr>
          <p:cNvPr id="3" name="Date Placeholder 2">
            <a:extLst>
              <a:ext uri="{FF2B5EF4-FFF2-40B4-BE49-F238E27FC236}">
                <a16:creationId xmlns:a16="http://schemas.microsoft.com/office/drawing/2014/main" id="{D5C56A3D-FA67-4204-8A9D-9717BD9645BD}"/>
              </a:ext>
            </a:extLst>
          </p:cNvPr>
          <p:cNvSpPr>
            <a:spLocks noGrp="1"/>
          </p:cNvSpPr>
          <p:nvPr>
            <p:ph type="dt" sz="half" idx="10"/>
          </p:nvPr>
        </p:nvSpPr>
        <p:spPr/>
        <p:txBody>
          <a:bodyPr/>
          <a:lstStyle/>
          <a:p>
            <a:fld id="{A70B3D3E-FC47-4E47-BC37-6E33025EDD36}" type="datetime1">
              <a:rPr lang="en-US" smtClean="0"/>
              <a:t>5/24/2022</a:t>
            </a:fld>
            <a:endParaRPr lang="en-US" dirty="0"/>
          </a:p>
        </p:txBody>
      </p:sp>
      <p:sp>
        <p:nvSpPr>
          <p:cNvPr id="5" name="Footer Placeholder 4">
            <a:extLst>
              <a:ext uri="{FF2B5EF4-FFF2-40B4-BE49-F238E27FC236}">
                <a16:creationId xmlns:a16="http://schemas.microsoft.com/office/drawing/2014/main" id="{A2C4EC76-6B75-4A77-8E51-985F9C51AC6B}"/>
              </a:ext>
            </a:extLst>
          </p:cNvPr>
          <p:cNvSpPr>
            <a:spLocks noGrp="1"/>
          </p:cNvSpPr>
          <p:nvPr>
            <p:ph type="ftr" sz="quarter" idx="11"/>
          </p:nvPr>
        </p:nvSpPr>
        <p:spPr/>
        <p:txBody>
          <a:bodyPr/>
          <a:lstStyle/>
          <a:p>
            <a:r>
              <a:rPr lang="en-US"/>
              <a:t>jennifer.neumaier@t-online.de</a:t>
            </a:r>
            <a:endParaRPr lang="en-US" dirty="0"/>
          </a:p>
        </p:txBody>
      </p:sp>
      <p:sp>
        <p:nvSpPr>
          <p:cNvPr id="7" name="Slide Number Placeholder 6">
            <a:extLst>
              <a:ext uri="{FF2B5EF4-FFF2-40B4-BE49-F238E27FC236}">
                <a16:creationId xmlns:a16="http://schemas.microsoft.com/office/drawing/2014/main" id="{B8DBAC31-7442-4B6D-A796-BB5AC98738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extBox 11">
            <a:extLst>
              <a:ext uri="{FF2B5EF4-FFF2-40B4-BE49-F238E27FC236}">
                <a16:creationId xmlns:a16="http://schemas.microsoft.com/office/drawing/2014/main" id="{71496869-E982-4C1B-84BB-B581D8B02E19}"/>
              </a:ext>
            </a:extLst>
          </p:cNvPr>
          <p:cNvSpPr txBox="1"/>
          <p:nvPr/>
        </p:nvSpPr>
        <p:spPr>
          <a:xfrm>
            <a:off x="1702488" y="1412504"/>
            <a:ext cx="4962075" cy="646331"/>
          </a:xfrm>
          <a:prstGeom prst="rect">
            <a:avLst/>
          </a:prstGeom>
          <a:noFill/>
        </p:spPr>
        <p:txBody>
          <a:bodyPr wrap="square" rtlCol="0">
            <a:spAutoFit/>
          </a:bodyPr>
          <a:lstStyle/>
          <a:p>
            <a:r>
              <a:rPr lang="de-DE" dirty="0"/>
              <a:t>Which ones do we use</a:t>
            </a:r>
          </a:p>
          <a:p>
            <a:r>
              <a:rPr lang="de-DE" dirty="0"/>
              <a:t>How do they work?</a:t>
            </a:r>
          </a:p>
        </p:txBody>
      </p:sp>
    </p:spTree>
    <p:extLst>
      <p:ext uri="{BB962C8B-B14F-4D97-AF65-F5344CB8AC3E}">
        <p14:creationId xmlns:p14="http://schemas.microsoft.com/office/powerpoint/2010/main" val="34136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selbal</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18" name="Picture 17">
            <a:extLst>
              <a:ext uri="{FF2B5EF4-FFF2-40B4-BE49-F238E27FC236}">
                <a16:creationId xmlns:a16="http://schemas.microsoft.com/office/drawing/2014/main" id="{8013BD1B-19C1-4D99-8B4A-2151F7BD14E5}"/>
              </a:ext>
            </a:extLst>
          </p:cNvPr>
          <p:cNvPicPr>
            <a:picLocks noChangeAspect="1"/>
          </p:cNvPicPr>
          <p:nvPr/>
        </p:nvPicPr>
        <p:blipFill>
          <a:blip r:embed="rId2"/>
          <a:stretch>
            <a:fillRect/>
          </a:stretch>
        </p:blipFill>
        <p:spPr>
          <a:xfrm>
            <a:off x="1531896" y="1819734"/>
            <a:ext cx="8358188" cy="892969"/>
          </a:xfrm>
          <a:prstGeom prst="rect">
            <a:avLst/>
          </a:prstGeom>
        </p:spPr>
      </p:pic>
      <p:sp>
        <p:nvSpPr>
          <p:cNvPr id="2" name="TextBox 1">
            <a:extLst>
              <a:ext uri="{FF2B5EF4-FFF2-40B4-BE49-F238E27FC236}">
                <a16:creationId xmlns:a16="http://schemas.microsoft.com/office/drawing/2014/main" id="{5CA71858-F2F5-47D7-A96C-350DD764A8F1}"/>
              </a:ext>
            </a:extLst>
          </p:cNvPr>
          <p:cNvSpPr txBox="1"/>
          <p:nvPr/>
        </p:nvSpPr>
        <p:spPr>
          <a:xfrm>
            <a:off x="2679405" y="3429000"/>
            <a:ext cx="7210679" cy="2308324"/>
          </a:xfrm>
          <a:prstGeom prst="rect">
            <a:avLst/>
          </a:prstGeom>
          <a:noFill/>
        </p:spPr>
        <p:txBody>
          <a:bodyPr wrap="square" rtlCol="0">
            <a:spAutoFit/>
          </a:bodyPr>
          <a:lstStyle/>
          <a:p>
            <a:r>
              <a:rPr lang="de-DE" dirty="0"/>
              <a:t>First thoughts:</a:t>
            </a:r>
          </a:p>
          <a:p>
            <a:pPr marL="285750" indent="-285750">
              <a:buFontTx/>
              <a:buChar char="-"/>
            </a:pPr>
            <a:r>
              <a:rPr lang="de-DE" dirty="0"/>
              <a:t>Imputes itself -&gt; no control over it</a:t>
            </a:r>
          </a:p>
          <a:p>
            <a:pPr marL="285750" indent="-285750">
              <a:buFontTx/>
              <a:buChar char="-"/>
            </a:pPr>
            <a:r>
              <a:rPr lang="de-DE" dirty="0"/>
              <a:t>Cannot handle negative values -&gt; cannot feed it transformed values (or not without adding an extra scaling step)</a:t>
            </a:r>
          </a:p>
          <a:p>
            <a:pPr marL="285750" indent="-285750">
              <a:buFontTx/>
              <a:buChar char="-"/>
            </a:pPr>
            <a:r>
              <a:rPr lang="de-DE" dirty="0"/>
              <a:t>Classes need to be converted to binary</a:t>
            </a:r>
          </a:p>
          <a:p>
            <a:pPr marL="285750" indent="-285750">
              <a:buFontTx/>
              <a:buChar char="-"/>
            </a:pPr>
            <a:r>
              <a:rPr lang="de-DE" dirty="0"/>
              <a:t>Takes a long time to process -&gt; a lot longer than glmnet (exact time measurement?)</a:t>
            </a:r>
          </a:p>
        </p:txBody>
      </p:sp>
    </p:spTree>
    <p:extLst>
      <p:ext uri="{BB962C8B-B14F-4D97-AF65-F5344CB8AC3E}">
        <p14:creationId xmlns:p14="http://schemas.microsoft.com/office/powerpoint/2010/main" val="418265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xml><?xml version="1.0" encoding="utf-8"?>
<p:tagLst xmlns:a="http://schemas.openxmlformats.org/drawingml/2006/main" xmlns:r="http://schemas.openxmlformats.org/officeDocument/2006/relationships" xmlns:p="http://schemas.openxmlformats.org/presentationml/2006/main">
  <p:tag name="EE4P_TEMPLATESTYLE" val="3"/>
</p:tagLst>
</file>

<file path=ppt/tags/tag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4156</Words>
  <Application>Microsoft Office PowerPoint</Application>
  <PresentationFormat>Widescreen</PresentationFormat>
  <Paragraphs>682</Paragraphs>
  <Slides>72</Slides>
  <Notes>37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Century Gothic</vt:lpstr>
      <vt:lpstr>CMR10</vt:lpstr>
      <vt:lpstr>Slack-Lato</vt:lpstr>
      <vt:lpstr>Wingdings 3</vt:lpstr>
      <vt:lpstr>Wisp</vt:lpstr>
      <vt:lpstr>Benchmarking machine learning performances with compositional data</vt:lpstr>
      <vt:lpstr>Goals</vt:lpstr>
      <vt:lpstr>Projektstrukturplan I</vt:lpstr>
      <vt:lpstr>Projektstrukturplan II</vt:lpstr>
      <vt:lpstr>HPC</vt:lpstr>
      <vt:lpstr>Compositional Data</vt:lpstr>
      <vt:lpstr>Log-Ratio Transformations</vt:lpstr>
      <vt:lpstr>Machine Learning Approaches</vt:lpstr>
      <vt:lpstr>selbal</vt:lpstr>
      <vt:lpstr>CoDaCoRe</vt:lpstr>
      <vt:lpstr>Pipeline</vt:lpstr>
      <vt:lpstr>Pipeline</vt:lpstr>
      <vt:lpstr>Pipeline</vt:lpstr>
      <vt:lpstr>Pipeline</vt:lpstr>
      <vt:lpstr>PCOS</vt:lpstr>
      <vt:lpstr>PCOS</vt:lpstr>
      <vt:lpstr>PCOS</vt:lpstr>
      <vt:lpstr>PCOS</vt:lpstr>
      <vt:lpstr>Holdout vs 80/20</vt:lpstr>
      <vt:lpstr>Holdout vs 80/20</vt:lpstr>
      <vt:lpstr>Holdout vs 80/20</vt:lpstr>
      <vt:lpstr>Holdout vs 80/20 CODACORE</vt:lpstr>
      <vt:lpstr>Holdout vs 80/20 CODACORE</vt:lpstr>
      <vt:lpstr>Holdout vs 80/20</vt:lpstr>
      <vt:lpstr>Holdout vs 80/20 THESIS</vt:lpstr>
      <vt:lpstr>Holdout vs 80/20 DETAILS</vt:lpstr>
      <vt:lpstr>PCOS classification</vt:lpstr>
      <vt:lpstr>PCOS regression</vt:lpstr>
      <vt:lpstr>PCOS thesis</vt:lpstr>
      <vt:lpstr>CRC classification</vt:lpstr>
      <vt:lpstr>CRC regression</vt:lpstr>
      <vt:lpstr>CRC thesis</vt:lpstr>
      <vt:lpstr>CRC classification</vt:lpstr>
      <vt:lpstr>EstMB classification</vt:lpstr>
      <vt:lpstr>EstMB regression</vt:lpstr>
      <vt:lpstr>Concept</vt:lpstr>
      <vt:lpstr>CRC classification</vt:lpstr>
      <vt:lpstr>CRC regression</vt:lpstr>
      <vt:lpstr>CRC thesis</vt:lpstr>
      <vt:lpstr>PCOS classification</vt:lpstr>
      <vt:lpstr>PCOS regression</vt:lpstr>
      <vt:lpstr>PCOS thesis</vt:lpstr>
      <vt:lpstr>EstMB thesis</vt:lpstr>
      <vt:lpstr>IDEA</vt:lpstr>
      <vt:lpstr>Concept</vt:lpstr>
      <vt:lpstr>CRC</vt:lpstr>
      <vt:lpstr>PCOS</vt:lpstr>
      <vt:lpstr>Concept</vt:lpstr>
      <vt:lpstr>CRC</vt:lpstr>
      <vt:lpstr>PCOS</vt:lpstr>
      <vt:lpstr>IDEA</vt:lpstr>
      <vt:lpstr>Comparison of feature overlap in models (PCOS)</vt:lpstr>
      <vt:lpstr>Comparison of feature overlap in data sets (PCOS)</vt:lpstr>
      <vt:lpstr>Comparison of feature overlap in models (CRC)</vt:lpstr>
      <vt:lpstr>Comparison of feature overlap in data sets (CRC)</vt:lpstr>
      <vt:lpstr>PowerPoint Presentation</vt:lpstr>
      <vt:lpstr>PowerPoint Presentation</vt:lpstr>
      <vt:lpstr>PCOS</vt:lpstr>
      <vt:lpstr>CRC</vt:lpstr>
      <vt:lpstr>EstMB E11 healthy</vt:lpstr>
      <vt:lpstr>Pre-Processing</vt:lpstr>
      <vt:lpstr>Transformations</vt:lpstr>
      <vt:lpstr>Simplex Space and Compositional Data</vt:lpstr>
      <vt:lpstr>Hierarchy dimensionality reduction</vt:lpstr>
      <vt:lpstr>mikropml</vt:lpstr>
      <vt:lpstr>Data set</vt:lpstr>
      <vt:lpstr>Amalgams</vt:lpstr>
      <vt:lpstr>Problems</vt:lpstr>
      <vt:lpstr>Notes 30.01. meeting</vt:lpstr>
      <vt:lpstr>Notes: 01.04. meeting</vt:lpstr>
      <vt:lpstr>Literature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compositional data analysis</dc:title>
  <dc:creator>Jennifer Neumaier</dc:creator>
  <cp:lastModifiedBy>Jennifer Neumaier</cp:lastModifiedBy>
  <cp:revision>246</cp:revision>
  <dcterms:created xsi:type="dcterms:W3CDTF">2022-01-12T16:41:21Z</dcterms:created>
  <dcterms:modified xsi:type="dcterms:W3CDTF">2022-05-24T18:32:11Z</dcterms:modified>
</cp:coreProperties>
</file>