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2" r:id="rId2"/>
  </p:sldMasterIdLst>
  <p:notesMasterIdLst>
    <p:notesMasterId r:id="rId16"/>
  </p:notesMasterIdLst>
  <p:sldIdLst>
    <p:sldId id="257" r:id="rId3"/>
    <p:sldId id="259" r:id="rId4"/>
    <p:sldId id="260" r:id="rId5"/>
    <p:sldId id="265" r:id="rId6"/>
    <p:sldId id="266" r:id="rId7"/>
    <p:sldId id="267" r:id="rId8"/>
    <p:sldId id="261" r:id="rId9"/>
    <p:sldId id="270" r:id="rId10"/>
    <p:sldId id="268" r:id="rId11"/>
    <p:sldId id="269"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59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A4BAA2-7B20-D743-A8B8-E56C9D2F82A2}" type="datetimeFigureOut">
              <a:rPr lang="en-US" smtClean="0"/>
              <a:t>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05EDDA-628A-084E-940A-A34D802535DB}" type="slidenum">
              <a:rPr lang="en-US" smtClean="0"/>
              <a:t>‹#›</a:t>
            </a:fld>
            <a:endParaRPr lang="en-US"/>
          </a:p>
        </p:txBody>
      </p:sp>
    </p:spTree>
    <p:extLst>
      <p:ext uri="{BB962C8B-B14F-4D97-AF65-F5344CB8AC3E}">
        <p14:creationId xmlns:p14="http://schemas.microsoft.com/office/powerpoint/2010/main" val="14153666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74928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713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65334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9952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6820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45644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64404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316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5526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85045-D5B0-8C45-A91E-CB5822B1AB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9B8CB0-741D-3D4A-A19F-DEAE902648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0B2DD50-8852-284D-8CFB-BE264E9C4E64}"/>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5" name="Footer Placeholder 4">
            <a:extLst>
              <a:ext uri="{FF2B5EF4-FFF2-40B4-BE49-F238E27FC236}">
                <a16:creationId xmlns:a16="http://schemas.microsoft.com/office/drawing/2014/main" id="{D2A13E5A-0ABE-E44E-AF7E-CEB854F17F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C9102-C780-6446-80D2-119D87107B31}"/>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50804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E68C9-B64E-EB43-B375-05D12EECAA0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17E2FC2-2263-E44D-B3CE-CC10CD5F83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F8DD3-8C7E-E04D-8370-360854DA6B9B}"/>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5" name="Footer Placeholder 4">
            <a:extLst>
              <a:ext uri="{FF2B5EF4-FFF2-40B4-BE49-F238E27FC236}">
                <a16:creationId xmlns:a16="http://schemas.microsoft.com/office/drawing/2014/main" id="{A1A5ABE9-AB15-864C-A357-C23F114D44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B77C1-EE00-DB43-801A-C615CB619D90}"/>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665715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5D861C-D7AA-8B41-9AA4-D65970C9C7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0D9681-0DA0-9D4D-852B-67FD5C07132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FE07A-1516-5047-838B-7C760D796263}"/>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5" name="Footer Placeholder 4">
            <a:extLst>
              <a:ext uri="{FF2B5EF4-FFF2-40B4-BE49-F238E27FC236}">
                <a16:creationId xmlns:a16="http://schemas.microsoft.com/office/drawing/2014/main" id="{248454D3-6C31-7847-A5E2-684FC1E081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1116C-335B-C143-8164-F49C22069EEE}"/>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1535203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1C325F"/>
          </a:solidFill>
          <a:ln>
            <a:noFill/>
          </a:ln>
        </p:spPr>
      </p:sp>
      <p:sp>
        <p:nvSpPr>
          <p:cNvPr id="11" name="Google Shape;11;p2"/>
          <p:cNvSpPr/>
          <p:nvPr/>
        </p:nvSpPr>
        <p:spPr>
          <a:xfrm flipH="1">
            <a:off x="-558600" y="5859200"/>
            <a:ext cx="10896400" cy="998800"/>
          </a:xfrm>
          <a:prstGeom prst="parallelogram">
            <a:avLst>
              <a:gd name="adj" fmla="val 51542"/>
            </a:avLst>
          </a:prstGeom>
          <a:solidFill>
            <a:srgbClr val="60749C">
              <a:alpha val="176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2" name="Google Shape;12;p2"/>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C325F"/>
              </a:solidFill>
            </a:endParaRPr>
          </a:p>
        </p:txBody>
      </p:sp>
      <p:sp>
        <p:nvSpPr>
          <p:cNvPr id="13" name="Google Shape;13;p2"/>
          <p:cNvSpPr txBox="1">
            <a:spLocks noGrp="1"/>
          </p:cNvSpPr>
          <p:nvPr>
            <p:ph type="ctrTitle"/>
          </p:nvPr>
        </p:nvSpPr>
        <p:spPr>
          <a:xfrm>
            <a:off x="452100" y="0"/>
            <a:ext cx="8740000" cy="5360000"/>
          </a:xfrm>
          <a:prstGeom prst="rect">
            <a:avLst/>
          </a:prstGeom>
        </p:spPr>
        <p:txBody>
          <a:bodyPr spcFirstLastPara="1" wrap="square" lIns="91425" tIns="91425" rIns="91425" bIns="91425" anchor="b" anchorCtr="0">
            <a:noAutofit/>
          </a:bodyPr>
          <a:lstStyle>
            <a:lvl1pPr lvl="0">
              <a:spcBef>
                <a:spcPts val="0"/>
              </a:spcBef>
              <a:spcAft>
                <a:spcPts val="0"/>
              </a:spcAft>
              <a:buClr>
                <a:srgbClr val="1C325F"/>
              </a:buClr>
              <a:buSzPts val="5200"/>
              <a:buFont typeface="Raleway"/>
              <a:buNone/>
              <a:defRPr sz="6933">
                <a:solidFill>
                  <a:srgbClr val="1C325F"/>
                </a:solidFill>
                <a:latin typeface="Raleway"/>
                <a:ea typeface="Raleway"/>
                <a:cs typeface="Raleway"/>
                <a:sym typeface="Raleway"/>
              </a:defRPr>
            </a:lvl1pPr>
            <a:lvl2pPr lvl="1">
              <a:spcBef>
                <a:spcPts val="0"/>
              </a:spcBef>
              <a:spcAft>
                <a:spcPts val="0"/>
              </a:spcAft>
              <a:buSzPts val="5200"/>
              <a:buNone/>
              <a:defRPr sz="6933"/>
            </a:lvl2pPr>
            <a:lvl3pPr lvl="2">
              <a:spcBef>
                <a:spcPts val="0"/>
              </a:spcBef>
              <a:spcAft>
                <a:spcPts val="0"/>
              </a:spcAft>
              <a:buSzPts val="5200"/>
              <a:buNone/>
              <a:defRPr sz="6933"/>
            </a:lvl3pPr>
            <a:lvl4pPr lvl="3">
              <a:spcBef>
                <a:spcPts val="0"/>
              </a:spcBef>
              <a:spcAft>
                <a:spcPts val="0"/>
              </a:spcAft>
              <a:buSzPts val="5200"/>
              <a:buNone/>
              <a:defRPr sz="6933"/>
            </a:lvl4pPr>
            <a:lvl5pPr lvl="4">
              <a:spcBef>
                <a:spcPts val="0"/>
              </a:spcBef>
              <a:spcAft>
                <a:spcPts val="0"/>
              </a:spcAft>
              <a:buSzPts val="5200"/>
              <a:buNone/>
              <a:defRPr sz="6933"/>
            </a:lvl5pPr>
            <a:lvl6pPr lvl="5">
              <a:spcBef>
                <a:spcPts val="0"/>
              </a:spcBef>
              <a:spcAft>
                <a:spcPts val="0"/>
              </a:spcAft>
              <a:buSzPts val="5200"/>
              <a:buNone/>
              <a:defRPr sz="6933"/>
            </a:lvl6pPr>
            <a:lvl7pPr lvl="6">
              <a:spcBef>
                <a:spcPts val="0"/>
              </a:spcBef>
              <a:spcAft>
                <a:spcPts val="0"/>
              </a:spcAft>
              <a:buSzPts val="5200"/>
              <a:buNone/>
              <a:defRPr sz="6933"/>
            </a:lvl7pPr>
            <a:lvl8pPr lvl="7">
              <a:spcBef>
                <a:spcPts val="0"/>
              </a:spcBef>
              <a:spcAft>
                <a:spcPts val="0"/>
              </a:spcAft>
              <a:buSzPts val="5200"/>
              <a:buNone/>
              <a:defRPr sz="6933"/>
            </a:lvl8pPr>
            <a:lvl9pPr lvl="8">
              <a:spcBef>
                <a:spcPts val="0"/>
              </a:spcBef>
              <a:spcAft>
                <a:spcPts val="0"/>
              </a:spcAft>
              <a:buSzPts val="5200"/>
              <a:buNone/>
              <a:defRPr sz="6933"/>
            </a:lvl9pPr>
          </a:lstStyle>
          <a:p>
            <a:endParaRPr/>
          </a:p>
        </p:txBody>
      </p:sp>
    </p:spTree>
    <p:extLst>
      <p:ext uri="{BB962C8B-B14F-4D97-AF65-F5344CB8AC3E}">
        <p14:creationId xmlns:p14="http://schemas.microsoft.com/office/powerpoint/2010/main" val="3595475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1C325F"/>
        </a:solidFill>
        <a:effectLst/>
      </p:bgPr>
    </p:bg>
    <p:spTree>
      <p:nvGrpSpPr>
        <p:cNvPr id="1" name="Shape 14"/>
        <p:cNvGrpSpPr/>
        <p:nvPr/>
      </p:nvGrpSpPr>
      <p:grpSpPr>
        <a:xfrm>
          <a:off x="0" y="0"/>
          <a:ext cx="0" cy="0"/>
          <a:chOff x="0" y="0"/>
          <a:chExt cx="0" cy="0"/>
        </a:xfrm>
      </p:grpSpPr>
      <p:sp>
        <p:nvSpPr>
          <p:cNvPr id="15" name="Google Shape;15;p3"/>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60749C">
              <a:alpha val="17690"/>
            </a:srgbClr>
          </a:solidFill>
          <a:ln>
            <a:noFill/>
          </a:ln>
        </p:spPr>
      </p:sp>
      <p:sp>
        <p:nvSpPr>
          <p:cNvPr id="16" name="Google Shape;16;p3"/>
          <p:cNvSpPr/>
          <p:nvPr/>
        </p:nvSpPr>
        <p:spPr>
          <a:xfrm flipH="1">
            <a:off x="-558600" y="5859200"/>
            <a:ext cx="10896400" cy="998800"/>
          </a:xfrm>
          <a:prstGeom prst="parallelogram">
            <a:avLst>
              <a:gd name="adj" fmla="val 51542"/>
            </a:avLst>
          </a:prstGeom>
          <a:solidFill>
            <a:srgbClr val="67789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7" name="Google Shape;17;p3"/>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1371300" y="3127133"/>
            <a:ext cx="69600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Raleway"/>
              <a:buNone/>
              <a:defRPr sz="6400">
                <a:latin typeface="Raleway"/>
                <a:ea typeface="Raleway"/>
                <a:cs typeface="Raleway"/>
                <a:sym typeface="Raleway"/>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9" name="Google Shape;19;p3"/>
          <p:cNvSpPr txBox="1">
            <a:spLocks noGrp="1"/>
          </p:cNvSpPr>
          <p:nvPr>
            <p:ph type="subTitle" idx="1"/>
          </p:nvPr>
        </p:nvSpPr>
        <p:spPr>
          <a:xfrm>
            <a:off x="1371300" y="4599533"/>
            <a:ext cx="6960000" cy="76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Font typeface="Raleway"/>
              <a:buNone/>
              <a:defRPr sz="3200">
                <a:solidFill>
                  <a:schemeClr val="lt1"/>
                </a:solidFill>
                <a:latin typeface="Raleway"/>
                <a:ea typeface="Raleway"/>
                <a:cs typeface="Raleway"/>
                <a:sym typeface="Raleway"/>
              </a:defRPr>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3200"/>
            </a:lvl4pPr>
            <a:lvl5pPr lvl="4" rtl="0">
              <a:spcBef>
                <a:spcPts val="0"/>
              </a:spcBef>
              <a:spcAft>
                <a:spcPts val="0"/>
              </a:spcAft>
              <a:buClr>
                <a:srgbClr val="222222"/>
              </a:buClr>
              <a:buSzPts val="2400"/>
              <a:buNone/>
              <a:defRPr sz="3200"/>
            </a:lvl5pPr>
            <a:lvl6pPr lvl="5" rtl="0">
              <a:spcBef>
                <a:spcPts val="0"/>
              </a:spcBef>
              <a:spcAft>
                <a:spcPts val="0"/>
              </a:spcAft>
              <a:buClr>
                <a:srgbClr val="222222"/>
              </a:buClr>
              <a:buSzPts val="2400"/>
              <a:buNone/>
              <a:defRPr sz="3200"/>
            </a:lvl6pPr>
            <a:lvl7pPr lvl="6" rtl="0">
              <a:spcBef>
                <a:spcPts val="0"/>
              </a:spcBef>
              <a:spcAft>
                <a:spcPts val="0"/>
              </a:spcAft>
              <a:buClr>
                <a:srgbClr val="222222"/>
              </a:buClr>
              <a:buSzPts val="2400"/>
              <a:buNone/>
              <a:defRPr sz="3200"/>
            </a:lvl7pPr>
            <a:lvl8pPr lvl="7" rtl="0">
              <a:spcBef>
                <a:spcPts val="0"/>
              </a:spcBef>
              <a:spcAft>
                <a:spcPts val="0"/>
              </a:spcAft>
              <a:buClr>
                <a:srgbClr val="222222"/>
              </a:buClr>
              <a:buSzPts val="2400"/>
              <a:buNone/>
              <a:defRPr sz="3200"/>
            </a:lvl8pPr>
            <a:lvl9pPr lvl="8" rtl="0">
              <a:spcBef>
                <a:spcPts val="0"/>
              </a:spcBef>
              <a:spcAft>
                <a:spcPts val="0"/>
              </a:spcAft>
              <a:buClr>
                <a:srgbClr val="222222"/>
              </a:buClr>
              <a:buSzPts val="2400"/>
              <a:buNone/>
              <a:defRPr sz="3200"/>
            </a:lvl9pPr>
          </a:lstStyle>
          <a:p>
            <a:endParaRPr/>
          </a:p>
        </p:txBody>
      </p:sp>
    </p:spTree>
    <p:extLst>
      <p:ext uri="{BB962C8B-B14F-4D97-AF65-F5344CB8AC3E}">
        <p14:creationId xmlns:p14="http://schemas.microsoft.com/office/powerpoint/2010/main" val="334327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0"/>
        <p:cNvGrpSpPr/>
        <p:nvPr/>
      </p:nvGrpSpPr>
      <p:grpSpPr>
        <a:xfrm>
          <a:off x="0" y="0"/>
          <a:ext cx="0" cy="0"/>
          <a:chOff x="0" y="0"/>
          <a:chExt cx="0" cy="0"/>
        </a:xfrm>
      </p:grpSpPr>
      <p:grpSp>
        <p:nvGrpSpPr>
          <p:cNvPr id="41" name="Google Shape;41;p6"/>
          <p:cNvGrpSpPr/>
          <p:nvPr/>
        </p:nvGrpSpPr>
        <p:grpSpPr>
          <a:xfrm>
            <a:off x="-1204715" y="-50800"/>
            <a:ext cx="14032473" cy="6952867"/>
            <a:chOff x="-903537" y="-38100"/>
            <a:chExt cx="10524355" cy="5214650"/>
          </a:xfrm>
        </p:grpSpPr>
        <p:sp>
          <p:nvSpPr>
            <p:cNvPr id="42" name="Google Shape;42;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3" name="Google Shape;43;p6"/>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6"/>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6"/>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6"/>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6"/>
          <p:cNvSpPr txBox="1">
            <a:spLocks noGrp="1"/>
          </p:cNvSpPr>
          <p:nvPr>
            <p:ph type="title"/>
          </p:nvPr>
        </p:nvSpPr>
        <p:spPr>
          <a:xfrm>
            <a:off x="1468515" y="363800"/>
            <a:ext cx="10099200" cy="998800"/>
          </a:xfrm>
          <a:prstGeom prst="rect">
            <a:avLst/>
          </a:prstGeom>
        </p:spPr>
        <p:txBody>
          <a:bodyPr spcFirstLastPara="1" wrap="square" lIns="91425" tIns="91425" rIns="91425" bIns="91425" anchor="ctr" anchorCtr="0">
            <a:noAutofit/>
          </a:bodyPr>
          <a:lstStyle>
            <a:lvl1pPr lvl="0">
              <a:spcBef>
                <a:spcPts val="0"/>
              </a:spcBef>
              <a:spcAft>
                <a:spcPts val="0"/>
              </a:spcAft>
              <a:buSzPts val="2400"/>
              <a:buFont typeface="Raleway"/>
              <a:buNone/>
              <a:defRPr sz="3200">
                <a:latin typeface="Raleway"/>
                <a:ea typeface="Raleway"/>
                <a:cs typeface="Raleway"/>
                <a:sym typeface="Raleway"/>
              </a:defRPr>
            </a:lvl1pPr>
            <a:lvl2pPr lvl="1">
              <a:spcBef>
                <a:spcPts val="0"/>
              </a:spcBef>
              <a:spcAft>
                <a:spcPts val="0"/>
              </a:spcAft>
              <a:buSzPts val="2400"/>
              <a:buNone/>
              <a:defRPr sz="3200" b="0"/>
            </a:lvl2pPr>
            <a:lvl3pPr lvl="2">
              <a:spcBef>
                <a:spcPts val="0"/>
              </a:spcBef>
              <a:spcAft>
                <a:spcPts val="0"/>
              </a:spcAft>
              <a:buSzPts val="2400"/>
              <a:buNone/>
              <a:defRPr sz="3200" b="0"/>
            </a:lvl3pPr>
            <a:lvl4pPr lvl="3">
              <a:spcBef>
                <a:spcPts val="0"/>
              </a:spcBef>
              <a:spcAft>
                <a:spcPts val="0"/>
              </a:spcAft>
              <a:buSzPts val="2400"/>
              <a:buNone/>
              <a:defRPr sz="3200" b="0"/>
            </a:lvl4pPr>
            <a:lvl5pPr lvl="4">
              <a:spcBef>
                <a:spcPts val="0"/>
              </a:spcBef>
              <a:spcAft>
                <a:spcPts val="0"/>
              </a:spcAft>
              <a:buSzPts val="2400"/>
              <a:buNone/>
              <a:defRPr sz="3200" b="0"/>
            </a:lvl5pPr>
            <a:lvl6pPr lvl="5">
              <a:spcBef>
                <a:spcPts val="0"/>
              </a:spcBef>
              <a:spcAft>
                <a:spcPts val="0"/>
              </a:spcAft>
              <a:buSzPts val="2400"/>
              <a:buNone/>
              <a:defRPr sz="3200" b="0"/>
            </a:lvl6pPr>
            <a:lvl7pPr lvl="6">
              <a:spcBef>
                <a:spcPts val="0"/>
              </a:spcBef>
              <a:spcAft>
                <a:spcPts val="0"/>
              </a:spcAft>
              <a:buSzPts val="2400"/>
              <a:buNone/>
              <a:defRPr sz="3200" b="0"/>
            </a:lvl7pPr>
            <a:lvl8pPr lvl="7">
              <a:spcBef>
                <a:spcPts val="0"/>
              </a:spcBef>
              <a:spcAft>
                <a:spcPts val="0"/>
              </a:spcAft>
              <a:buSzPts val="2400"/>
              <a:buNone/>
              <a:defRPr sz="3200" b="0"/>
            </a:lvl8pPr>
            <a:lvl9pPr lvl="8">
              <a:spcBef>
                <a:spcPts val="0"/>
              </a:spcBef>
              <a:spcAft>
                <a:spcPts val="0"/>
              </a:spcAft>
              <a:buSzPts val="2400"/>
              <a:buNone/>
              <a:defRPr sz="3200" b="0"/>
            </a:lvl9pPr>
          </a:lstStyle>
          <a:p>
            <a:endParaRPr/>
          </a:p>
        </p:txBody>
      </p:sp>
      <p:sp>
        <p:nvSpPr>
          <p:cNvPr id="49" name="Google Shape;49;p6"/>
          <p:cNvSpPr txBox="1">
            <a:spLocks noGrp="1"/>
          </p:cNvSpPr>
          <p:nvPr>
            <p:ph type="body" idx="1"/>
          </p:nvPr>
        </p:nvSpPr>
        <p:spPr>
          <a:xfrm>
            <a:off x="1468500"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0" name="Google Shape;50;p6"/>
          <p:cNvSpPr txBox="1">
            <a:spLocks noGrp="1"/>
          </p:cNvSpPr>
          <p:nvPr>
            <p:ph type="body" idx="2"/>
          </p:nvPr>
        </p:nvSpPr>
        <p:spPr>
          <a:xfrm>
            <a:off x="6673265"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1" name="Google Shape;51;p6"/>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945322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1C325F"/>
          </a:solidFill>
          <a:ln>
            <a:noFill/>
          </a:ln>
        </p:spPr>
      </p:sp>
      <p:sp>
        <p:nvSpPr>
          <p:cNvPr id="11" name="Google Shape;11;p2"/>
          <p:cNvSpPr/>
          <p:nvPr/>
        </p:nvSpPr>
        <p:spPr>
          <a:xfrm flipH="1">
            <a:off x="-558600" y="5859200"/>
            <a:ext cx="10896400" cy="998800"/>
          </a:xfrm>
          <a:prstGeom prst="parallelogram">
            <a:avLst>
              <a:gd name="adj" fmla="val 51542"/>
            </a:avLst>
          </a:prstGeom>
          <a:solidFill>
            <a:srgbClr val="60749C">
              <a:alpha val="17690"/>
            </a:srgbClr>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2" name="Google Shape;12;p2"/>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C325F"/>
              </a:solidFill>
            </a:endParaRPr>
          </a:p>
        </p:txBody>
      </p:sp>
      <p:sp>
        <p:nvSpPr>
          <p:cNvPr id="13" name="Google Shape;13;p2"/>
          <p:cNvSpPr txBox="1">
            <a:spLocks noGrp="1"/>
          </p:cNvSpPr>
          <p:nvPr>
            <p:ph type="ctrTitle"/>
          </p:nvPr>
        </p:nvSpPr>
        <p:spPr>
          <a:xfrm>
            <a:off x="452100" y="0"/>
            <a:ext cx="8740000" cy="5360000"/>
          </a:xfrm>
          <a:prstGeom prst="rect">
            <a:avLst/>
          </a:prstGeom>
        </p:spPr>
        <p:txBody>
          <a:bodyPr spcFirstLastPara="1" wrap="square" lIns="91425" tIns="91425" rIns="91425" bIns="91425" anchor="b" anchorCtr="0">
            <a:noAutofit/>
          </a:bodyPr>
          <a:lstStyle>
            <a:lvl1pPr lvl="0">
              <a:spcBef>
                <a:spcPts val="0"/>
              </a:spcBef>
              <a:spcAft>
                <a:spcPts val="0"/>
              </a:spcAft>
              <a:buClr>
                <a:srgbClr val="1C325F"/>
              </a:buClr>
              <a:buSzPts val="5200"/>
              <a:buFont typeface="Raleway"/>
              <a:buNone/>
              <a:defRPr sz="6933">
                <a:solidFill>
                  <a:srgbClr val="1C325F"/>
                </a:solidFill>
                <a:latin typeface="Raleway"/>
                <a:ea typeface="Raleway"/>
                <a:cs typeface="Raleway"/>
                <a:sym typeface="Raleway"/>
              </a:defRPr>
            </a:lvl1pPr>
            <a:lvl2pPr lvl="1">
              <a:spcBef>
                <a:spcPts val="0"/>
              </a:spcBef>
              <a:spcAft>
                <a:spcPts val="0"/>
              </a:spcAft>
              <a:buSzPts val="5200"/>
              <a:buNone/>
              <a:defRPr sz="6933"/>
            </a:lvl2pPr>
            <a:lvl3pPr lvl="2">
              <a:spcBef>
                <a:spcPts val="0"/>
              </a:spcBef>
              <a:spcAft>
                <a:spcPts val="0"/>
              </a:spcAft>
              <a:buSzPts val="5200"/>
              <a:buNone/>
              <a:defRPr sz="6933"/>
            </a:lvl3pPr>
            <a:lvl4pPr lvl="3">
              <a:spcBef>
                <a:spcPts val="0"/>
              </a:spcBef>
              <a:spcAft>
                <a:spcPts val="0"/>
              </a:spcAft>
              <a:buSzPts val="5200"/>
              <a:buNone/>
              <a:defRPr sz="6933"/>
            </a:lvl4pPr>
            <a:lvl5pPr lvl="4">
              <a:spcBef>
                <a:spcPts val="0"/>
              </a:spcBef>
              <a:spcAft>
                <a:spcPts val="0"/>
              </a:spcAft>
              <a:buSzPts val="5200"/>
              <a:buNone/>
              <a:defRPr sz="6933"/>
            </a:lvl5pPr>
            <a:lvl6pPr lvl="5">
              <a:spcBef>
                <a:spcPts val="0"/>
              </a:spcBef>
              <a:spcAft>
                <a:spcPts val="0"/>
              </a:spcAft>
              <a:buSzPts val="5200"/>
              <a:buNone/>
              <a:defRPr sz="6933"/>
            </a:lvl6pPr>
            <a:lvl7pPr lvl="6">
              <a:spcBef>
                <a:spcPts val="0"/>
              </a:spcBef>
              <a:spcAft>
                <a:spcPts val="0"/>
              </a:spcAft>
              <a:buSzPts val="5200"/>
              <a:buNone/>
              <a:defRPr sz="6933"/>
            </a:lvl7pPr>
            <a:lvl8pPr lvl="7">
              <a:spcBef>
                <a:spcPts val="0"/>
              </a:spcBef>
              <a:spcAft>
                <a:spcPts val="0"/>
              </a:spcAft>
              <a:buSzPts val="5200"/>
              <a:buNone/>
              <a:defRPr sz="6933"/>
            </a:lvl8pPr>
            <a:lvl9pPr lvl="8">
              <a:spcBef>
                <a:spcPts val="0"/>
              </a:spcBef>
              <a:spcAft>
                <a:spcPts val="0"/>
              </a:spcAft>
              <a:buSzPts val="5200"/>
              <a:buNone/>
              <a:defRPr sz="6933"/>
            </a:lvl9pPr>
          </a:lstStyle>
          <a:p>
            <a:endParaRPr/>
          </a:p>
        </p:txBody>
      </p:sp>
    </p:spTree>
    <p:extLst>
      <p:ext uri="{BB962C8B-B14F-4D97-AF65-F5344CB8AC3E}">
        <p14:creationId xmlns:p14="http://schemas.microsoft.com/office/powerpoint/2010/main" val="4680011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ubtitle">
  <p:cSld name="Subtitle">
    <p:bg>
      <p:bgPr>
        <a:solidFill>
          <a:srgbClr val="1C325F"/>
        </a:solidFill>
        <a:effectLst/>
      </p:bgPr>
    </p:bg>
    <p:spTree>
      <p:nvGrpSpPr>
        <p:cNvPr id="1" name="Shape 14"/>
        <p:cNvGrpSpPr/>
        <p:nvPr/>
      </p:nvGrpSpPr>
      <p:grpSpPr>
        <a:xfrm>
          <a:off x="0" y="0"/>
          <a:ext cx="0" cy="0"/>
          <a:chOff x="0" y="0"/>
          <a:chExt cx="0" cy="0"/>
        </a:xfrm>
      </p:grpSpPr>
      <p:sp>
        <p:nvSpPr>
          <p:cNvPr id="15" name="Google Shape;15;p3"/>
          <p:cNvSpPr/>
          <p:nvPr/>
        </p:nvSpPr>
        <p:spPr>
          <a:xfrm>
            <a:off x="6781800" y="-50800"/>
            <a:ext cx="5486400" cy="6959600"/>
          </a:xfrm>
          <a:custGeom>
            <a:avLst/>
            <a:gdLst/>
            <a:ahLst/>
            <a:cxnLst/>
            <a:rect l="l" t="t" r="r" b="b"/>
            <a:pathLst>
              <a:path w="164592" h="208788" extrusionOk="0">
                <a:moveTo>
                  <a:pt x="0" y="1524"/>
                </a:moveTo>
                <a:lnTo>
                  <a:pt x="107442" y="208788"/>
                </a:lnTo>
                <a:lnTo>
                  <a:pt x="164592" y="208788"/>
                </a:lnTo>
                <a:lnTo>
                  <a:pt x="164592" y="0"/>
                </a:lnTo>
                <a:close/>
              </a:path>
            </a:pathLst>
          </a:custGeom>
          <a:solidFill>
            <a:srgbClr val="60749C">
              <a:alpha val="17690"/>
            </a:srgbClr>
          </a:solidFill>
          <a:ln>
            <a:noFill/>
          </a:ln>
        </p:spPr>
      </p:sp>
      <p:sp>
        <p:nvSpPr>
          <p:cNvPr id="16" name="Google Shape;16;p3"/>
          <p:cNvSpPr/>
          <p:nvPr/>
        </p:nvSpPr>
        <p:spPr>
          <a:xfrm flipH="1">
            <a:off x="-558600" y="5859200"/>
            <a:ext cx="10896400" cy="998800"/>
          </a:xfrm>
          <a:prstGeom prst="parallelogram">
            <a:avLst>
              <a:gd name="adj" fmla="val 51542"/>
            </a:avLst>
          </a:prstGeom>
          <a:solidFill>
            <a:srgbClr val="67789B"/>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434343"/>
              </a:solidFill>
            </a:endParaRPr>
          </a:p>
        </p:txBody>
      </p:sp>
      <p:sp>
        <p:nvSpPr>
          <p:cNvPr id="17" name="Google Shape;17;p3"/>
          <p:cNvSpPr/>
          <p:nvPr/>
        </p:nvSpPr>
        <p:spPr>
          <a:xfrm flipH="1">
            <a:off x="1371300" y="55552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3"/>
          <p:cNvSpPr txBox="1">
            <a:spLocks noGrp="1"/>
          </p:cNvSpPr>
          <p:nvPr>
            <p:ph type="ctrTitle"/>
          </p:nvPr>
        </p:nvSpPr>
        <p:spPr>
          <a:xfrm>
            <a:off x="1371300" y="3127133"/>
            <a:ext cx="6960000" cy="1546400"/>
          </a:xfrm>
          <a:prstGeom prst="rect">
            <a:avLst/>
          </a:prstGeom>
        </p:spPr>
        <p:txBody>
          <a:bodyPr spcFirstLastPara="1" wrap="square" lIns="91425" tIns="91425" rIns="91425" bIns="91425" anchor="b" anchorCtr="0">
            <a:noAutofit/>
          </a:bodyPr>
          <a:lstStyle>
            <a:lvl1pPr lvl="0" rtl="0">
              <a:spcBef>
                <a:spcPts val="0"/>
              </a:spcBef>
              <a:spcAft>
                <a:spcPts val="0"/>
              </a:spcAft>
              <a:buSzPts val="4800"/>
              <a:buFont typeface="Raleway"/>
              <a:buNone/>
              <a:defRPr sz="6400">
                <a:latin typeface="Raleway"/>
                <a:ea typeface="Raleway"/>
                <a:cs typeface="Raleway"/>
                <a:sym typeface="Raleway"/>
              </a:defRPr>
            </a:lvl1pPr>
            <a:lvl2pPr lvl="1" rtl="0">
              <a:spcBef>
                <a:spcPts val="0"/>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19" name="Google Shape;19;p3"/>
          <p:cNvSpPr txBox="1">
            <a:spLocks noGrp="1"/>
          </p:cNvSpPr>
          <p:nvPr>
            <p:ph type="subTitle" idx="1"/>
          </p:nvPr>
        </p:nvSpPr>
        <p:spPr>
          <a:xfrm>
            <a:off x="1371300" y="4599533"/>
            <a:ext cx="6960000" cy="7600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2400"/>
              <a:buFont typeface="Raleway"/>
              <a:buNone/>
              <a:defRPr sz="3200">
                <a:solidFill>
                  <a:schemeClr val="lt1"/>
                </a:solidFill>
                <a:latin typeface="Raleway"/>
                <a:ea typeface="Raleway"/>
                <a:cs typeface="Raleway"/>
                <a:sym typeface="Raleway"/>
              </a:defRPr>
            </a:lvl1pPr>
            <a:lvl2pPr lvl="1" rtl="0">
              <a:spcBef>
                <a:spcPts val="0"/>
              </a:spcBef>
              <a:spcAft>
                <a:spcPts val="0"/>
              </a:spcAft>
              <a:buClr>
                <a:srgbClr val="222222"/>
              </a:buClr>
              <a:buSzPts val="2400"/>
              <a:buNone/>
              <a:defRPr/>
            </a:lvl2pPr>
            <a:lvl3pPr lvl="2" rtl="0">
              <a:spcBef>
                <a:spcPts val="0"/>
              </a:spcBef>
              <a:spcAft>
                <a:spcPts val="0"/>
              </a:spcAft>
              <a:buClr>
                <a:srgbClr val="222222"/>
              </a:buClr>
              <a:buSzPts val="2400"/>
              <a:buNone/>
              <a:defRPr/>
            </a:lvl3pPr>
            <a:lvl4pPr lvl="3" rtl="0">
              <a:spcBef>
                <a:spcPts val="0"/>
              </a:spcBef>
              <a:spcAft>
                <a:spcPts val="0"/>
              </a:spcAft>
              <a:buClr>
                <a:srgbClr val="222222"/>
              </a:buClr>
              <a:buSzPts val="2400"/>
              <a:buNone/>
              <a:defRPr sz="3200"/>
            </a:lvl4pPr>
            <a:lvl5pPr lvl="4" rtl="0">
              <a:spcBef>
                <a:spcPts val="0"/>
              </a:spcBef>
              <a:spcAft>
                <a:spcPts val="0"/>
              </a:spcAft>
              <a:buClr>
                <a:srgbClr val="222222"/>
              </a:buClr>
              <a:buSzPts val="2400"/>
              <a:buNone/>
              <a:defRPr sz="3200"/>
            </a:lvl5pPr>
            <a:lvl6pPr lvl="5" rtl="0">
              <a:spcBef>
                <a:spcPts val="0"/>
              </a:spcBef>
              <a:spcAft>
                <a:spcPts val="0"/>
              </a:spcAft>
              <a:buClr>
                <a:srgbClr val="222222"/>
              </a:buClr>
              <a:buSzPts val="2400"/>
              <a:buNone/>
              <a:defRPr sz="3200"/>
            </a:lvl6pPr>
            <a:lvl7pPr lvl="6" rtl="0">
              <a:spcBef>
                <a:spcPts val="0"/>
              </a:spcBef>
              <a:spcAft>
                <a:spcPts val="0"/>
              </a:spcAft>
              <a:buClr>
                <a:srgbClr val="222222"/>
              </a:buClr>
              <a:buSzPts val="2400"/>
              <a:buNone/>
              <a:defRPr sz="3200"/>
            </a:lvl7pPr>
            <a:lvl8pPr lvl="7" rtl="0">
              <a:spcBef>
                <a:spcPts val="0"/>
              </a:spcBef>
              <a:spcAft>
                <a:spcPts val="0"/>
              </a:spcAft>
              <a:buClr>
                <a:srgbClr val="222222"/>
              </a:buClr>
              <a:buSzPts val="2400"/>
              <a:buNone/>
              <a:defRPr sz="3200"/>
            </a:lvl8pPr>
            <a:lvl9pPr lvl="8" rtl="0">
              <a:spcBef>
                <a:spcPts val="0"/>
              </a:spcBef>
              <a:spcAft>
                <a:spcPts val="0"/>
              </a:spcAft>
              <a:buClr>
                <a:srgbClr val="222222"/>
              </a:buClr>
              <a:buSzPts val="2400"/>
              <a:buNone/>
              <a:defRPr sz="3200"/>
            </a:lvl9pPr>
          </a:lstStyle>
          <a:p>
            <a:endParaRPr/>
          </a:p>
        </p:txBody>
      </p:sp>
    </p:spTree>
    <p:extLst>
      <p:ext uri="{BB962C8B-B14F-4D97-AF65-F5344CB8AC3E}">
        <p14:creationId xmlns:p14="http://schemas.microsoft.com/office/powerpoint/2010/main" val="2257052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ootcamp">
  <p:cSld name="Bootcamp">
    <p:spTree>
      <p:nvGrpSpPr>
        <p:cNvPr id="1" name="Shape 20"/>
        <p:cNvGrpSpPr/>
        <p:nvPr/>
      </p:nvGrpSpPr>
      <p:grpSpPr>
        <a:xfrm>
          <a:off x="0" y="0"/>
          <a:ext cx="0" cy="0"/>
          <a:chOff x="0" y="0"/>
          <a:chExt cx="0" cy="0"/>
        </a:xfrm>
      </p:grpSpPr>
      <p:sp>
        <p:nvSpPr>
          <p:cNvPr id="21" name="Google Shape;21;p4"/>
          <p:cNvSpPr/>
          <p:nvPr/>
        </p:nvSpPr>
        <p:spPr>
          <a:xfrm>
            <a:off x="-58733" y="-50799"/>
            <a:ext cx="5519733" cy="6923500"/>
          </a:xfrm>
          <a:custGeom>
            <a:avLst/>
            <a:gdLst/>
            <a:ahLst/>
            <a:cxnLst/>
            <a:rect l="l" t="t" r="r" b="b"/>
            <a:pathLst>
              <a:path w="165592" h="207705" extrusionOk="0">
                <a:moveTo>
                  <a:pt x="165592" y="207264"/>
                </a:moveTo>
                <a:lnTo>
                  <a:pt x="58150" y="0"/>
                </a:lnTo>
                <a:lnTo>
                  <a:pt x="0" y="643"/>
                </a:lnTo>
                <a:lnTo>
                  <a:pt x="881" y="207705"/>
                </a:lnTo>
                <a:close/>
              </a:path>
            </a:pathLst>
          </a:custGeom>
          <a:solidFill>
            <a:schemeClr val="lt2"/>
          </a:solidFill>
          <a:ln>
            <a:noFill/>
          </a:ln>
        </p:spPr>
      </p:sp>
      <p:sp>
        <p:nvSpPr>
          <p:cNvPr id="22" name="Google Shape;22;p4"/>
          <p:cNvSpPr/>
          <p:nvPr/>
        </p:nvSpPr>
        <p:spPr>
          <a:xfrm flipH="1">
            <a:off x="-863467" y="-19667"/>
            <a:ext cx="33092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rgbClr val="1C325F"/>
              </a:solidFill>
            </a:endParaRPr>
          </a:p>
        </p:txBody>
      </p:sp>
      <p:sp>
        <p:nvSpPr>
          <p:cNvPr id="23" name="Google Shape;23;p4"/>
          <p:cNvSpPr txBox="1">
            <a:spLocks noGrp="1"/>
          </p:cNvSpPr>
          <p:nvPr>
            <p:ph type="body" idx="1"/>
          </p:nvPr>
        </p:nvSpPr>
        <p:spPr>
          <a:xfrm>
            <a:off x="1320500" y="1362600"/>
            <a:ext cx="9790800" cy="4496800"/>
          </a:xfrm>
          <a:prstGeom prst="rect">
            <a:avLst/>
          </a:prstGeom>
        </p:spPr>
        <p:txBody>
          <a:bodyPr spcFirstLastPara="1" wrap="square" lIns="91425" tIns="91425" rIns="91425" bIns="91425" anchor="ctr" anchorCtr="0">
            <a:noAutofit/>
          </a:bodyPr>
          <a:lstStyle>
            <a:lvl1pPr marL="609585" lvl="0" indent="-609585" rtl="0">
              <a:spcBef>
                <a:spcPts val="800"/>
              </a:spcBef>
              <a:spcAft>
                <a:spcPts val="0"/>
              </a:spcAft>
              <a:buSzPts val="3600"/>
              <a:buChar char="▸"/>
              <a:defRPr sz="4800" i="1">
                <a:solidFill>
                  <a:srgbClr val="1C325F"/>
                </a:solidFill>
              </a:defRPr>
            </a:lvl1pPr>
            <a:lvl2pPr marL="1219170" lvl="1" indent="-609585" rtl="0">
              <a:spcBef>
                <a:spcPts val="0"/>
              </a:spcBef>
              <a:spcAft>
                <a:spcPts val="0"/>
              </a:spcAft>
              <a:buSzPts val="3600"/>
              <a:buChar char="▹"/>
              <a:defRPr sz="4800" i="1">
                <a:solidFill>
                  <a:srgbClr val="1C325F"/>
                </a:solidFill>
              </a:defRPr>
            </a:lvl2pPr>
            <a:lvl3pPr marL="1828754" lvl="2" indent="-609585" rtl="0">
              <a:spcBef>
                <a:spcPts val="0"/>
              </a:spcBef>
              <a:spcAft>
                <a:spcPts val="0"/>
              </a:spcAft>
              <a:buClr>
                <a:srgbClr val="1C325F"/>
              </a:buClr>
              <a:buSzPts val="3600"/>
              <a:buChar char="▹"/>
              <a:defRPr sz="4800" i="1">
                <a:solidFill>
                  <a:srgbClr val="1C325F"/>
                </a:solidFill>
              </a:defRPr>
            </a:lvl3pPr>
            <a:lvl4pPr marL="2438339" lvl="3" indent="-609585" rtl="0">
              <a:spcBef>
                <a:spcPts val="0"/>
              </a:spcBef>
              <a:spcAft>
                <a:spcPts val="0"/>
              </a:spcAft>
              <a:buClr>
                <a:srgbClr val="1C325F"/>
              </a:buClr>
              <a:buSzPts val="3600"/>
              <a:buChar char="▹"/>
              <a:defRPr sz="4800" i="1">
                <a:solidFill>
                  <a:srgbClr val="1C325F"/>
                </a:solidFill>
              </a:defRPr>
            </a:lvl4pPr>
            <a:lvl5pPr marL="3047924" lvl="4" indent="-609585" rtl="0">
              <a:spcBef>
                <a:spcPts val="0"/>
              </a:spcBef>
              <a:spcAft>
                <a:spcPts val="0"/>
              </a:spcAft>
              <a:buClr>
                <a:srgbClr val="1C325F"/>
              </a:buClr>
              <a:buSzPts val="3600"/>
              <a:buChar char="▹"/>
              <a:defRPr sz="4800" i="1">
                <a:solidFill>
                  <a:srgbClr val="1C325F"/>
                </a:solidFill>
              </a:defRPr>
            </a:lvl5pPr>
            <a:lvl6pPr marL="3657509" lvl="5" indent="-609585" rtl="0">
              <a:spcBef>
                <a:spcPts val="0"/>
              </a:spcBef>
              <a:spcAft>
                <a:spcPts val="0"/>
              </a:spcAft>
              <a:buClr>
                <a:srgbClr val="1C325F"/>
              </a:buClr>
              <a:buSzPts val="3600"/>
              <a:buChar char="▹"/>
              <a:defRPr sz="4800" i="1">
                <a:solidFill>
                  <a:srgbClr val="1C325F"/>
                </a:solidFill>
              </a:defRPr>
            </a:lvl6pPr>
            <a:lvl7pPr marL="4267093" lvl="6" indent="-609585" rtl="0">
              <a:spcBef>
                <a:spcPts val="0"/>
              </a:spcBef>
              <a:spcAft>
                <a:spcPts val="0"/>
              </a:spcAft>
              <a:buClr>
                <a:srgbClr val="1C325F"/>
              </a:buClr>
              <a:buSzPts val="3600"/>
              <a:buChar char="▹"/>
              <a:defRPr sz="4800" i="1">
                <a:solidFill>
                  <a:srgbClr val="1C325F"/>
                </a:solidFill>
              </a:defRPr>
            </a:lvl7pPr>
            <a:lvl8pPr marL="4876678" lvl="7" indent="-609585" rtl="0">
              <a:spcBef>
                <a:spcPts val="0"/>
              </a:spcBef>
              <a:spcAft>
                <a:spcPts val="0"/>
              </a:spcAft>
              <a:buClr>
                <a:srgbClr val="1C325F"/>
              </a:buClr>
              <a:buSzPts val="3600"/>
              <a:buChar char="▹"/>
              <a:defRPr sz="4800" i="1">
                <a:solidFill>
                  <a:srgbClr val="1C325F"/>
                </a:solidFill>
              </a:defRPr>
            </a:lvl8pPr>
            <a:lvl9pPr marL="5486263" lvl="8" indent="-609585">
              <a:spcBef>
                <a:spcPts val="0"/>
              </a:spcBef>
              <a:spcAft>
                <a:spcPts val="0"/>
              </a:spcAft>
              <a:buClr>
                <a:srgbClr val="1C325F"/>
              </a:buClr>
              <a:buSzPts val="3600"/>
              <a:buChar char="▹"/>
              <a:defRPr sz="4800" i="1">
                <a:solidFill>
                  <a:srgbClr val="1C325F"/>
                </a:solidFill>
              </a:defRPr>
            </a:lvl9pPr>
          </a:lstStyle>
          <a:p>
            <a:endParaRPr/>
          </a:p>
        </p:txBody>
      </p:sp>
      <p:sp>
        <p:nvSpPr>
          <p:cNvPr id="24" name="Google Shape;24;p4"/>
          <p:cNvSpPr txBox="1"/>
          <p:nvPr/>
        </p:nvSpPr>
        <p:spPr>
          <a:xfrm>
            <a:off x="-161533" y="-362467"/>
            <a:ext cx="26076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0000">
                <a:solidFill>
                  <a:srgbClr val="FFFFFF"/>
                </a:solidFill>
                <a:latin typeface="Dosis"/>
                <a:ea typeface="Dosis"/>
                <a:cs typeface="Dosis"/>
                <a:sym typeface="Dosis"/>
              </a:rPr>
              <a:t>“</a:t>
            </a:r>
            <a:endParaRPr sz="20000">
              <a:solidFill>
                <a:srgbClr val="FFFFFF"/>
              </a:solidFill>
              <a:latin typeface="Dosis"/>
              <a:ea typeface="Dosis"/>
              <a:cs typeface="Dosis"/>
              <a:sym typeface="Dosis"/>
            </a:endParaRPr>
          </a:p>
        </p:txBody>
      </p:sp>
      <p:sp>
        <p:nvSpPr>
          <p:cNvPr id="25" name="Google Shape;25;p4"/>
          <p:cNvSpPr/>
          <p:nvPr/>
        </p:nvSpPr>
        <p:spPr>
          <a:xfrm flipH="1">
            <a:off x="1921263" y="-19667"/>
            <a:ext cx="9944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26;p4"/>
          <p:cNvSpPr/>
          <p:nvPr/>
        </p:nvSpPr>
        <p:spPr>
          <a:xfrm flipH="1">
            <a:off x="9276399" y="5859533"/>
            <a:ext cx="35252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p:nvPr/>
        </p:nvSpPr>
        <p:spPr>
          <a:xfrm>
            <a:off x="9276633" y="5516733"/>
            <a:ext cx="2915200" cy="871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20000">
                <a:solidFill>
                  <a:srgbClr val="FFFFFF"/>
                </a:solidFill>
                <a:latin typeface="Dosis"/>
                <a:ea typeface="Dosis"/>
                <a:cs typeface="Dosis"/>
                <a:sym typeface="Dosis"/>
              </a:rPr>
              <a:t>”</a:t>
            </a:r>
            <a:endParaRPr sz="20000">
              <a:solidFill>
                <a:srgbClr val="FFFFFF"/>
              </a:solidFill>
              <a:latin typeface="Dosis"/>
              <a:ea typeface="Dosis"/>
              <a:cs typeface="Dosis"/>
              <a:sym typeface="Dosis"/>
            </a:endParaRPr>
          </a:p>
        </p:txBody>
      </p:sp>
      <p:sp>
        <p:nvSpPr>
          <p:cNvPr id="28" name="Google Shape;28;p4"/>
          <p:cNvSpPr/>
          <p:nvPr/>
        </p:nvSpPr>
        <p:spPr>
          <a:xfrm flipH="1">
            <a:off x="8835396" y="5859533"/>
            <a:ext cx="9944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002956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29"/>
        <p:cNvGrpSpPr/>
        <p:nvPr/>
      </p:nvGrpSpPr>
      <p:grpSpPr>
        <a:xfrm>
          <a:off x="0" y="0"/>
          <a:ext cx="0" cy="0"/>
          <a:chOff x="0" y="0"/>
          <a:chExt cx="0" cy="0"/>
        </a:xfrm>
      </p:grpSpPr>
      <p:grpSp>
        <p:nvGrpSpPr>
          <p:cNvPr id="30" name="Google Shape;30;p5"/>
          <p:cNvGrpSpPr/>
          <p:nvPr/>
        </p:nvGrpSpPr>
        <p:grpSpPr>
          <a:xfrm>
            <a:off x="-1204715" y="-50800"/>
            <a:ext cx="14032473" cy="6952867"/>
            <a:chOff x="-903537" y="-38100"/>
            <a:chExt cx="10524355" cy="5214650"/>
          </a:xfrm>
        </p:grpSpPr>
        <p:sp>
          <p:nvSpPr>
            <p:cNvPr id="31" name="Google Shape;31;p5"/>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32" name="Google Shape;32;p5"/>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3" name="Google Shape;33;p5"/>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4" name="Google Shape;34;p5"/>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5" name="Google Shape;35;p5"/>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6" name="Google Shape;36;p5"/>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37" name="Google Shape;37;p5"/>
          <p:cNvSpPr txBox="1">
            <a:spLocks noGrp="1"/>
          </p:cNvSpPr>
          <p:nvPr>
            <p:ph type="title"/>
          </p:nvPr>
        </p:nvSpPr>
        <p:spPr>
          <a:xfrm>
            <a:off x="1473200" y="367200"/>
            <a:ext cx="8966000" cy="998800"/>
          </a:xfrm>
          <a:prstGeom prst="rect">
            <a:avLst/>
          </a:prstGeom>
          <a:noFill/>
        </p:spPr>
        <p:txBody>
          <a:bodyPr spcFirstLastPara="1" wrap="square" lIns="91425" tIns="91425" rIns="91425" bIns="91425" anchor="ctr" anchorCtr="0">
            <a:noAutofit/>
          </a:bodyPr>
          <a:lstStyle>
            <a:lvl1pPr lvl="0">
              <a:spcBef>
                <a:spcPts val="0"/>
              </a:spcBef>
              <a:spcAft>
                <a:spcPts val="0"/>
              </a:spcAft>
              <a:buSzPts val="2400"/>
              <a:buFont typeface="Raleway"/>
              <a:buNone/>
              <a:defRPr>
                <a:latin typeface="Raleway"/>
                <a:ea typeface="Raleway"/>
                <a:cs typeface="Raleway"/>
                <a:sym typeface="Raleway"/>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38" name="Google Shape;38;p5"/>
          <p:cNvSpPr txBox="1">
            <a:spLocks noGrp="1"/>
          </p:cNvSpPr>
          <p:nvPr>
            <p:ph type="body" idx="1"/>
          </p:nvPr>
        </p:nvSpPr>
        <p:spPr>
          <a:xfrm>
            <a:off x="1473200" y="1703500"/>
            <a:ext cx="10109200" cy="4864400"/>
          </a:xfrm>
          <a:prstGeom prst="rect">
            <a:avLst/>
          </a:prstGeom>
        </p:spPr>
        <p:txBody>
          <a:bodyPr spcFirstLastPara="1" wrap="square" lIns="91425" tIns="91425" rIns="91425" bIns="91425" anchor="t" anchorCtr="0">
            <a:noAutofit/>
          </a:bodyPr>
          <a:lstStyle>
            <a:lvl1pPr marL="609585" lvl="0" indent="-558786">
              <a:spcBef>
                <a:spcPts val="800"/>
              </a:spcBef>
              <a:spcAft>
                <a:spcPts val="0"/>
              </a:spcAft>
              <a:buSzPts val="3000"/>
              <a:buChar char="▸"/>
              <a:defRPr>
                <a:solidFill>
                  <a:srgbClr val="1C325F"/>
                </a:solidFill>
              </a:defRPr>
            </a:lvl1pPr>
            <a:lvl2pPr marL="1219170" lvl="1" indent="-507987">
              <a:spcBef>
                <a:spcPts val="0"/>
              </a:spcBef>
              <a:spcAft>
                <a:spcPts val="0"/>
              </a:spcAft>
              <a:buSzPts val="2400"/>
              <a:buChar char="▹"/>
              <a:defRPr>
                <a:solidFill>
                  <a:srgbClr val="1C325F"/>
                </a:solidFill>
              </a:defRPr>
            </a:lvl2pPr>
            <a:lvl3pPr marL="1828754" lvl="2" indent="-507987">
              <a:spcBef>
                <a:spcPts val="0"/>
              </a:spcBef>
              <a:spcAft>
                <a:spcPts val="0"/>
              </a:spcAft>
              <a:buClr>
                <a:srgbClr val="1C325F"/>
              </a:buClr>
              <a:buSzPts val="2400"/>
              <a:buChar char="▹"/>
              <a:defRPr>
                <a:solidFill>
                  <a:srgbClr val="1C325F"/>
                </a:solidFill>
              </a:defRPr>
            </a:lvl3pPr>
            <a:lvl4pPr marL="2438339" lvl="3" indent="-457189">
              <a:spcBef>
                <a:spcPts val="0"/>
              </a:spcBef>
              <a:spcAft>
                <a:spcPts val="0"/>
              </a:spcAft>
              <a:buClr>
                <a:srgbClr val="1C325F"/>
              </a:buClr>
              <a:buSzPts val="1800"/>
              <a:buChar char="▹"/>
              <a:defRPr>
                <a:solidFill>
                  <a:srgbClr val="1C325F"/>
                </a:solidFill>
              </a:defRPr>
            </a:lvl4pPr>
            <a:lvl5pPr marL="3047924" lvl="4" indent="-457189">
              <a:spcBef>
                <a:spcPts val="0"/>
              </a:spcBef>
              <a:spcAft>
                <a:spcPts val="0"/>
              </a:spcAft>
              <a:buClr>
                <a:srgbClr val="1C325F"/>
              </a:buClr>
              <a:buSzPts val="1800"/>
              <a:buChar char="▹"/>
              <a:defRPr>
                <a:solidFill>
                  <a:srgbClr val="1C325F"/>
                </a:solidFill>
              </a:defRPr>
            </a:lvl5pPr>
            <a:lvl6pPr marL="3657509" lvl="5" indent="-457189">
              <a:spcBef>
                <a:spcPts val="0"/>
              </a:spcBef>
              <a:spcAft>
                <a:spcPts val="0"/>
              </a:spcAft>
              <a:buClr>
                <a:srgbClr val="1C325F"/>
              </a:buClr>
              <a:buSzPts val="1800"/>
              <a:buChar char="▹"/>
              <a:defRPr>
                <a:solidFill>
                  <a:srgbClr val="1C325F"/>
                </a:solidFill>
              </a:defRPr>
            </a:lvl6pPr>
            <a:lvl7pPr marL="4267093" lvl="6" indent="-457189">
              <a:spcBef>
                <a:spcPts val="0"/>
              </a:spcBef>
              <a:spcAft>
                <a:spcPts val="0"/>
              </a:spcAft>
              <a:buClr>
                <a:srgbClr val="1C325F"/>
              </a:buClr>
              <a:buSzPts val="1800"/>
              <a:buChar char="▹"/>
              <a:defRPr>
                <a:solidFill>
                  <a:srgbClr val="1C325F"/>
                </a:solidFill>
              </a:defRPr>
            </a:lvl7pPr>
            <a:lvl8pPr marL="4876678" lvl="7" indent="-457189">
              <a:spcBef>
                <a:spcPts val="0"/>
              </a:spcBef>
              <a:spcAft>
                <a:spcPts val="0"/>
              </a:spcAft>
              <a:buClr>
                <a:srgbClr val="1C325F"/>
              </a:buClr>
              <a:buSzPts val="1800"/>
              <a:buChar char="▹"/>
              <a:defRPr>
                <a:solidFill>
                  <a:srgbClr val="1C325F"/>
                </a:solidFill>
              </a:defRPr>
            </a:lvl8pPr>
            <a:lvl9pPr marL="5486263" lvl="8" indent="-457189">
              <a:spcBef>
                <a:spcPts val="0"/>
              </a:spcBef>
              <a:spcAft>
                <a:spcPts val="0"/>
              </a:spcAft>
              <a:buClr>
                <a:srgbClr val="1C325F"/>
              </a:buClr>
              <a:buSzPts val="1800"/>
              <a:buChar char="▹"/>
              <a:defRPr>
                <a:solidFill>
                  <a:srgbClr val="1C325F"/>
                </a:solidFill>
              </a:defRPr>
            </a:lvl9pPr>
          </a:lstStyle>
          <a:p>
            <a:endParaRPr/>
          </a:p>
        </p:txBody>
      </p:sp>
      <p:sp>
        <p:nvSpPr>
          <p:cNvPr id="39" name="Google Shape;39;p5"/>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871317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0"/>
        <p:cNvGrpSpPr/>
        <p:nvPr/>
      </p:nvGrpSpPr>
      <p:grpSpPr>
        <a:xfrm>
          <a:off x="0" y="0"/>
          <a:ext cx="0" cy="0"/>
          <a:chOff x="0" y="0"/>
          <a:chExt cx="0" cy="0"/>
        </a:xfrm>
      </p:grpSpPr>
      <p:grpSp>
        <p:nvGrpSpPr>
          <p:cNvPr id="41" name="Google Shape;41;p6"/>
          <p:cNvGrpSpPr/>
          <p:nvPr/>
        </p:nvGrpSpPr>
        <p:grpSpPr>
          <a:xfrm>
            <a:off x="-1204715" y="-50800"/>
            <a:ext cx="14032473" cy="6952867"/>
            <a:chOff x="-903537" y="-38100"/>
            <a:chExt cx="10524355" cy="5214650"/>
          </a:xfrm>
        </p:grpSpPr>
        <p:sp>
          <p:nvSpPr>
            <p:cNvPr id="42" name="Google Shape;42;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3" name="Google Shape;43;p6"/>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6"/>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6"/>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6"/>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7" name="Google Shape;47;p6"/>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48" name="Google Shape;48;p6"/>
          <p:cNvSpPr txBox="1">
            <a:spLocks noGrp="1"/>
          </p:cNvSpPr>
          <p:nvPr>
            <p:ph type="title"/>
          </p:nvPr>
        </p:nvSpPr>
        <p:spPr>
          <a:xfrm>
            <a:off x="1468515" y="363800"/>
            <a:ext cx="10099200" cy="998800"/>
          </a:xfrm>
          <a:prstGeom prst="rect">
            <a:avLst/>
          </a:prstGeom>
        </p:spPr>
        <p:txBody>
          <a:bodyPr spcFirstLastPara="1" wrap="square" lIns="91425" tIns="91425" rIns="91425" bIns="91425" anchor="ctr" anchorCtr="0">
            <a:noAutofit/>
          </a:bodyPr>
          <a:lstStyle>
            <a:lvl1pPr lvl="0">
              <a:spcBef>
                <a:spcPts val="0"/>
              </a:spcBef>
              <a:spcAft>
                <a:spcPts val="0"/>
              </a:spcAft>
              <a:buSzPts val="2400"/>
              <a:buFont typeface="Raleway"/>
              <a:buNone/>
              <a:defRPr sz="3200">
                <a:latin typeface="Raleway"/>
                <a:ea typeface="Raleway"/>
                <a:cs typeface="Raleway"/>
                <a:sym typeface="Raleway"/>
              </a:defRPr>
            </a:lvl1pPr>
            <a:lvl2pPr lvl="1">
              <a:spcBef>
                <a:spcPts val="0"/>
              </a:spcBef>
              <a:spcAft>
                <a:spcPts val="0"/>
              </a:spcAft>
              <a:buSzPts val="2400"/>
              <a:buNone/>
              <a:defRPr sz="3200" b="0"/>
            </a:lvl2pPr>
            <a:lvl3pPr lvl="2">
              <a:spcBef>
                <a:spcPts val="0"/>
              </a:spcBef>
              <a:spcAft>
                <a:spcPts val="0"/>
              </a:spcAft>
              <a:buSzPts val="2400"/>
              <a:buNone/>
              <a:defRPr sz="3200" b="0"/>
            </a:lvl3pPr>
            <a:lvl4pPr lvl="3">
              <a:spcBef>
                <a:spcPts val="0"/>
              </a:spcBef>
              <a:spcAft>
                <a:spcPts val="0"/>
              </a:spcAft>
              <a:buSzPts val="2400"/>
              <a:buNone/>
              <a:defRPr sz="3200" b="0"/>
            </a:lvl4pPr>
            <a:lvl5pPr lvl="4">
              <a:spcBef>
                <a:spcPts val="0"/>
              </a:spcBef>
              <a:spcAft>
                <a:spcPts val="0"/>
              </a:spcAft>
              <a:buSzPts val="2400"/>
              <a:buNone/>
              <a:defRPr sz="3200" b="0"/>
            </a:lvl5pPr>
            <a:lvl6pPr lvl="5">
              <a:spcBef>
                <a:spcPts val="0"/>
              </a:spcBef>
              <a:spcAft>
                <a:spcPts val="0"/>
              </a:spcAft>
              <a:buSzPts val="2400"/>
              <a:buNone/>
              <a:defRPr sz="3200" b="0"/>
            </a:lvl6pPr>
            <a:lvl7pPr lvl="6">
              <a:spcBef>
                <a:spcPts val="0"/>
              </a:spcBef>
              <a:spcAft>
                <a:spcPts val="0"/>
              </a:spcAft>
              <a:buSzPts val="2400"/>
              <a:buNone/>
              <a:defRPr sz="3200" b="0"/>
            </a:lvl7pPr>
            <a:lvl8pPr lvl="7">
              <a:spcBef>
                <a:spcPts val="0"/>
              </a:spcBef>
              <a:spcAft>
                <a:spcPts val="0"/>
              </a:spcAft>
              <a:buSzPts val="2400"/>
              <a:buNone/>
              <a:defRPr sz="3200" b="0"/>
            </a:lvl8pPr>
            <a:lvl9pPr lvl="8">
              <a:spcBef>
                <a:spcPts val="0"/>
              </a:spcBef>
              <a:spcAft>
                <a:spcPts val="0"/>
              </a:spcAft>
              <a:buSzPts val="2400"/>
              <a:buNone/>
              <a:defRPr sz="3200" b="0"/>
            </a:lvl9pPr>
          </a:lstStyle>
          <a:p>
            <a:endParaRPr/>
          </a:p>
        </p:txBody>
      </p:sp>
      <p:sp>
        <p:nvSpPr>
          <p:cNvPr id="49" name="Google Shape;49;p6"/>
          <p:cNvSpPr txBox="1">
            <a:spLocks noGrp="1"/>
          </p:cNvSpPr>
          <p:nvPr>
            <p:ph type="body" idx="1"/>
          </p:nvPr>
        </p:nvSpPr>
        <p:spPr>
          <a:xfrm>
            <a:off x="1468500"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0" name="Google Shape;50;p6"/>
          <p:cNvSpPr txBox="1">
            <a:spLocks noGrp="1"/>
          </p:cNvSpPr>
          <p:nvPr>
            <p:ph type="body" idx="2"/>
          </p:nvPr>
        </p:nvSpPr>
        <p:spPr>
          <a:xfrm>
            <a:off x="6673265" y="1748733"/>
            <a:ext cx="4909200" cy="4717200"/>
          </a:xfrm>
          <a:prstGeom prst="rect">
            <a:avLst/>
          </a:prstGeom>
        </p:spPr>
        <p:txBody>
          <a:bodyPr spcFirstLastPara="1" wrap="square" lIns="91425" tIns="91425" rIns="91425" bIns="91425" anchor="t" anchorCtr="0">
            <a:noAutofit/>
          </a:bodyPr>
          <a:lstStyle>
            <a:lvl1pPr marL="609585" lvl="0" indent="-524920">
              <a:spcBef>
                <a:spcPts val="800"/>
              </a:spcBef>
              <a:spcAft>
                <a:spcPts val="0"/>
              </a:spcAft>
              <a:buSzPts val="2600"/>
              <a:buChar char="▸"/>
              <a:defRPr sz="3467">
                <a:solidFill>
                  <a:srgbClr val="1C325F"/>
                </a:solidFill>
              </a:defRPr>
            </a:lvl1pPr>
            <a:lvl2pPr marL="1219170" lvl="1" indent="-524920">
              <a:spcBef>
                <a:spcPts val="0"/>
              </a:spcBef>
              <a:spcAft>
                <a:spcPts val="0"/>
              </a:spcAft>
              <a:buSzPts val="2600"/>
              <a:buChar char="▹"/>
              <a:defRPr sz="3467">
                <a:solidFill>
                  <a:srgbClr val="1C325F"/>
                </a:solidFill>
              </a:defRPr>
            </a:lvl2pPr>
            <a:lvl3pPr marL="1828754" lvl="2" indent="-524920">
              <a:spcBef>
                <a:spcPts val="0"/>
              </a:spcBef>
              <a:spcAft>
                <a:spcPts val="0"/>
              </a:spcAft>
              <a:buClr>
                <a:srgbClr val="1C325F"/>
              </a:buClr>
              <a:buSzPts val="2600"/>
              <a:buChar char="▹"/>
              <a:defRPr sz="3467">
                <a:solidFill>
                  <a:srgbClr val="1C325F"/>
                </a:solidFill>
              </a:defRPr>
            </a:lvl3pPr>
            <a:lvl4pPr marL="2438339" lvl="3" indent="-524920">
              <a:spcBef>
                <a:spcPts val="0"/>
              </a:spcBef>
              <a:spcAft>
                <a:spcPts val="0"/>
              </a:spcAft>
              <a:buClr>
                <a:srgbClr val="1C325F"/>
              </a:buClr>
              <a:buSzPts val="2600"/>
              <a:buChar char="▹"/>
              <a:defRPr sz="3467">
                <a:solidFill>
                  <a:srgbClr val="1C325F"/>
                </a:solidFill>
              </a:defRPr>
            </a:lvl4pPr>
            <a:lvl5pPr marL="3047924" lvl="4" indent="-524920">
              <a:spcBef>
                <a:spcPts val="0"/>
              </a:spcBef>
              <a:spcAft>
                <a:spcPts val="0"/>
              </a:spcAft>
              <a:buClr>
                <a:srgbClr val="1C325F"/>
              </a:buClr>
              <a:buSzPts val="2600"/>
              <a:buChar char="▹"/>
              <a:defRPr sz="3467">
                <a:solidFill>
                  <a:srgbClr val="1C325F"/>
                </a:solidFill>
              </a:defRPr>
            </a:lvl5pPr>
            <a:lvl6pPr marL="3657509" lvl="5" indent="-524920">
              <a:spcBef>
                <a:spcPts val="0"/>
              </a:spcBef>
              <a:spcAft>
                <a:spcPts val="0"/>
              </a:spcAft>
              <a:buClr>
                <a:srgbClr val="1C325F"/>
              </a:buClr>
              <a:buSzPts val="2600"/>
              <a:buChar char="▹"/>
              <a:defRPr sz="3467">
                <a:solidFill>
                  <a:srgbClr val="1C325F"/>
                </a:solidFill>
              </a:defRPr>
            </a:lvl6pPr>
            <a:lvl7pPr marL="4267093" lvl="6" indent="-524920">
              <a:spcBef>
                <a:spcPts val="0"/>
              </a:spcBef>
              <a:spcAft>
                <a:spcPts val="0"/>
              </a:spcAft>
              <a:buClr>
                <a:srgbClr val="1C325F"/>
              </a:buClr>
              <a:buSzPts val="2600"/>
              <a:buChar char="▹"/>
              <a:defRPr sz="3467">
                <a:solidFill>
                  <a:srgbClr val="1C325F"/>
                </a:solidFill>
              </a:defRPr>
            </a:lvl7pPr>
            <a:lvl8pPr marL="4876678" lvl="7" indent="-524920">
              <a:spcBef>
                <a:spcPts val="0"/>
              </a:spcBef>
              <a:spcAft>
                <a:spcPts val="0"/>
              </a:spcAft>
              <a:buClr>
                <a:srgbClr val="1C325F"/>
              </a:buClr>
              <a:buSzPts val="2600"/>
              <a:buChar char="▹"/>
              <a:defRPr sz="3467">
                <a:solidFill>
                  <a:srgbClr val="1C325F"/>
                </a:solidFill>
              </a:defRPr>
            </a:lvl8pPr>
            <a:lvl9pPr marL="5486263" lvl="8" indent="-524920">
              <a:spcBef>
                <a:spcPts val="0"/>
              </a:spcBef>
              <a:spcAft>
                <a:spcPts val="0"/>
              </a:spcAft>
              <a:buClr>
                <a:srgbClr val="1C325F"/>
              </a:buClr>
              <a:buSzPts val="2600"/>
              <a:buChar char="▹"/>
              <a:defRPr sz="3467">
                <a:solidFill>
                  <a:srgbClr val="1C325F"/>
                </a:solidFill>
              </a:defRPr>
            </a:lvl9pPr>
          </a:lstStyle>
          <a:p>
            <a:endParaRPr/>
          </a:p>
        </p:txBody>
      </p:sp>
      <p:sp>
        <p:nvSpPr>
          <p:cNvPr id="51" name="Google Shape;51;p6"/>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659286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F4B67-FEDD-2749-9083-2E5A9A7E69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301199-E063-FE46-B766-37B66E7E06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0402F2-D2A2-9142-99AE-C78469888BE4}"/>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5" name="Footer Placeholder 4">
            <a:extLst>
              <a:ext uri="{FF2B5EF4-FFF2-40B4-BE49-F238E27FC236}">
                <a16:creationId xmlns:a16="http://schemas.microsoft.com/office/drawing/2014/main" id="{A686A8A8-7842-1D4A-8999-6FE200027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19320-A5B3-544A-B6E6-25A6B967DB5A}"/>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36768719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 3 columns">
  <p:cSld name="Title + 3 columns">
    <p:spTree>
      <p:nvGrpSpPr>
        <p:cNvPr id="1" name="Shape 52"/>
        <p:cNvGrpSpPr/>
        <p:nvPr/>
      </p:nvGrpSpPr>
      <p:grpSpPr>
        <a:xfrm>
          <a:off x="0" y="0"/>
          <a:ext cx="0" cy="0"/>
          <a:chOff x="0" y="0"/>
          <a:chExt cx="0" cy="0"/>
        </a:xfrm>
      </p:grpSpPr>
      <p:grpSp>
        <p:nvGrpSpPr>
          <p:cNvPr id="53" name="Google Shape;53;p7"/>
          <p:cNvGrpSpPr/>
          <p:nvPr/>
        </p:nvGrpSpPr>
        <p:grpSpPr>
          <a:xfrm>
            <a:off x="-1204715" y="-50800"/>
            <a:ext cx="14032473" cy="6952867"/>
            <a:chOff x="-903537" y="-38100"/>
            <a:chExt cx="10524355" cy="5214650"/>
          </a:xfrm>
        </p:grpSpPr>
        <p:sp>
          <p:nvSpPr>
            <p:cNvPr id="54" name="Google Shape;54;p7"/>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55" name="Google Shape;55;p7"/>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7"/>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7"/>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7"/>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7"/>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60" name="Google Shape;60;p7"/>
          <p:cNvSpPr txBox="1">
            <a:spLocks noGrp="1"/>
          </p:cNvSpPr>
          <p:nvPr>
            <p:ph type="title"/>
          </p:nvPr>
        </p:nvSpPr>
        <p:spPr>
          <a:xfrm>
            <a:off x="1473200" y="368100"/>
            <a:ext cx="8966000" cy="998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a:buNone/>
              <a:defRPr>
                <a:latin typeface="Raleway"/>
                <a:ea typeface="Raleway"/>
                <a:cs typeface="Raleway"/>
                <a:sym typeface="Raleway"/>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61" name="Google Shape;61;p7"/>
          <p:cNvSpPr txBox="1">
            <a:spLocks noGrp="1"/>
          </p:cNvSpPr>
          <p:nvPr>
            <p:ph type="body" idx="1"/>
          </p:nvPr>
        </p:nvSpPr>
        <p:spPr>
          <a:xfrm>
            <a:off x="1473200" y="1632467"/>
            <a:ext cx="3230800" cy="47320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sz="2667">
                <a:solidFill>
                  <a:srgbClr val="1C325F"/>
                </a:solidFill>
              </a:defRPr>
            </a:lvl1pPr>
            <a:lvl2pPr marL="1219170" lvl="1" indent="-474121" rtl="0">
              <a:spcBef>
                <a:spcPts val="0"/>
              </a:spcBef>
              <a:spcAft>
                <a:spcPts val="0"/>
              </a:spcAft>
              <a:buSzPts val="2000"/>
              <a:buChar char="▹"/>
              <a:defRPr sz="2667">
                <a:solidFill>
                  <a:srgbClr val="1C325F"/>
                </a:solidFill>
              </a:defRPr>
            </a:lvl2pPr>
            <a:lvl3pPr marL="1828754" lvl="2" indent="-474121" rtl="0">
              <a:spcBef>
                <a:spcPts val="0"/>
              </a:spcBef>
              <a:spcAft>
                <a:spcPts val="0"/>
              </a:spcAft>
              <a:buClr>
                <a:srgbClr val="1C325F"/>
              </a:buClr>
              <a:buSzPts val="2000"/>
              <a:buChar char="▹"/>
              <a:defRPr sz="2667">
                <a:solidFill>
                  <a:srgbClr val="1C325F"/>
                </a:solidFill>
              </a:defRPr>
            </a:lvl3pPr>
            <a:lvl4pPr marL="2438339" lvl="3" indent="-474121" rtl="0">
              <a:spcBef>
                <a:spcPts val="0"/>
              </a:spcBef>
              <a:spcAft>
                <a:spcPts val="0"/>
              </a:spcAft>
              <a:buClr>
                <a:srgbClr val="1C325F"/>
              </a:buClr>
              <a:buSzPts val="2000"/>
              <a:buChar char="▹"/>
              <a:defRPr sz="2667">
                <a:solidFill>
                  <a:srgbClr val="1C325F"/>
                </a:solidFill>
              </a:defRPr>
            </a:lvl4pPr>
            <a:lvl5pPr marL="3047924" lvl="4" indent="-474121" rtl="0">
              <a:spcBef>
                <a:spcPts val="0"/>
              </a:spcBef>
              <a:spcAft>
                <a:spcPts val="0"/>
              </a:spcAft>
              <a:buClr>
                <a:srgbClr val="1C325F"/>
              </a:buClr>
              <a:buSzPts val="2000"/>
              <a:buChar char="▹"/>
              <a:defRPr sz="2667">
                <a:solidFill>
                  <a:srgbClr val="1C325F"/>
                </a:solidFill>
              </a:defRPr>
            </a:lvl5pPr>
            <a:lvl6pPr marL="3657509" lvl="5" indent="-474121" rtl="0">
              <a:spcBef>
                <a:spcPts val="0"/>
              </a:spcBef>
              <a:spcAft>
                <a:spcPts val="0"/>
              </a:spcAft>
              <a:buClr>
                <a:srgbClr val="1C325F"/>
              </a:buClr>
              <a:buSzPts val="2000"/>
              <a:buChar char="▹"/>
              <a:defRPr sz="2667">
                <a:solidFill>
                  <a:srgbClr val="1C325F"/>
                </a:solidFill>
              </a:defRPr>
            </a:lvl6pPr>
            <a:lvl7pPr marL="4267093" lvl="6" indent="-474121" rtl="0">
              <a:spcBef>
                <a:spcPts val="0"/>
              </a:spcBef>
              <a:spcAft>
                <a:spcPts val="0"/>
              </a:spcAft>
              <a:buClr>
                <a:srgbClr val="1C325F"/>
              </a:buClr>
              <a:buSzPts val="2000"/>
              <a:buChar char="▹"/>
              <a:defRPr sz="2667">
                <a:solidFill>
                  <a:srgbClr val="1C325F"/>
                </a:solidFill>
              </a:defRPr>
            </a:lvl7pPr>
            <a:lvl8pPr marL="4876678" lvl="7" indent="-474121" rtl="0">
              <a:spcBef>
                <a:spcPts val="0"/>
              </a:spcBef>
              <a:spcAft>
                <a:spcPts val="0"/>
              </a:spcAft>
              <a:buClr>
                <a:srgbClr val="1C325F"/>
              </a:buClr>
              <a:buSzPts val="2000"/>
              <a:buChar char="▹"/>
              <a:defRPr sz="2667">
                <a:solidFill>
                  <a:srgbClr val="1C325F"/>
                </a:solidFill>
              </a:defRPr>
            </a:lvl8pPr>
            <a:lvl9pPr marL="5486263" lvl="8" indent="-474121" rtl="0">
              <a:spcBef>
                <a:spcPts val="0"/>
              </a:spcBef>
              <a:spcAft>
                <a:spcPts val="0"/>
              </a:spcAft>
              <a:buClr>
                <a:srgbClr val="1C325F"/>
              </a:buClr>
              <a:buSzPts val="2000"/>
              <a:buChar char="▹"/>
              <a:defRPr sz="2667">
                <a:solidFill>
                  <a:srgbClr val="1C325F"/>
                </a:solidFill>
              </a:defRPr>
            </a:lvl9pPr>
          </a:lstStyle>
          <a:p>
            <a:endParaRPr/>
          </a:p>
        </p:txBody>
      </p:sp>
      <p:sp>
        <p:nvSpPr>
          <p:cNvPr id="62" name="Google Shape;62;p7"/>
          <p:cNvSpPr txBox="1">
            <a:spLocks noGrp="1"/>
          </p:cNvSpPr>
          <p:nvPr>
            <p:ph type="body" idx="2"/>
          </p:nvPr>
        </p:nvSpPr>
        <p:spPr>
          <a:xfrm>
            <a:off x="4869585" y="1632467"/>
            <a:ext cx="3230800" cy="47320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sz="2667">
                <a:solidFill>
                  <a:srgbClr val="1C325F"/>
                </a:solidFill>
              </a:defRPr>
            </a:lvl1pPr>
            <a:lvl2pPr marL="1219170" lvl="1" indent="-474121" rtl="0">
              <a:spcBef>
                <a:spcPts val="0"/>
              </a:spcBef>
              <a:spcAft>
                <a:spcPts val="0"/>
              </a:spcAft>
              <a:buSzPts val="2000"/>
              <a:buChar char="▹"/>
              <a:defRPr sz="2667">
                <a:solidFill>
                  <a:srgbClr val="1C325F"/>
                </a:solidFill>
              </a:defRPr>
            </a:lvl2pPr>
            <a:lvl3pPr marL="1828754" lvl="2" indent="-474121" rtl="0">
              <a:spcBef>
                <a:spcPts val="0"/>
              </a:spcBef>
              <a:spcAft>
                <a:spcPts val="0"/>
              </a:spcAft>
              <a:buClr>
                <a:srgbClr val="1C325F"/>
              </a:buClr>
              <a:buSzPts val="2000"/>
              <a:buChar char="▹"/>
              <a:defRPr sz="2667">
                <a:solidFill>
                  <a:srgbClr val="1C325F"/>
                </a:solidFill>
              </a:defRPr>
            </a:lvl3pPr>
            <a:lvl4pPr marL="2438339" lvl="3" indent="-474121" rtl="0">
              <a:spcBef>
                <a:spcPts val="0"/>
              </a:spcBef>
              <a:spcAft>
                <a:spcPts val="0"/>
              </a:spcAft>
              <a:buClr>
                <a:srgbClr val="1C325F"/>
              </a:buClr>
              <a:buSzPts val="2000"/>
              <a:buChar char="▹"/>
              <a:defRPr sz="2667">
                <a:solidFill>
                  <a:srgbClr val="1C325F"/>
                </a:solidFill>
              </a:defRPr>
            </a:lvl4pPr>
            <a:lvl5pPr marL="3047924" lvl="4" indent="-474121" rtl="0">
              <a:spcBef>
                <a:spcPts val="0"/>
              </a:spcBef>
              <a:spcAft>
                <a:spcPts val="0"/>
              </a:spcAft>
              <a:buClr>
                <a:srgbClr val="1C325F"/>
              </a:buClr>
              <a:buSzPts val="2000"/>
              <a:buChar char="▹"/>
              <a:defRPr sz="2667">
                <a:solidFill>
                  <a:srgbClr val="1C325F"/>
                </a:solidFill>
              </a:defRPr>
            </a:lvl5pPr>
            <a:lvl6pPr marL="3657509" lvl="5" indent="-474121" rtl="0">
              <a:spcBef>
                <a:spcPts val="0"/>
              </a:spcBef>
              <a:spcAft>
                <a:spcPts val="0"/>
              </a:spcAft>
              <a:buClr>
                <a:srgbClr val="1C325F"/>
              </a:buClr>
              <a:buSzPts val="2000"/>
              <a:buChar char="▹"/>
              <a:defRPr sz="2667">
                <a:solidFill>
                  <a:srgbClr val="1C325F"/>
                </a:solidFill>
              </a:defRPr>
            </a:lvl6pPr>
            <a:lvl7pPr marL="4267093" lvl="6" indent="-474121" rtl="0">
              <a:spcBef>
                <a:spcPts val="0"/>
              </a:spcBef>
              <a:spcAft>
                <a:spcPts val="0"/>
              </a:spcAft>
              <a:buClr>
                <a:srgbClr val="1C325F"/>
              </a:buClr>
              <a:buSzPts val="2000"/>
              <a:buChar char="▹"/>
              <a:defRPr sz="2667">
                <a:solidFill>
                  <a:srgbClr val="1C325F"/>
                </a:solidFill>
              </a:defRPr>
            </a:lvl7pPr>
            <a:lvl8pPr marL="4876678" lvl="7" indent="-474121" rtl="0">
              <a:spcBef>
                <a:spcPts val="0"/>
              </a:spcBef>
              <a:spcAft>
                <a:spcPts val="0"/>
              </a:spcAft>
              <a:buClr>
                <a:srgbClr val="1C325F"/>
              </a:buClr>
              <a:buSzPts val="2000"/>
              <a:buChar char="▹"/>
              <a:defRPr sz="2667">
                <a:solidFill>
                  <a:srgbClr val="1C325F"/>
                </a:solidFill>
              </a:defRPr>
            </a:lvl8pPr>
            <a:lvl9pPr marL="5486263" lvl="8" indent="-474121" rtl="0">
              <a:spcBef>
                <a:spcPts val="0"/>
              </a:spcBef>
              <a:spcAft>
                <a:spcPts val="0"/>
              </a:spcAft>
              <a:buClr>
                <a:srgbClr val="1C325F"/>
              </a:buClr>
              <a:buSzPts val="2000"/>
              <a:buChar char="▹"/>
              <a:defRPr sz="2667">
                <a:solidFill>
                  <a:srgbClr val="1C325F"/>
                </a:solidFill>
              </a:defRPr>
            </a:lvl9pPr>
          </a:lstStyle>
          <a:p>
            <a:endParaRPr/>
          </a:p>
        </p:txBody>
      </p:sp>
      <p:sp>
        <p:nvSpPr>
          <p:cNvPr id="63" name="Google Shape;63;p7"/>
          <p:cNvSpPr txBox="1">
            <a:spLocks noGrp="1"/>
          </p:cNvSpPr>
          <p:nvPr>
            <p:ph type="body" idx="3"/>
          </p:nvPr>
        </p:nvSpPr>
        <p:spPr>
          <a:xfrm>
            <a:off x="8265971" y="1632467"/>
            <a:ext cx="3230800" cy="4732000"/>
          </a:xfrm>
          <a:prstGeom prst="rect">
            <a:avLst/>
          </a:prstGeom>
        </p:spPr>
        <p:txBody>
          <a:bodyPr spcFirstLastPara="1" wrap="square" lIns="91425" tIns="91425" rIns="91425" bIns="91425" anchor="t" anchorCtr="0">
            <a:noAutofit/>
          </a:bodyPr>
          <a:lstStyle>
            <a:lvl1pPr marL="609585" lvl="0" indent="-474121" rtl="0">
              <a:spcBef>
                <a:spcPts val="800"/>
              </a:spcBef>
              <a:spcAft>
                <a:spcPts val="0"/>
              </a:spcAft>
              <a:buSzPts val="2000"/>
              <a:buChar char="▸"/>
              <a:defRPr sz="2667">
                <a:solidFill>
                  <a:srgbClr val="1C325F"/>
                </a:solidFill>
              </a:defRPr>
            </a:lvl1pPr>
            <a:lvl2pPr marL="1219170" lvl="1" indent="-474121" rtl="0">
              <a:spcBef>
                <a:spcPts val="0"/>
              </a:spcBef>
              <a:spcAft>
                <a:spcPts val="0"/>
              </a:spcAft>
              <a:buSzPts val="2000"/>
              <a:buChar char="▹"/>
              <a:defRPr sz="2667">
                <a:solidFill>
                  <a:srgbClr val="1C325F"/>
                </a:solidFill>
              </a:defRPr>
            </a:lvl2pPr>
            <a:lvl3pPr marL="1828754" lvl="2" indent="-474121" rtl="0">
              <a:spcBef>
                <a:spcPts val="0"/>
              </a:spcBef>
              <a:spcAft>
                <a:spcPts val="0"/>
              </a:spcAft>
              <a:buClr>
                <a:srgbClr val="1C325F"/>
              </a:buClr>
              <a:buSzPts val="2000"/>
              <a:buChar char="▹"/>
              <a:defRPr sz="2667">
                <a:solidFill>
                  <a:srgbClr val="1C325F"/>
                </a:solidFill>
              </a:defRPr>
            </a:lvl3pPr>
            <a:lvl4pPr marL="2438339" lvl="3" indent="-474121" rtl="0">
              <a:spcBef>
                <a:spcPts val="0"/>
              </a:spcBef>
              <a:spcAft>
                <a:spcPts val="0"/>
              </a:spcAft>
              <a:buClr>
                <a:srgbClr val="1C325F"/>
              </a:buClr>
              <a:buSzPts val="2000"/>
              <a:buChar char="▹"/>
              <a:defRPr sz="2667">
                <a:solidFill>
                  <a:srgbClr val="1C325F"/>
                </a:solidFill>
              </a:defRPr>
            </a:lvl4pPr>
            <a:lvl5pPr marL="3047924" lvl="4" indent="-474121" rtl="0">
              <a:spcBef>
                <a:spcPts val="0"/>
              </a:spcBef>
              <a:spcAft>
                <a:spcPts val="0"/>
              </a:spcAft>
              <a:buClr>
                <a:srgbClr val="1C325F"/>
              </a:buClr>
              <a:buSzPts val="2000"/>
              <a:buChar char="▹"/>
              <a:defRPr sz="2667">
                <a:solidFill>
                  <a:srgbClr val="1C325F"/>
                </a:solidFill>
              </a:defRPr>
            </a:lvl5pPr>
            <a:lvl6pPr marL="3657509" lvl="5" indent="-474121" rtl="0">
              <a:spcBef>
                <a:spcPts val="0"/>
              </a:spcBef>
              <a:spcAft>
                <a:spcPts val="0"/>
              </a:spcAft>
              <a:buClr>
                <a:srgbClr val="1C325F"/>
              </a:buClr>
              <a:buSzPts val="2000"/>
              <a:buChar char="▹"/>
              <a:defRPr sz="2667">
                <a:solidFill>
                  <a:srgbClr val="1C325F"/>
                </a:solidFill>
              </a:defRPr>
            </a:lvl6pPr>
            <a:lvl7pPr marL="4267093" lvl="6" indent="-474121" rtl="0">
              <a:spcBef>
                <a:spcPts val="0"/>
              </a:spcBef>
              <a:spcAft>
                <a:spcPts val="0"/>
              </a:spcAft>
              <a:buClr>
                <a:srgbClr val="1C325F"/>
              </a:buClr>
              <a:buSzPts val="2000"/>
              <a:buChar char="▹"/>
              <a:defRPr sz="2667">
                <a:solidFill>
                  <a:srgbClr val="1C325F"/>
                </a:solidFill>
              </a:defRPr>
            </a:lvl7pPr>
            <a:lvl8pPr marL="4876678" lvl="7" indent="-474121" rtl="0">
              <a:spcBef>
                <a:spcPts val="0"/>
              </a:spcBef>
              <a:spcAft>
                <a:spcPts val="0"/>
              </a:spcAft>
              <a:buClr>
                <a:srgbClr val="1C325F"/>
              </a:buClr>
              <a:buSzPts val="2000"/>
              <a:buChar char="▹"/>
              <a:defRPr sz="2667">
                <a:solidFill>
                  <a:srgbClr val="1C325F"/>
                </a:solidFill>
              </a:defRPr>
            </a:lvl8pPr>
            <a:lvl9pPr marL="5486263" lvl="8" indent="-474121" rtl="0">
              <a:spcBef>
                <a:spcPts val="0"/>
              </a:spcBef>
              <a:spcAft>
                <a:spcPts val="0"/>
              </a:spcAft>
              <a:buClr>
                <a:srgbClr val="1C325F"/>
              </a:buClr>
              <a:buSzPts val="2000"/>
              <a:buChar char="▹"/>
              <a:defRPr sz="2667">
                <a:solidFill>
                  <a:srgbClr val="1C325F"/>
                </a:solidFill>
              </a:defRPr>
            </a:lvl9pPr>
          </a:lstStyle>
          <a:p>
            <a:endParaRPr/>
          </a:p>
        </p:txBody>
      </p:sp>
      <p:sp>
        <p:nvSpPr>
          <p:cNvPr id="64" name="Google Shape;64;p7"/>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78806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5"/>
        <p:cNvGrpSpPr/>
        <p:nvPr/>
      </p:nvGrpSpPr>
      <p:grpSpPr>
        <a:xfrm>
          <a:off x="0" y="0"/>
          <a:ext cx="0" cy="0"/>
          <a:chOff x="0" y="0"/>
          <a:chExt cx="0" cy="0"/>
        </a:xfrm>
      </p:grpSpPr>
      <p:grpSp>
        <p:nvGrpSpPr>
          <p:cNvPr id="66" name="Google Shape;66;p8"/>
          <p:cNvGrpSpPr/>
          <p:nvPr/>
        </p:nvGrpSpPr>
        <p:grpSpPr>
          <a:xfrm>
            <a:off x="-1204715" y="-50800"/>
            <a:ext cx="14032473" cy="6952867"/>
            <a:chOff x="-903537" y="-38100"/>
            <a:chExt cx="10524355" cy="5214650"/>
          </a:xfrm>
        </p:grpSpPr>
        <p:sp>
          <p:nvSpPr>
            <p:cNvPr id="67" name="Google Shape;67;p8"/>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68" name="Google Shape;68;p8"/>
            <p:cNvSpPr/>
            <p:nvPr/>
          </p:nvSpPr>
          <p:spPr>
            <a:xfrm flipH="1">
              <a:off x="-903537" y="-17561"/>
              <a:ext cx="17592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9" name="Google Shape;69;p8"/>
            <p:cNvSpPr/>
            <p:nvPr/>
          </p:nvSpPr>
          <p:spPr>
            <a:xfrm flipH="1">
              <a:off x="472134" y="-9525"/>
              <a:ext cx="518400" cy="749100"/>
            </a:xfrm>
            <a:prstGeom prst="parallelogram">
              <a:avLst>
                <a:gd name="adj" fmla="val 75009"/>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0" name="Google Shape;70;p8"/>
            <p:cNvSpPr/>
            <p:nvPr/>
          </p:nvSpPr>
          <p:spPr>
            <a:xfrm flipH="1">
              <a:off x="742953" y="272850"/>
              <a:ext cx="7505700" cy="749100"/>
            </a:xfrm>
            <a:prstGeom prst="parallelogram">
              <a:avLst>
                <a:gd name="adj" fmla="val 51542"/>
              </a:avLst>
            </a:prstGeom>
            <a:solidFill>
              <a:srgbClr val="1C32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1" name="Google Shape;71;p8"/>
            <p:cNvSpPr/>
            <p:nvPr/>
          </p:nvSpPr>
          <p:spPr>
            <a:xfrm flipH="1">
              <a:off x="7861618" y="272850"/>
              <a:ext cx="1759200" cy="7491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72" name="Google Shape;72;p8"/>
            <p:cNvSpPr/>
            <p:nvPr/>
          </p:nvSpPr>
          <p:spPr>
            <a:xfrm flipH="1">
              <a:off x="990375" y="4925850"/>
              <a:ext cx="8369700" cy="228000"/>
            </a:xfrm>
            <a:prstGeom prst="parallelogram">
              <a:avLst>
                <a:gd name="adj" fmla="val 51542"/>
              </a:avLst>
            </a:prstGeom>
            <a:solidFill>
              <a:srgbClr val="05A4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73" name="Google Shape;73;p8"/>
          <p:cNvSpPr txBox="1">
            <a:spLocks noGrp="1"/>
          </p:cNvSpPr>
          <p:nvPr>
            <p:ph type="title"/>
          </p:nvPr>
        </p:nvSpPr>
        <p:spPr>
          <a:xfrm>
            <a:off x="1473200" y="368100"/>
            <a:ext cx="8966000" cy="998800"/>
          </a:xfrm>
          <a:prstGeom prst="rect">
            <a:avLst/>
          </a:prstGeom>
        </p:spPr>
        <p:txBody>
          <a:bodyPr spcFirstLastPara="1" wrap="square" lIns="91425" tIns="91425" rIns="91425" bIns="91425" anchor="ctr" anchorCtr="0">
            <a:noAutofit/>
          </a:bodyPr>
          <a:lstStyle>
            <a:lvl1pPr lvl="0">
              <a:spcBef>
                <a:spcPts val="0"/>
              </a:spcBef>
              <a:spcAft>
                <a:spcPts val="0"/>
              </a:spcAft>
              <a:buSzPts val="2400"/>
              <a:buFont typeface="Raleway"/>
              <a:buNone/>
              <a:defRPr>
                <a:latin typeface="Raleway"/>
                <a:ea typeface="Raleway"/>
                <a:cs typeface="Raleway"/>
                <a:sym typeface="Raleway"/>
              </a:defRPr>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a:lvl4pPr>
            <a:lvl5pPr lvl="4">
              <a:spcBef>
                <a:spcPts val="0"/>
              </a:spcBef>
              <a:spcAft>
                <a:spcPts val="0"/>
              </a:spcAft>
              <a:buSzPts val="2400"/>
              <a:buNone/>
              <a:defRPr/>
            </a:lvl5pPr>
            <a:lvl6pPr lvl="5">
              <a:spcBef>
                <a:spcPts val="0"/>
              </a:spcBef>
              <a:spcAft>
                <a:spcPts val="0"/>
              </a:spcAft>
              <a:buSzPts val="2400"/>
              <a:buNone/>
              <a:defRPr/>
            </a:lvl6pPr>
            <a:lvl7pPr lvl="6">
              <a:spcBef>
                <a:spcPts val="0"/>
              </a:spcBef>
              <a:spcAft>
                <a:spcPts val="0"/>
              </a:spcAft>
              <a:buSzPts val="2400"/>
              <a:buNone/>
              <a:defRPr/>
            </a:lvl7pPr>
            <a:lvl8pPr lvl="7">
              <a:spcBef>
                <a:spcPts val="0"/>
              </a:spcBef>
              <a:spcAft>
                <a:spcPts val="0"/>
              </a:spcAft>
              <a:buSzPts val="2400"/>
              <a:buNone/>
              <a:defRPr/>
            </a:lvl8pPr>
            <a:lvl9pPr lvl="8">
              <a:spcBef>
                <a:spcPts val="0"/>
              </a:spcBef>
              <a:spcAft>
                <a:spcPts val="0"/>
              </a:spcAft>
              <a:buSzPts val="2400"/>
              <a:buNone/>
              <a:defRPr/>
            </a:lvl9pPr>
          </a:lstStyle>
          <a:p>
            <a:endParaRPr/>
          </a:p>
        </p:txBody>
      </p:sp>
      <p:sp>
        <p:nvSpPr>
          <p:cNvPr id="74" name="Google Shape;74;p8"/>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126837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Image background">
  <p:cSld name="Image background">
    <p:spTree>
      <p:nvGrpSpPr>
        <p:cNvPr id="1" name="Shape 75"/>
        <p:cNvGrpSpPr/>
        <p:nvPr/>
      </p:nvGrpSpPr>
      <p:grpSpPr>
        <a:xfrm>
          <a:off x="0" y="0"/>
          <a:ext cx="0" cy="0"/>
          <a:chOff x="0" y="0"/>
          <a:chExt cx="0" cy="0"/>
        </a:xfrm>
      </p:grpSpPr>
      <p:sp>
        <p:nvSpPr>
          <p:cNvPr id="76" name="Google Shape;76;p9"/>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rgbClr val="FFFFFF">
              <a:alpha val="17690"/>
            </a:srgbClr>
          </a:solidFill>
          <a:ln>
            <a:noFill/>
          </a:ln>
        </p:spPr>
      </p:sp>
      <p:sp>
        <p:nvSpPr>
          <p:cNvPr id="77" name="Google Shape;77;p9"/>
          <p:cNvSpPr/>
          <p:nvPr/>
        </p:nvSpPr>
        <p:spPr>
          <a:xfrm flipH="1">
            <a:off x="-1204716" y="-23415"/>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9"/>
          <p:cNvSpPr/>
          <p:nvPr/>
        </p:nvSpPr>
        <p:spPr>
          <a:xfrm flipH="1">
            <a:off x="629512" y="-12700"/>
            <a:ext cx="691200" cy="998800"/>
          </a:xfrm>
          <a:prstGeom prst="parallelogram">
            <a:avLst>
              <a:gd name="adj" fmla="val 75009"/>
            </a:avLst>
          </a:pr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9"/>
          <p:cNvSpPr/>
          <p:nvPr/>
        </p:nvSpPr>
        <p:spPr>
          <a:xfrm flipH="1">
            <a:off x="990604" y="363800"/>
            <a:ext cx="10007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 name="Google Shape;80;p9"/>
          <p:cNvSpPr/>
          <p:nvPr/>
        </p:nvSpPr>
        <p:spPr>
          <a:xfrm flipH="1">
            <a:off x="10482157" y="363800"/>
            <a:ext cx="2345600" cy="9988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 name="Google Shape;81;p9"/>
          <p:cNvSpPr/>
          <p:nvPr/>
        </p:nvSpPr>
        <p:spPr>
          <a:xfrm flipH="1">
            <a:off x="1320500" y="65678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 name="Google Shape;82;p9"/>
          <p:cNvSpPr txBox="1">
            <a:spLocks noGrp="1"/>
          </p:cNvSpPr>
          <p:nvPr>
            <p:ph type="title"/>
          </p:nvPr>
        </p:nvSpPr>
        <p:spPr>
          <a:xfrm>
            <a:off x="1473200" y="368100"/>
            <a:ext cx="8966000" cy="9988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Font typeface="Raleway"/>
              <a:buNone/>
              <a:defRPr>
                <a:latin typeface="Raleway"/>
                <a:ea typeface="Raleway"/>
                <a:cs typeface="Raleway"/>
                <a:sym typeface="Raleway"/>
              </a:defRPr>
            </a:lvl1pPr>
            <a:lvl2pPr lvl="1" rtl="0">
              <a:spcBef>
                <a:spcPts val="0"/>
              </a:spcBef>
              <a:spcAft>
                <a:spcPts val="0"/>
              </a:spcAft>
              <a:buSzPts val="2400"/>
              <a:buNone/>
              <a:defRPr/>
            </a:lvl2pPr>
            <a:lvl3pPr lvl="2" rtl="0">
              <a:spcBef>
                <a:spcPts val="0"/>
              </a:spcBef>
              <a:spcAft>
                <a:spcPts val="0"/>
              </a:spcAft>
              <a:buSzPts val="2400"/>
              <a:buNone/>
              <a:defRPr/>
            </a:lvl3pPr>
            <a:lvl4pPr lvl="3" rtl="0">
              <a:spcBef>
                <a:spcPts val="0"/>
              </a:spcBef>
              <a:spcAft>
                <a:spcPts val="0"/>
              </a:spcAft>
              <a:buSzPts val="2400"/>
              <a:buNone/>
              <a:defRPr/>
            </a:lvl4pPr>
            <a:lvl5pPr lvl="4" rtl="0">
              <a:spcBef>
                <a:spcPts val="0"/>
              </a:spcBef>
              <a:spcAft>
                <a:spcPts val="0"/>
              </a:spcAft>
              <a:buSzPts val="2400"/>
              <a:buNone/>
              <a:defRPr/>
            </a:lvl5pPr>
            <a:lvl6pPr lvl="5" rtl="0">
              <a:spcBef>
                <a:spcPts val="0"/>
              </a:spcBef>
              <a:spcAft>
                <a:spcPts val="0"/>
              </a:spcAft>
              <a:buSzPts val="2400"/>
              <a:buNone/>
              <a:defRPr/>
            </a:lvl6pPr>
            <a:lvl7pPr lvl="6" rtl="0">
              <a:spcBef>
                <a:spcPts val="0"/>
              </a:spcBef>
              <a:spcAft>
                <a:spcPts val="0"/>
              </a:spcAft>
              <a:buSzPts val="2400"/>
              <a:buNone/>
              <a:defRPr/>
            </a:lvl7pPr>
            <a:lvl8pPr lvl="7" rtl="0">
              <a:spcBef>
                <a:spcPts val="0"/>
              </a:spcBef>
              <a:spcAft>
                <a:spcPts val="0"/>
              </a:spcAft>
              <a:buSzPts val="2400"/>
              <a:buNone/>
              <a:defRPr/>
            </a:lvl8pPr>
            <a:lvl9pPr lvl="8" rtl="0">
              <a:spcBef>
                <a:spcPts val="0"/>
              </a:spcBef>
              <a:spcAft>
                <a:spcPts val="0"/>
              </a:spcAft>
              <a:buSzPts val="2400"/>
              <a:buNone/>
              <a:defRPr/>
            </a:lvl9pPr>
          </a:lstStyle>
          <a:p>
            <a:endParaRPr/>
          </a:p>
        </p:txBody>
      </p:sp>
      <p:sp>
        <p:nvSpPr>
          <p:cNvPr id="83" name="Google Shape;83;p9"/>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0057359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4"/>
        <p:cNvGrpSpPr/>
        <p:nvPr/>
      </p:nvGrpSpPr>
      <p:grpSpPr>
        <a:xfrm>
          <a:off x="0" y="0"/>
          <a:ext cx="0" cy="0"/>
          <a:chOff x="0" y="0"/>
          <a:chExt cx="0" cy="0"/>
        </a:xfrm>
      </p:grpSpPr>
      <p:sp>
        <p:nvSpPr>
          <p:cNvPr id="85" name="Google Shape;85;p10"/>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86" name="Google Shape;86;p10"/>
          <p:cNvSpPr/>
          <p:nvPr/>
        </p:nvSpPr>
        <p:spPr>
          <a:xfrm flipH="1">
            <a:off x="990604" y="5875067"/>
            <a:ext cx="10007600" cy="9988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10"/>
          <p:cNvSpPr/>
          <p:nvPr/>
        </p:nvSpPr>
        <p:spPr>
          <a:xfrm flipH="1">
            <a:off x="10482157" y="5875067"/>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 name="Google Shape;88;p10"/>
          <p:cNvSpPr/>
          <p:nvPr/>
        </p:nvSpPr>
        <p:spPr>
          <a:xfrm flipH="1">
            <a:off x="-1204716" y="-23415"/>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 name="Google Shape;89;p10"/>
          <p:cNvSpPr/>
          <p:nvPr/>
        </p:nvSpPr>
        <p:spPr>
          <a:xfrm flipH="1">
            <a:off x="629512" y="-12700"/>
            <a:ext cx="691200" cy="998800"/>
          </a:xfrm>
          <a:prstGeom prst="parallelogram">
            <a:avLst>
              <a:gd name="adj" fmla="val 75009"/>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 name="Google Shape;90;p10"/>
          <p:cNvSpPr txBox="1">
            <a:spLocks noGrp="1"/>
          </p:cNvSpPr>
          <p:nvPr>
            <p:ph type="body" idx="1"/>
          </p:nvPr>
        </p:nvSpPr>
        <p:spPr>
          <a:xfrm>
            <a:off x="1498600" y="5875067"/>
            <a:ext cx="8983200" cy="998800"/>
          </a:xfrm>
          <a:prstGeom prst="rect">
            <a:avLst/>
          </a:prstGeom>
        </p:spPr>
        <p:txBody>
          <a:bodyPr spcFirstLastPara="1" wrap="square" lIns="91425" tIns="91425" rIns="91425" bIns="91425" anchor="ctr" anchorCtr="0">
            <a:noAutofit/>
          </a:bodyPr>
          <a:lstStyle>
            <a:lvl1pPr marL="609585" lvl="0" indent="-304792">
              <a:spcBef>
                <a:spcPts val="480"/>
              </a:spcBef>
              <a:spcAft>
                <a:spcPts val="0"/>
              </a:spcAft>
              <a:buClr>
                <a:srgbClr val="FFFFFF"/>
              </a:buClr>
              <a:buSzPts val="1800"/>
              <a:buNone/>
              <a:defRPr sz="2400">
                <a:solidFill>
                  <a:srgbClr val="FFFFFF"/>
                </a:solidFill>
              </a:defRPr>
            </a:lvl1pPr>
          </a:lstStyle>
          <a:p>
            <a:endParaRPr/>
          </a:p>
        </p:txBody>
      </p:sp>
      <p:sp>
        <p:nvSpPr>
          <p:cNvPr id="91" name="Google Shape;91;p10"/>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7620727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2"/>
        <p:cNvGrpSpPr/>
        <p:nvPr/>
      </p:nvGrpSpPr>
      <p:grpSpPr>
        <a:xfrm>
          <a:off x="0" y="0"/>
          <a:ext cx="0" cy="0"/>
          <a:chOff x="0" y="0"/>
          <a:chExt cx="0" cy="0"/>
        </a:xfrm>
      </p:grpSpPr>
      <p:sp>
        <p:nvSpPr>
          <p:cNvPr id="93" name="Google Shape;93;p11"/>
          <p:cNvSpPr/>
          <p:nvPr/>
        </p:nvSpPr>
        <p:spPr>
          <a:xfrm>
            <a:off x="-73433" y="-50800"/>
            <a:ext cx="4416833" cy="6952867"/>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94" name="Google Shape;94;p11"/>
          <p:cNvSpPr/>
          <p:nvPr/>
        </p:nvSpPr>
        <p:spPr>
          <a:xfrm flipH="1">
            <a:off x="-1204716" y="-23415"/>
            <a:ext cx="2345600" cy="998800"/>
          </a:xfrm>
          <a:prstGeom prst="parallelogram">
            <a:avLst>
              <a:gd name="adj" fmla="val 51542"/>
            </a:avLst>
          </a:prstGeom>
          <a:solidFill>
            <a:srgbClr val="1C325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11"/>
          <p:cNvSpPr/>
          <p:nvPr/>
        </p:nvSpPr>
        <p:spPr>
          <a:xfrm flipH="1">
            <a:off x="629512" y="-12700"/>
            <a:ext cx="691200" cy="998800"/>
          </a:xfrm>
          <a:prstGeom prst="parallelogram">
            <a:avLst>
              <a:gd name="adj" fmla="val 75009"/>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11"/>
          <p:cNvSpPr/>
          <p:nvPr/>
        </p:nvSpPr>
        <p:spPr>
          <a:xfrm flipH="1">
            <a:off x="1320500" y="65678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11"/>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1507750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inverted">
  <p:cSld name="Blank inverted">
    <p:bg>
      <p:bgPr>
        <a:solidFill>
          <a:srgbClr val="1C325F"/>
        </a:solidFill>
        <a:effectLst/>
      </p:bgPr>
    </p:bg>
    <p:spTree>
      <p:nvGrpSpPr>
        <p:cNvPr id="1" name="Shape 98"/>
        <p:cNvGrpSpPr/>
        <p:nvPr/>
      </p:nvGrpSpPr>
      <p:grpSpPr>
        <a:xfrm>
          <a:off x="0" y="0"/>
          <a:ext cx="0" cy="0"/>
          <a:chOff x="0" y="0"/>
          <a:chExt cx="0" cy="0"/>
        </a:xfrm>
      </p:grpSpPr>
      <p:sp>
        <p:nvSpPr>
          <p:cNvPr id="99" name="Google Shape;99;p12"/>
          <p:cNvSpPr/>
          <p:nvPr/>
        </p:nvSpPr>
        <p:spPr>
          <a:xfrm flipH="1">
            <a:off x="-853716" y="-114315"/>
            <a:ext cx="2345600" cy="9988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12"/>
          <p:cNvSpPr/>
          <p:nvPr/>
        </p:nvSpPr>
        <p:spPr>
          <a:xfrm flipH="1">
            <a:off x="1320500" y="6567800"/>
            <a:ext cx="11159600" cy="304000"/>
          </a:xfrm>
          <a:prstGeom prst="parallelogram">
            <a:avLst>
              <a:gd name="adj" fmla="val 51542"/>
            </a:avLst>
          </a:prstGeom>
          <a:solidFill>
            <a:srgbClr val="05A49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12"/>
          <p:cNvSpPr txBox="1">
            <a:spLocks noGrp="1"/>
          </p:cNvSpPr>
          <p:nvPr>
            <p:ph type="sldNum" idx="12"/>
          </p:nvPr>
        </p:nvSpPr>
        <p:spPr>
          <a:xfrm>
            <a:off x="0" y="0"/>
            <a:ext cx="793200" cy="975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60807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73727-ADFA-B947-9E9B-711C655E0E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9CC8D4-2229-4844-99D7-E3172C0084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13B1CC-002C-1148-8837-067093E42AD5}"/>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5" name="Footer Placeholder 4">
            <a:extLst>
              <a:ext uri="{FF2B5EF4-FFF2-40B4-BE49-F238E27FC236}">
                <a16:creationId xmlns:a16="http://schemas.microsoft.com/office/drawing/2014/main" id="{B99EC877-A6E2-3E46-AFBC-A50F07455B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B25A1B-79F4-A947-B0E5-1E4890DECD22}"/>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3005003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EFF50-329B-674E-A2D4-B114DD8CA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0FA84-4E00-764C-AAB3-91B5C34591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B7DCC1-D9D6-694D-A644-D0E763B727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B78649-E59B-9A44-AF18-8A150C359A5F}"/>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6" name="Footer Placeholder 5">
            <a:extLst>
              <a:ext uri="{FF2B5EF4-FFF2-40B4-BE49-F238E27FC236}">
                <a16:creationId xmlns:a16="http://schemas.microsoft.com/office/drawing/2014/main" id="{A0A16A51-1A18-1C45-AC56-7904380345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A768DC-4E1D-834C-9B6A-66B821A104D2}"/>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2001798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E0982-3755-954B-BB33-6D517DDC18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2D25D7-87C3-9C47-B832-2F44C12042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504254-23BE-0A47-823C-1D8171140E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CE7C49-7341-0149-AA9F-35D53D0C5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2D2BE-4541-A94B-956B-D8DCF6304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3C7DF2-31F2-7E46-B291-026B0DD9B482}"/>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8" name="Footer Placeholder 7">
            <a:extLst>
              <a:ext uri="{FF2B5EF4-FFF2-40B4-BE49-F238E27FC236}">
                <a16:creationId xmlns:a16="http://schemas.microsoft.com/office/drawing/2014/main" id="{2B16A22E-592E-BA4A-A9E6-41FB02C048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2FA161-0E20-1B44-BDBD-115B42D50E83}"/>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8523695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2FE1E-D8DA-8041-8201-8AB9942C98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AE3ACB-88C2-4749-B95B-0514A6AD0C86}"/>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4" name="Footer Placeholder 3">
            <a:extLst>
              <a:ext uri="{FF2B5EF4-FFF2-40B4-BE49-F238E27FC236}">
                <a16:creationId xmlns:a16="http://schemas.microsoft.com/office/drawing/2014/main" id="{2756DC4E-5F52-BD4A-B78E-02AA7C9DA4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A5F795-EF6B-C74F-BD12-5C0F4E4EDFA5}"/>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479749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A6DF9C-ABBC-724D-B6CE-DD9F993EFC91}"/>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3" name="Footer Placeholder 2">
            <a:extLst>
              <a:ext uri="{FF2B5EF4-FFF2-40B4-BE49-F238E27FC236}">
                <a16:creationId xmlns:a16="http://schemas.microsoft.com/office/drawing/2014/main" id="{573F5112-5CA0-9245-A052-89E2160F11B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55CD79-4463-9743-8D4A-B58502DFA97D}"/>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215585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55D1-1781-4A47-B7EE-58B5180E5C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BF2940-D041-B646-B71C-FFE538F4B7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48AA77-0900-114C-B113-F9D1020961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610D9-7F35-2443-A121-74A5685A50A0}"/>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6" name="Footer Placeholder 5">
            <a:extLst>
              <a:ext uri="{FF2B5EF4-FFF2-40B4-BE49-F238E27FC236}">
                <a16:creationId xmlns:a16="http://schemas.microsoft.com/office/drawing/2014/main" id="{793781C2-45B3-8B41-9301-D2932FF214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8B2B6-98E4-204A-B0F3-CBC48B0D7C6C}"/>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19081685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9B442-1C41-6540-BC5B-83639A66B2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4AB756-5528-D04A-AA8D-70A80C355A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5672EE-2B6C-5F45-901B-8AB274DBC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AD3FF4-906E-DF40-9D5A-60D538BA677F}"/>
              </a:ext>
            </a:extLst>
          </p:cNvPr>
          <p:cNvSpPr>
            <a:spLocks noGrp="1"/>
          </p:cNvSpPr>
          <p:nvPr>
            <p:ph type="dt" sz="half" idx="10"/>
          </p:nvPr>
        </p:nvSpPr>
        <p:spPr/>
        <p:txBody>
          <a:bodyPr/>
          <a:lstStyle/>
          <a:p>
            <a:fld id="{F6767E1A-6E3E-A54F-AFA4-B374331AE6D6}" type="datetimeFigureOut">
              <a:rPr lang="en-US" smtClean="0"/>
              <a:t>8/20/21</a:t>
            </a:fld>
            <a:endParaRPr lang="en-US"/>
          </a:p>
        </p:txBody>
      </p:sp>
      <p:sp>
        <p:nvSpPr>
          <p:cNvPr id="6" name="Footer Placeholder 5">
            <a:extLst>
              <a:ext uri="{FF2B5EF4-FFF2-40B4-BE49-F238E27FC236}">
                <a16:creationId xmlns:a16="http://schemas.microsoft.com/office/drawing/2014/main" id="{951CE0A9-2523-364D-9DFF-1FBAA968C9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63C7D9-8F57-8648-ABA8-960524B75CB6}"/>
              </a:ext>
            </a:extLst>
          </p:cNvPr>
          <p:cNvSpPr>
            <a:spLocks noGrp="1"/>
          </p:cNvSpPr>
          <p:nvPr>
            <p:ph type="sldNum" sz="quarter" idx="12"/>
          </p:nvPr>
        </p:nvSpPr>
        <p:spPr/>
        <p:txBody>
          <a:bodyPr/>
          <a:lstStyle/>
          <a:p>
            <a:fld id="{3247CAF6-553C-F34F-8E45-BDA2AD71C224}" type="slidenum">
              <a:rPr lang="en-US" smtClean="0"/>
              <a:t>‹#›</a:t>
            </a:fld>
            <a:endParaRPr lang="en-US"/>
          </a:p>
        </p:txBody>
      </p:sp>
    </p:spTree>
    <p:extLst>
      <p:ext uri="{BB962C8B-B14F-4D97-AF65-F5344CB8AC3E}">
        <p14:creationId xmlns:p14="http://schemas.microsoft.com/office/powerpoint/2010/main" val="468590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46F95E-7D2E-FD44-8052-D450959982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31B2B2A-9CC8-6044-BBA0-14FAFE568B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A5BBC-23A1-1A4D-88E8-ECB6354277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767E1A-6E3E-A54F-AFA4-B374331AE6D6}" type="datetimeFigureOut">
              <a:rPr lang="en-US" smtClean="0"/>
              <a:t>8/20/21</a:t>
            </a:fld>
            <a:endParaRPr lang="en-US"/>
          </a:p>
        </p:txBody>
      </p:sp>
      <p:sp>
        <p:nvSpPr>
          <p:cNvPr id="5" name="Footer Placeholder 4">
            <a:extLst>
              <a:ext uri="{FF2B5EF4-FFF2-40B4-BE49-F238E27FC236}">
                <a16:creationId xmlns:a16="http://schemas.microsoft.com/office/drawing/2014/main" id="{24EA6215-9F46-EA49-8C54-97821BA4E8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3CFF8AB-F092-2541-A6A9-0564622896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47CAF6-553C-F34F-8E45-BDA2AD71C224}" type="slidenum">
              <a:rPr lang="en-US" smtClean="0"/>
              <a:t>‹#›</a:t>
            </a:fld>
            <a:endParaRPr lang="en-US"/>
          </a:p>
        </p:txBody>
      </p:sp>
    </p:spTree>
    <p:extLst>
      <p:ext uri="{BB962C8B-B14F-4D97-AF65-F5344CB8AC3E}">
        <p14:creationId xmlns:p14="http://schemas.microsoft.com/office/powerpoint/2010/main" val="3595468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7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73200" y="368100"/>
            <a:ext cx="8966000" cy="9988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473200" y="1600200"/>
            <a:ext cx="10109200" cy="4967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rgbClr val="1C325F"/>
              </a:buClr>
              <a:buSzPts val="3000"/>
              <a:buFont typeface="Raleway"/>
              <a:buChar char="▸"/>
              <a:defRPr sz="3000">
                <a:solidFill>
                  <a:srgbClr val="1C325F"/>
                </a:solidFill>
                <a:latin typeface="Raleway"/>
                <a:ea typeface="Raleway"/>
                <a:cs typeface="Raleway"/>
                <a:sym typeface="Raleway"/>
              </a:defRPr>
            </a:lvl1pPr>
            <a:lvl2pPr marL="914400" lvl="1" indent="-381000">
              <a:spcBef>
                <a:spcPts val="0"/>
              </a:spcBef>
              <a:spcAft>
                <a:spcPts val="0"/>
              </a:spcAft>
              <a:buClr>
                <a:srgbClr val="1C325F"/>
              </a:buClr>
              <a:buSzPts val="2400"/>
              <a:buFont typeface="Raleway"/>
              <a:buChar char="▹"/>
              <a:defRPr sz="2400">
                <a:solidFill>
                  <a:srgbClr val="1C325F"/>
                </a:solidFill>
                <a:latin typeface="Raleway"/>
                <a:ea typeface="Raleway"/>
                <a:cs typeface="Raleway"/>
                <a:sym typeface="Raleway"/>
              </a:defRPr>
            </a:lvl2pPr>
            <a:lvl3pPr marL="1371600" lvl="2" indent="-381000">
              <a:spcBef>
                <a:spcPts val="0"/>
              </a:spcBef>
              <a:spcAft>
                <a:spcPts val="0"/>
              </a:spcAft>
              <a:buClr>
                <a:srgbClr val="1C325F"/>
              </a:buClr>
              <a:buSzPts val="2400"/>
              <a:buFont typeface="Raleway"/>
              <a:buChar char="▹"/>
              <a:defRPr sz="2400">
                <a:solidFill>
                  <a:srgbClr val="1C325F"/>
                </a:solidFill>
                <a:latin typeface="Raleway"/>
                <a:ea typeface="Raleway"/>
                <a:cs typeface="Raleway"/>
                <a:sym typeface="Raleway"/>
              </a:defRPr>
            </a:lvl3pPr>
            <a:lvl4pPr marL="1828800" lvl="3"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4pPr>
            <a:lvl5pPr marL="2286000" lvl="4"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5pPr>
            <a:lvl6pPr marL="2743200" lvl="5"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6pPr>
            <a:lvl7pPr marL="3200400" lvl="6"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7pPr>
            <a:lvl8pPr marL="3657600" lvl="7"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8pPr>
            <a:lvl9pPr marL="4114800" lvl="8" indent="-342900">
              <a:spcBef>
                <a:spcPts val="0"/>
              </a:spcBef>
              <a:spcAft>
                <a:spcPts val="0"/>
              </a:spcAft>
              <a:buClr>
                <a:srgbClr val="1C325F"/>
              </a:buClr>
              <a:buSzPts val="1800"/>
              <a:buFont typeface="Raleway"/>
              <a:buChar char="▹"/>
              <a:defRPr sz="1800">
                <a:solidFill>
                  <a:srgbClr val="1C325F"/>
                </a:solidFill>
                <a:latin typeface="Raleway"/>
                <a:ea typeface="Raleway"/>
                <a:cs typeface="Raleway"/>
                <a:sym typeface="Raleway"/>
              </a:defRPr>
            </a:lvl9pPr>
          </a:lstStyle>
          <a:p>
            <a:endParaRPr/>
          </a:p>
        </p:txBody>
      </p:sp>
      <p:sp>
        <p:nvSpPr>
          <p:cNvPr id="8" name="Google Shape;8;p1"/>
          <p:cNvSpPr txBox="1">
            <a:spLocks noGrp="1"/>
          </p:cNvSpPr>
          <p:nvPr>
            <p:ph type="sldNum" idx="12"/>
          </p:nvPr>
        </p:nvSpPr>
        <p:spPr>
          <a:xfrm>
            <a:off x="0" y="0"/>
            <a:ext cx="793200" cy="975600"/>
          </a:xfrm>
          <a:prstGeom prst="rect">
            <a:avLst/>
          </a:prstGeom>
          <a:noFill/>
          <a:ln>
            <a:noFill/>
          </a:ln>
        </p:spPr>
        <p:txBody>
          <a:bodyPr spcFirstLastPara="1" wrap="square" lIns="91425" tIns="91425" rIns="91425" bIns="91425" anchor="ctr" anchorCtr="0">
            <a:noAutofit/>
          </a:bodyPr>
          <a:lstStyle>
            <a:lvl1pPr lvl="0" algn="ctr">
              <a:buNone/>
              <a:defRPr sz="1733" b="1">
                <a:solidFill>
                  <a:schemeClr val="lt1"/>
                </a:solidFill>
                <a:latin typeface="Roboto"/>
                <a:ea typeface="Roboto"/>
                <a:cs typeface="Roboto"/>
                <a:sym typeface="Roboto"/>
              </a:defRPr>
            </a:lvl1pPr>
            <a:lvl2pPr lvl="1" algn="ctr">
              <a:buNone/>
              <a:defRPr sz="1733" b="1">
                <a:solidFill>
                  <a:schemeClr val="lt1"/>
                </a:solidFill>
                <a:latin typeface="Roboto"/>
                <a:ea typeface="Roboto"/>
                <a:cs typeface="Roboto"/>
                <a:sym typeface="Roboto"/>
              </a:defRPr>
            </a:lvl2pPr>
            <a:lvl3pPr lvl="2" algn="ctr">
              <a:buNone/>
              <a:defRPr sz="1733" b="1">
                <a:solidFill>
                  <a:schemeClr val="lt1"/>
                </a:solidFill>
                <a:latin typeface="Roboto"/>
                <a:ea typeface="Roboto"/>
                <a:cs typeface="Roboto"/>
                <a:sym typeface="Roboto"/>
              </a:defRPr>
            </a:lvl3pPr>
            <a:lvl4pPr lvl="3" algn="ctr">
              <a:buNone/>
              <a:defRPr sz="1733" b="1">
                <a:solidFill>
                  <a:schemeClr val="lt1"/>
                </a:solidFill>
                <a:latin typeface="Roboto"/>
                <a:ea typeface="Roboto"/>
                <a:cs typeface="Roboto"/>
                <a:sym typeface="Roboto"/>
              </a:defRPr>
            </a:lvl4pPr>
            <a:lvl5pPr lvl="4" algn="ctr">
              <a:buNone/>
              <a:defRPr sz="1733" b="1">
                <a:solidFill>
                  <a:schemeClr val="lt1"/>
                </a:solidFill>
                <a:latin typeface="Roboto"/>
                <a:ea typeface="Roboto"/>
                <a:cs typeface="Roboto"/>
                <a:sym typeface="Roboto"/>
              </a:defRPr>
            </a:lvl5pPr>
            <a:lvl6pPr lvl="5" algn="ctr">
              <a:buNone/>
              <a:defRPr sz="1733" b="1">
                <a:solidFill>
                  <a:schemeClr val="lt1"/>
                </a:solidFill>
                <a:latin typeface="Roboto"/>
                <a:ea typeface="Roboto"/>
                <a:cs typeface="Roboto"/>
                <a:sym typeface="Roboto"/>
              </a:defRPr>
            </a:lvl6pPr>
            <a:lvl7pPr lvl="6" algn="ctr">
              <a:buNone/>
              <a:defRPr sz="1733" b="1">
                <a:solidFill>
                  <a:schemeClr val="lt1"/>
                </a:solidFill>
                <a:latin typeface="Roboto"/>
                <a:ea typeface="Roboto"/>
                <a:cs typeface="Roboto"/>
                <a:sym typeface="Roboto"/>
              </a:defRPr>
            </a:lvl7pPr>
            <a:lvl8pPr lvl="7" algn="ctr">
              <a:buNone/>
              <a:defRPr sz="1733" b="1">
                <a:solidFill>
                  <a:schemeClr val="lt1"/>
                </a:solidFill>
                <a:latin typeface="Roboto"/>
                <a:ea typeface="Roboto"/>
                <a:cs typeface="Roboto"/>
                <a:sym typeface="Roboto"/>
              </a:defRPr>
            </a:lvl8pPr>
            <a:lvl9pPr lvl="8" algn="ctr">
              <a:buNone/>
              <a:defRPr sz="1733" b="1">
                <a:solidFill>
                  <a:schemeClr val="lt1"/>
                </a:solidFill>
                <a:latin typeface="Roboto"/>
                <a:ea typeface="Roboto"/>
                <a:cs typeface="Roboto"/>
                <a:sym typeface="Robo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4282252088"/>
      </p:ext>
    </p:extLst>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3"/>
          <p:cNvSpPr txBox="1">
            <a:spLocks noGrp="1"/>
          </p:cNvSpPr>
          <p:nvPr>
            <p:ph type="ctrTitle"/>
          </p:nvPr>
        </p:nvSpPr>
        <p:spPr>
          <a:xfrm>
            <a:off x="262100" y="725533"/>
            <a:ext cx="6526800" cy="3299200"/>
          </a:xfrm>
          <a:prstGeom prst="rect">
            <a:avLst/>
          </a:prstGeom>
        </p:spPr>
        <p:txBody>
          <a:bodyPr spcFirstLastPara="1" vert="horz" wrap="square" lIns="121900" tIns="121900" rIns="121900" bIns="121900" rtlCol="0" anchor="b" anchorCtr="0">
            <a:noAutofit/>
          </a:bodyPr>
          <a:lstStyle/>
          <a:p>
            <a:r>
              <a:rPr lang="en" sz="6000" b="1" dirty="0"/>
              <a:t>Test Automation Bootcamp:</a:t>
            </a:r>
            <a:br>
              <a:rPr lang="en" sz="6000" dirty="0"/>
            </a:br>
            <a:r>
              <a:rPr lang="en" sz="4400" dirty="0"/>
              <a:t>From Zero to Hero</a:t>
            </a:r>
            <a:endParaRPr sz="6000" dirty="0"/>
          </a:p>
        </p:txBody>
      </p:sp>
      <p:pic>
        <p:nvPicPr>
          <p:cNvPr id="107" name="Google Shape;107;p13"/>
          <p:cNvPicPr preferRelativeResize="0"/>
          <p:nvPr/>
        </p:nvPicPr>
        <p:blipFill rotWithShape="1">
          <a:blip r:embed="rId3">
            <a:alphaModFix/>
          </a:blip>
          <a:srcRect t="33742" b="34007"/>
          <a:stretch/>
        </p:blipFill>
        <p:spPr>
          <a:xfrm>
            <a:off x="8631367" y="589100"/>
            <a:ext cx="3372535" cy="108763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487017" y="1669220"/>
            <a:ext cx="10545418" cy="4717200"/>
          </a:xfrm>
          <a:prstGeom prst="rect">
            <a:avLst/>
          </a:prstGeom>
        </p:spPr>
        <p:txBody>
          <a:bodyPr spcFirstLastPara="1" wrap="square" lIns="121900" tIns="121900" rIns="121900" bIns="121900" anchor="t" anchorCtr="0">
            <a:noAutofit/>
          </a:bodyPr>
          <a:lstStyle/>
          <a:p>
            <a:pPr marL="0" indent="0">
              <a:buNone/>
            </a:pPr>
            <a:r>
              <a:rPr lang="en-US" b="1" dirty="0"/>
              <a:t>Selenium Grid</a:t>
            </a:r>
            <a:endParaRPr b="1" dirty="0"/>
          </a:p>
          <a:p>
            <a:pPr marL="342900" indent="-342900"/>
            <a:r>
              <a:rPr lang="en-US" sz="2000" dirty="0"/>
              <a:t>It enables running test scripts across multiple machines with different configurations. It allows distributed and simultaneous execution of test cases. It can be configured to use many physical or virtual machines with different combinations of operating systems and versions of web browsers.</a:t>
            </a:r>
          </a:p>
          <a:p>
            <a:pPr marL="342900" indent="-342900"/>
            <a:endParaRPr lang="en-US" sz="1800" dirty="0"/>
          </a:p>
          <a:p>
            <a:pPr marL="0" indent="0">
              <a:buNone/>
            </a:pPr>
            <a:r>
              <a:rPr lang="en-US" b="1" dirty="0"/>
              <a:t>Selenium Standalone Server</a:t>
            </a:r>
          </a:p>
          <a:p>
            <a:pPr marL="342900" indent="-342900"/>
            <a:r>
              <a:rPr lang="en-US" sz="2000" dirty="0"/>
              <a:t>This tool is written in Java and is delivered as a jar file that implements hubs and nodes functions for Selenium Grid. This tool needs to be started separately (outside of test scripts) and configured properly to play its role in test environment.</a:t>
            </a:r>
            <a:endParaRPr lang="en-US" sz="6600" dirty="0"/>
          </a:p>
          <a:p>
            <a:pPr marL="342900" indent="-342900"/>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Selenium Architecture Components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val="2904361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4. Web Automation</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11</a:t>
            </a:fld>
            <a:endParaRPr/>
          </a:p>
        </p:txBody>
      </p:sp>
    </p:spTree>
    <p:extLst>
      <p:ext uri="{BB962C8B-B14F-4D97-AF65-F5344CB8AC3E}">
        <p14:creationId xmlns:p14="http://schemas.microsoft.com/office/powerpoint/2010/main" val="1789897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7"/>
            <a:ext cx="9471991" cy="1981579"/>
          </a:xfrm>
          <a:prstGeom prst="rect">
            <a:avLst/>
          </a:prstGeom>
        </p:spPr>
        <p:txBody>
          <a:bodyPr spcFirstLastPara="1" vert="horz" wrap="square" lIns="121900" tIns="121900" rIns="121900" bIns="121900" rtlCol="0" anchor="b" anchorCtr="0">
            <a:noAutofit/>
          </a:bodyPr>
          <a:lstStyle/>
          <a:p>
            <a:r>
              <a:rPr lang="en" dirty="0">
                <a:solidFill>
                  <a:schemeClr val="bg1"/>
                </a:solidFill>
              </a:rPr>
              <a:t>5. Verifications and Assertions</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12</a:t>
            </a:fld>
            <a:endParaRPr/>
          </a:p>
        </p:txBody>
      </p:sp>
    </p:spTree>
    <p:extLst>
      <p:ext uri="{BB962C8B-B14F-4D97-AF65-F5344CB8AC3E}">
        <p14:creationId xmlns:p14="http://schemas.microsoft.com/office/powerpoint/2010/main" val="2528847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6. Appium</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13</a:t>
            </a:fld>
            <a:endParaRPr/>
          </a:p>
        </p:txBody>
      </p:sp>
    </p:spTree>
    <p:extLst>
      <p:ext uri="{BB962C8B-B14F-4D97-AF65-F5344CB8AC3E}">
        <p14:creationId xmlns:p14="http://schemas.microsoft.com/office/powerpoint/2010/main" val="278287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1. Testing Overview</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2. Automation Testing</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3</a:t>
            </a:fld>
            <a:endParaRPr/>
          </a:p>
        </p:txBody>
      </p:sp>
    </p:spTree>
    <p:extLst>
      <p:ext uri="{BB962C8B-B14F-4D97-AF65-F5344CB8AC3E}">
        <p14:creationId xmlns:p14="http://schemas.microsoft.com/office/powerpoint/2010/main" val="301462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8" name="Google Shape;148;p19"/>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pPr defTabSz="1219170">
              <a:buClr>
                <a:srgbClr val="000000"/>
              </a:buClr>
            </a:pPr>
            <a:r>
              <a:rPr lang="en" kern="0" dirty="0">
                <a:solidFill>
                  <a:srgbClr val="FFFFFF"/>
                </a:solidFill>
              </a:rPr>
              <a:t>5</a:t>
            </a:r>
            <a:endParaRPr kern="0" dirty="0">
              <a:solidFill>
                <a:srgbClr val="FFFFFF"/>
              </a:solidFill>
            </a:endParaRPr>
          </a:p>
        </p:txBody>
      </p:sp>
      <p:sp>
        <p:nvSpPr>
          <p:cNvPr id="149" name="Google Shape;149;p19"/>
          <p:cNvSpPr txBox="1">
            <a:spLocks noGrp="1"/>
          </p:cNvSpPr>
          <p:nvPr>
            <p:ph type="ctrTitle" idx="4294967295"/>
          </p:nvPr>
        </p:nvSpPr>
        <p:spPr>
          <a:xfrm>
            <a:off x="1543719" y="859906"/>
            <a:ext cx="9823200" cy="1546400"/>
          </a:xfrm>
          <a:prstGeom prst="rect">
            <a:avLst/>
          </a:prstGeom>
        </p:spPr>
        <p:txBody>
          <a:bodyPr spcFirstLastPara="1" wrap="square" lIns="121900" tIns="121900" rIns="121900" bIns="121900" anchor="ctr" anchorCtr="0">
            <a:noAutofit/>
          </a:bodyPr>
          <a:lstStyle/>
          <a:p>
            <a:r>
              <a:rPr lang="en" sz="5400" dirty="0">
                <a:solidFill>
                  <a:srgbClr val="1C325F"/>
                </a:solidFill>
                <a:latin typeface="Raleway"/>
                <a:ea typeface="Raleway"/>
                <a:cs typeface="Raleway"/>
                <a:sym typeface="Raleway"/>
              </a:rPr>
              <a:t>What is Automation Test?</a:t>
            </a:r>
            <a:endParaRPr sz="5400" dirty="0">
              <a:solidFill>
                <a:srgbClr val="1C325F"/>
              </a:solidFill>
              <a:latin typeface="Raleway"/>
              <a:ea typeface="Raleway"/>
              <a:cs typeface="Raleway"/>
              <a:sym typeface="Raleway"/>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1051057" y="1669220"/>
            <a:ext cx="4909200" cy="4717200"/>
          </a:xfrm>
          <a:prstGeom prst="rect">
            <a:avLst/>
          </a:prstGeom>
        </p:spPr>
        <p:txBody>
          <a:bodyPr spcFirstLastPara="1" wrap="square" lIns="121900" tIns="121900" rIns="121900" bIns="121900" anchor="t" anchorCtr="0">
            <a:noAutofit/>
          </a:bodyPr>
          <a:lstStyle/>
          <a:p>
            <a:pPr marL="0" indent="0">
              <a:buNone/>
            </a:pPr>
            <a:r>
              <a:rPr lang="en-US" b="1" dirty="0"/>
              <a:t>Automation Test</a:t>
            </a:r>
            <a:endParaRPr b="1" dirty="0"/>
          </a:p>
          <a:p>
            <a:pPr marL="0" indent="0">
              <a:buNone/>
            </a:pPr>
            <a:r>
              <a:rPr lang="en-US" sz="2800" dirty="0"/>
              <a:t>Test automation is many things, we will define test automation as the automatic execution of functional tests, designed at least in some ways to simulate a human being executing manual tests</a:t>
            </a:r>
            <a:r>
              <a:rPr lang="en-US" dirty="0"/>
              <a:t>.</a:t>
            </a:r>
            <a:endParaRPr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t>What is Automation Test?</a:t>
            </a:r>
            <a:endParaRPr dirty="0"/>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5</a:t>
            </a:fld>
            <a:endParaRPr/>
          </a:p>
        </p:txBody>
      </p:sp>
      <p:pic>
        <p:nvPicPr>
          <p:cNvPr id="8" name="Picture 7">
            <a:extLst>
              <a:ext uri="{FF2B5EF4-FFF2-40B4-BE49-F238E27FC236}">
                <a16:creationId xmlns:a16="http://schemas.microsoft.com/office/drawing/2014/main" id="{A449613F-1F1E-6045-9441-F2DF7FEE1E56}"/>
              </a:ext>
            </a:extLst>
          </p:cNvPr>
          <p:cNvPicPr>
            <a:picLocks noChangeAspect="1"/>
          </p:cNvPicPr>
          <p:nvPr/>
        </p:nvPicPr>
        <p:blipFill>
          <a:blip r:embed="rId3"/>
          <a:stretch>
            <a:fillRect/>
          </a:stretch>
        </p:blipFill>
        <p:spPr>
          <a:xfrm>
            <a:off x="6377700" y="2385391"/>
            <a:ext cx="5427464" cy="295533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487017" y="1669220"/>
            <a:ext cx="5095553" cy="4717200"/>
          </a:xfrm>
          <a:prstGeom prst="rect">
            <a:avLst/>
          </a:prstGeom>
        </p:spPr>
        <p:txBody>
          <a:bodyPr spcFirstLastPara="1" wrap="square" lIns="121900" tIns="121900" rIns="121900" bIns="121900" anchor="t" anchorCtr="0">
            <a:noAutofit/>
          </a:bodyPr>
          <a:lstStyle/>
          <a:p>
            <a:pPr marL="0" indent="0">
              <a:buNone/>
            </a:pPr>
            <a:r>
              <a:rPr lang="en-US" b="1" dirty="0"/>
              <a:t>Advantages</a:t>
            </a:r>
            <a:endParaRPr b="1" dirty="0"/>
          </a:p>
          <a:p>
            <a:pPr marL="342900" indent="-342900"/>
            <a:r>
              <a:rPr lang="en-US" sz="2000" dirty="0"/>
              <a:t>Performing some tests that cannot be performed at all (or easily) manually </a:t>
            </a:r>
          </a:p>
          <a:p>
            <a:pPr marL="342900" indent="-342900"/>
            <a:r>
              <a:rPr lang="en-US" sz="2000" dirty="0"/>
              <a:t>Reducing the time needed for test execution</a:t>
            </a:r>
          </a:p>
          <a:p>
            <a:pPr marL="342900" indent="-342900"/>
            <a:r>
              <a:rPr lang="en-US" sz="2000" dirty="0"/>
              <a:t>Increasing the frequency that some tests can be run</a:t>
            </a:r>
          </a:p>
          <a:p>
            <a:pPr marL="342900" indent="-342900"/>
            <a:r>
              <a:rPr lang="en-US" sz="2000" dirty="0"/>
              <a:t>Reducing mistakes made by bored or distracted manual testers</a:t>
            </a:r>
          </a:p>
          <a:p>
            <a:pPr marL="342900" indent="-342900"/>
            <a:r>
              <a:rPr lang="en-US" sz="2000" dirty="0"/>
              <a:t>Executing tests outside of normal business hours</a:t>
            </a:r>
          </a:p>
          <a:p>
            <a:pPr marL="342900" indent="-342900"/>
            <a:r>
              <a:rPr lang="en-US" sz="2000" dirty="0"/>
              <a:t>Increasing confidence in the build</a:t>
            </a:r>
            <a:endParaRPr sz="66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t>Advantages and disadvantages of Automation Test?</a:t>
            </a:r>
            <a:endParaRPr dirty="0"/>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6</a:t>
            </a:fld>
            <a:endParaRPr/>
          </a:p>
        </p:txBody>
      </p:sp>
      <p:sp>
        <p:nvSpPr>
          <p:cNvPr id="6" name="Google Shape;154;p20">
            <a:extLst>
              <a:ext uri="{FF2B5EF4-FFF2-40B4-BE49-F238E27FC236}">
                <a16:creationId xmlns:a16="http://schemas.microsoft.com/office/drawing/2014/main" id="{5EA8ECD3-48DA-2540-AE1C-9561F3D5EB42}"/>
              </a:ext>
            </a:extLst>
          </p:cNvPr>
          <p:cNvSpPr txBox="1">
            <a:spLocks/>
          </p:cNvSpPr>
          <p:nvPr/>
        </p:nvSpPr>
        <p:spPr>
          <a:xfrm>
            <a:off x="6609430" y="1599646"/>
            <a:ext cx="5095553" cy="4717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524920" algn="l" rtl="0">
              <a:lnSpc>
                <a:spcPct val="100000"/>
              </a:lnSpc>
              <a:spcBef>
                <a:spcPts val="80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1pPr>
            <a:lvl2pPr marL="1219170" marR="0" lvl="1"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2pPr>
            <a:lvl3pPr marL="1828754" marR="0" lvl="2"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3pPr>
            <a:lvl4pPr marL="2438339" marR="0" lvl="3"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4pPr>
            <a:lvl5pPr marL="3047924" marR="0" lvl="4"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5pPr>
            <a:lvl6pPr marL="3657509" marR="0" lvl="5"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6pPr>
            <a:lvl7pPr marL="4267093" marR="0" lvl="6"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7pPr>
            <a:lvl8pPr marL="4876678" marR="0" lvl="7"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8pPr>
            <a:lvl9pPr marL="5486263" marR="0" lvl="8" indent="-524920" algn="l" rtl="0">
              <a:lnSpc>
                <a:spcPct val="100000"/>
              </a:lnSpc>
              <a:spcBef>
                <a:spcPts val="0"/>
              </a:spcBef>
              <a:spcAft>
                <a:spcPts val="0"/>
              </a:spcAft>
              <a:buClr>
                <a:srgbClr val="1C325F"/>
              </a:buClr>
              <a:buSzPts val="2600"/>
              <a:buFont typeface="Raleway"/>
              <a:buChar char="▹"/>
              <a:defRPr sz="3467" b="0" i="0" u="none" strike="noStrike" cap="none">
                <a:solidFill>
                  <a:srgbClr val="1C325F"/>
                </a:solidFill>
                <a:latin typeface="Raleway"/>
                <a:ea typeface="Raleway"/>
                <a:cs typeface="Raleway"/>
                <a:sym typeface="Raleway"/>
              </a:defRPr>
            </a:lvl9pPr>
          </a:lstStyle>
          <a:p>
            <a:pPr marL="0" indent="0">
              <a:buFont typeface="Raleway"/>
              <a:buNone/>
            </a:pPr>
            <a:r>
              <a:rPr lang="en-US" b="1" kern="0" dirty="0"/>
              <a:t>Disadvantages</a:t>
            </a:r>
          </a:p>
          <a:p>
            <a:pPr marL="342900" indent="-342900"/>
            <a:r>
              <a:rPr lang="en-US" sz="1800" kern="0" dirty="0"/>
              <a:t>Delays, costs, and mistakes associated with testers as they learn new technologies</a:t>
            </a:r>
          </a:p>
          <a:p>
            <a:pPr marL="342900" indent="-342900"/>
            <a:r>
              <a:rPr lang="en-US" sz="1800" kern="0" dirty="0"/>
              <a:t>In worst cases, complexity may become overwhelming</a:t>
            </a:r>
          </a:p>
          <a:p>
            <a:pPr marL="342900" indent="-342900"/>
            <a:r>
              <a:rPr lang="en-US" sz="1800" kern="0" dirty="0"/>
              <a:t>Considerable maintenance of tools, environments, and test assets required</a:t>
            </a:r>
          </a:p>
          <a:p>
            <a:pPr marL="342900" indent="-342900"/>
            <a:r>
              <a:rPr lang="en-US" sz="1800" kern="0" dirty="0"/>
              <a:t>The pesticide paradox is increased when automation is used since exactly the same test is run each time</a:t>
            </a:r>
          </a:p>
          <a:p>
            <a:pPr marL="342900" indent="-342900"/>
            <a:r>
              <a:rPr lang="en-US" sz="1800" kern="0" dirty="0"/>
              <a:t>Without clever programming in the automated tests, tools are literal minded and </a:t>
            </a:r>
            <a:r>
              <a:rPr lang="en-US" sz="1800" kern="0" dirty="0" err="1"/>
              <a:t>stupid;testers</a:t>
            </a:r>
            <a:r>
              <a:rPr lang="en-US" sz="1800" kern="0" dirty="0"/>
              <a:t> are not</a:t>
            </a:r>
          </a:p>
        </p:txBody>
      </p:sp>
    </p:spTree>
    <p:extLst>
      <p:ext uri="{BB962C8B-B14F-4D97-AF65-F5344CB8AC3E}">
        <p14:creationId xmlns:p14="http://schemas.microsoft.com/office/powerpoint/2010/main" val="1777739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6"/>
          <p:cNvSpPr txBox="1">
            <a:spLocks noGrp="1"/>
          </p:cNvSpPr>
          <p:nvPr>
            <p:ph type="ctrTitle"/>
          </p:nvPr>
        </p:nvSpPr>
        <p:spPr>
          <a:xfrm>
            <a:off x="1590261" y="1705838"/>
            <a:ext cx="9471991" cy="1546400"/>
          </a:xfrm>
          <a:prstGeom prst="rect">
            <a:avLst/>
          </a:prstGeom>
        </p:spPr>
        <p:txBody>
          <a:bodyPr spcFirstLastPara="1" vert="horz" wrap="square" lIns="121900" tIns="121900" rIns="121900" bIns="121900" rtlCol="0" anchor="b" anchorCtr="0">
            <a:noAutofit/>
          </a:bodyPr>
          <a:lstStyle/>
          <a:p>
            <a:r>
              <a:rPr lang="en" dirty="0">
                <a:solidFill>
                  <a:schemeClr val="bg1"/>
                </a:solidFill>
              </a:rPr>
              <a:t>3. Selenium</a:t>
            </a:r>
            <a:endParaRPr dirty="0">
              <a:solidFill>
                <a:schemeClr val="bg1"/>
              </a:solidFill>
            </a:endParaRPr>
          </a:p>
        </p:txBody>
      </p:sp>
      <p:sp>
        <p:nvSpPr>
          <p:cNvPr id="130" name="Google Shape;130;p16"/>
          <p:cNvSpPr txBox="1">
            <a:spLocks noGrp="1"/>
          </p:cNvSpPr>
          <p:nvPr>
            <p:ph type="sldNum" idx="4294967295"/>
          </p:nvPr>
        </p:nvSpPr>
        <p:spPr>
          <a:xfrm>
            <a:off x="0" y="0"/>
            <a:ext cx="793200" cy="975600"/>
          </a:xfrm>
          <a:prstGeom prst="rect">
            <a:avLst/>
          </a:prstGeom>
        </p:spPr>
        <p:txBody>
          <a:bodyPr spcFirstLastPara="1" vert="horz" wrap="square" lIns="121900" tIns="121900" rIns="121900" bIns="121900" rtlCol="0" anchor="ctr" anchorCtr="0">
            <a:noAutofit/>
          </a:bodyPr>
          <a:lstStyle/>
          <a:p>
            <a:pPr algn="ctr"/>
            <a:fld id="{00000000-1234-1234-1234-123412341234}" type="slidenum">
              <a:rPr lang="en"/>
              <a:pPr algn="ctr"/>
              <a:t>7</a:t>
            </a:fld>
            <a:endParaRPr/>
          </a:p>
        </p:txBody>
      </p:sp>
    </p:spTree>
    <p:extLst>
      <p:ext uri="{BB962C8B-B14F-4D97-AF65-F5344CB8AC3E}">
        <p14:creationId xmlns:p14="http://schemas.microsoft.com/office/powerpoint/2010/main" val="2255456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0" y="1470437"/>
            <a:ext cx="10545418" cy="4717200"/>
          </a:xfrm>
          <a:prstGeom prst="rect">
            <a:avLst/>
          </a:prstGeom>
        </p:spPr>
        <p:txBody>
          <a:bodyPr spcFirstLastPara="1" wrap="square" lIns="121900" tIns="121900" rIns="121900" bIns="121900" anchor="t" anchorCtr="0">
            <a:noAutofit/>
          </a:bodyPr>
          <a:lstStyle/>
          <a:p>
            <a:pPr marL="0" indent="0">
              <a:buNone/>
            </a:pPr>
            <a:r>
              <a:rPr lang="en-US" b="1" dirty="0"/>
              <a:t>Selenium Facts</a:t>
            </a:r>
          </a:p>
          <a:p>
            <a:pPr marL="342900" indent="-342900"/>
            <a:r>
              <a:rPr lang="en-US" sz="2000" dirty="0"/>
              <a:t>Selenium is an Open-Source Automation Tool</a:t>
            </a:r>
          </a:p>
          <a:p>
            <a:pPr marL="342900" indent="-342900"/>
            <a:r>
              <a:rPr lang="en-US" sz="2000" dirty="0"/>
              <a:t>It’s exclusively for Web Applications</a:t>
            </a:r>
          </a:p>
          <a:p>
            <a:pPr marL="342900" indent="-342900"/>
            <a:r>
              <a:rPr lang="en-US" sz="2000" dirty="0"/>
              <a:t>It works with different browsers: Firefox, Chrome, Safari, Internet Explorer, Edge</a:t>
            </a:r>
          </a:p>
          <a:p>
            <a:pPr marL="342900" indent="-342900"/>
            <a:r>
              <a:rPr lang="en-US" sz="2000" dirty="0"/>
              <a:t>Can run in different OS: Windows, Linux, Mac OS</a:t>
            </a:r>
          </a:p>
          <a:p>
            <a:pPr marL="342900" indent="-342900"/>
            <a:r>
              <a:rPr lang="en-US" sz="2000" dirty="0"/>
              <a:t>Can use multiple programming languages: Java, C#, Python, JavaScript, Ruby</a:t>
            </a:r>
          </a:p>
          <a:p>
            <a:pPr marL="342900" indent="-342900"/>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Selenium Architecture Components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5446883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0"/>
          <p:cNvSpPr txBox="1">
            <a:spLocks noGrp="1"/>
          </p:cNvSpPr>
          <p:nvPr>
            <p:ph type="body" idx="1"/>
          </p:nvPr>
        </p:nvSpPr>
        <p:spPr>
          <a:xfrm>
            <a:off x="487017" y="1669220"/>
            <a:ext cx="10545418" cy="4717200"/>
          </a:xfrm>
          <a:prstGeom prst="rect">
            <a:avLst/>
          </a:prstGeom>
        </p:spPr>
        <p:txBody>
          <a:bodyPr spcFirstLastPara="1" wrap="square" lIns="121900" tIns="121900" rIns="121900" bIns="121900" anchor="t" anchorCtr="0">
            <a:noAutofit/>
          </a:bodyPr>
          <a:lstStyle/>
          <a:p>
            <a:pPr marL="0" indent="0">
              <a:buNone/>
            </a:pPr>
            <a:r>
              <a:rPr lang="en-US" b="1" dirty="0"/>
              <a:t>Selenium IDE</a:t>
            </a:r>
            <a:endParaRPr b="1" dirty="0"/>
          </a:p>
          <a:p>
            <a:pPr marL="342900" indent="-342900"/>
            <a:r>
              <a:rPr lang="en-US" sz="2000" dirty="0"/>
              <a:t>It is an add-on to Chrome and Firefox web browsers, its main function is recording and playing back user actions on web pages; the recorded scripts can be saved to disk as HTML tables or exported to several different programming languages.</a:t>
            </a:r>
          </a:p>
          <a:p>
            <a:pPr marL="342900" indent="-342900"/>
            <a:endParaRPr lang="en-US" sz="1800" dirty="0"/>
          </a:p>
          <a:p>
            <a:pPr marL="0" indent="0">
              <a:buNone/>
            </a:pPr>
            <a:r>
              <a:rPr lang="en-US" b="1" dirty="0"/>
              <a:t>Selenium WebDriver *</a:t>
            </a:r>
          </a:p>
          <a:p>
            <a:pPr marL="342900" indent="-342900"/>
            <a:r>
              <a:rPr lang="en-US" sz="2000" dirty="0"/>
              <a:t>It is mainly a framework allowing test scripts to control web browsers, enables test </a:t>
            </a:r>
            <a:r>
              <a:rPr lang="en-US" sz="2000" dirty="0" err="1"/>
              <a:t>automators</a:t>
            </a:r>
            <a:r>
              <a:rPr lang="en-US" sz="2000" dirty="0"/>
              <a:t> to combine WebDriver’s ability to control web browsers with the power of general programming languages.</a:t>
            </a:r>
            <a:endParaRPr lang="en-US" sz="6600" dirty="0"/>
          </a:p>
          <a:p>
            <a:pPr marL="342900" indent="-342900"/>
            <a:endParaRPr lang="en-US" sz="2000" dirty="0"/>
          </a:p>
        </p:txBody>
      </p:sp>
      <p:sp>
        <p:nvSpPr>
          <p:cNvPr id="155" name="Google Shape;155;p20"/>
          <p:cNvSpPr txBox="1">
            <a:spLocks noGrp="1"/>
          </p:cNvSpPr>
          <p:nvPr>
            <p:ph type="title"/>
          </p:nvPr>
        </p:nvSpPr>
        <p:spPr>
          <a:xfrm>
            <a:off x="1468515" y="363800"/>
            <a:ext cx="10099200" cy="998800"/>
          </a:xfrm>
          <a:prstGeom prst="rect">
            <a:avLst/>
          </a:prstGeom>
        </p:spPr>
        <p:txBody>
          <a:bodyPr spcFirstLastPara="1" wrap="square" lIns="121900" tIns="121900" rIns="121900" bIns="121900" anchor="ctr" anchorCtr="0">
            <a:noAutofit/>
          </a:bodyPr>
          <a:lstStyle/>
          <a:p>
            <a:r>
              <a:rPr lang="en" dirty="0">
                <a:solidFill>
                  <a:schemeClr val="bg1"/>
                </a:solidFill>
              </a:rPr>
              <a:t>Selenium Architecture Components</a:t>
            </a:r>
            <a:endParaRPr dirty="0">
              <a:solidFill>
                <a:schemeClr val="bg1"/>
              </a:solidFill>
            </a:endParaRPr>
          </a:p>
        </p:txBody>
      </p:sp>
      <p:sp>
        <p:nvSpPr>
          <p:cNvPr id="157" name="Google Shape;157;p20"/>
          <p:cNvSpPr txBox="1">
            <a:spLocks noGrp="1"/>
          </p:cNvSpPr>
          <p:nvPr>
            <p:ph type="sldNum" idx="12"/>
          </p:nvPr>
        </p:nvSpPr>
        <p:spPr>
          <a:xfrm>
            <a:off x="0" y="0"/>
            <a:ext cx="793200" cy="975600"/>
          </a:xfrm>
          <a:prstGeom prst="rect">
            <a:avLst/>
          </a:prstGeom>
        </p:spPr>
        <p:txBody>
          <a:bodyPr spcFirstLastPara="1" wrap="square" lIns="121900" tIns="121900" rIns="121900" bIns="121900" anchor="ctr" anchorCtr="0">
            <a:noAutofit/>
          </a:bodyPr>
          <a:lstStyle/>
          <a:p>
            <a:fld id="{00000000-1234-1234-1234-123412341234}" type="slidenum">
              <a:rPr lang="en"/>
              <a:pPr/>
              <a:t>9</a:t>
            </a:fld>
            <a:endParaRPr/>
          </a:p>
        </p:txBody>
      </p:sp>
    </p:spTree>
    <p:extLst>
      <p:ext uri="{BB962C8B-B14F-4D97-AF65-F5344CB8AC3E}">
        <p14:creationId xmlns:p14="http://schemas.microsoft.com/office/powerpoint/2010/main" val="19380369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462</Words>
  <Application>Microsoft Macintosh PowerPoint</Application>
  <PresentationFormat>Widescreen</PresentationFormat>
  <Paragraphs>56</Paragraphs>
  <Slides>13</Slides>
  <Notes>13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Calibri</vt:lpstr>
      <vt:lpstr>Calibri Light</vt:lpstr>
      <vt:lpstr>Dosis</vt:lpstr>
      <vt:lpstr>Raleway</vt:lpstr>
      <vt:lpstr>Roboto</vt:lpstr>
      <vt:lpstr>Office Theme</vt:lpstr>
      <vt:lpstr>William template</vt:lpstr>
      <vt:lpstr>Test Automation Bootcamp: From Zero to Hero</vt:lpstr>
      <vt:lpstr>1. Testing Overview</vt:lpstr>
      <vt:lpstr>2. Automation Testing</vt:lpstr>
      <vt:lpstr>What is Automation Test?</vt:lpstr>
      <vt:lpstr>What is Automation Test?</vt:lpstr>
      <vt:lpstr>Advantages and disadvantages of Automation Test?</vt:lpstr>
      <vt:lpstr>3. Selenium</vt:lpstr>
      <vt:lpstr>Selenium Architecture Components</vt:lpstr>
      <vt:lpstr>Selenium Architecture Components</vt:lpstr>
      <vt:lpstr>Selenium Architecture Components</vt:lpstr>
      <vt:lpstr>4. Web Automation</vt:lpstr>
      <vt:lpstr>5. Verifications and Assertions</vt:lpstr>
      <vt:lpstr>6. Appium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Automation Bootcamp: From Zero to Hero</dc:title>
  <dc:creator>Oscar Valerio</dc:creator>
  <cp:lastModifiedBy>Oscar Valerio</cp:lastModifiedBy>
  <cp:revision>3</cp:revision>
  <dcterms:created xsi:type="dcterms:W3CDTF">2021-08-19T21:51:57Z</dcterms:created>
  <dcterms:modified xsi:type="dcterms:W3CDTF">2021-08-20T19:27:50Z</dcterms:modified>
</cp:coreProperties>
</file>