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0" r:id="rId3"/>
    <p:sldId id="271" r:id="rId4"/>
    <p:sldId id="272" r:id="rId5"/>
    <p:sldId id="273" r:id="rId6"/>
    <p:sldId id="277" r:id="rId7"/>
    <p:sldId id="276" r:id="rId8"/>
    <p:sldId id="278" r:id="rId9"/>
    <p:sldId id="279" r:id="rId10"/>
    <p:sldId id="274" r:id="rId11"/>
    <p:sldId id="275" r:id="rId12"/>
  </p:sldIdLst>
  <p:sldSz cx="9144000" cy="6858000" type="screen4x3"/>
  <p:notesSz cx="7010400" cy="9296400"/>
  <p:defaultTextStyle>
    <a:defPPr rtl="0">
      <a:defRPr lang="de-de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86" d="100"/>
          <a:sy n="86" d="100"/>
        </p:scale>
        <p:origin x="49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19" name="Rechteck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7DB56D8E-E6EE-4E4F-B6FF-A7BAD3846B4C}" type="datetime1">
              <a:rPr lang="de-DE" smtClean="0"/>
              <a:t>27.10.2021</a:t>
            </a:fld>
            <a:endParaRPr lang="de-DE"/>
          </a:p>
        </p:txBody>
      </p:sp>
      <p:sp>
        <p:nvSpPr>
          <p:cNvPr id="34820" name="Rechteck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21" name="Rechteck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27" name="Rechteck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D28A3AFF-739D-4D9F-BC76-6402737745E8}" type="datetime1">
              <a:rPr lang="de-DE" smtClean="0"/>
              <a:t>27.10.2021</a:t>
            </a:fld>
            <a:endParaRPr lang="en-US" dirty="0"/>
          </a:p>
        </p:txBody>
      </p:sp>
      <p:sp>
        <p:nvSpPr>
          <p:cNvPr id="26628" name="Rechteck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hteck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26630" name="Rechteck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31" name="Rechteck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823FACB9-4E35-4CB3-835A-2EBF55FAEDE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4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9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i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7112" name="Gruppieren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Ellipse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4" name="Ellipse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5" name="Ellipse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6" name="Ellipse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7" name="Ellipse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8" name="Ellipse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9" name="Ellipse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0" name="Ellipse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1" name="Ellipse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2" name="Ellipse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3" name="Ellipse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4" name="Ellipse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5" name="Ellipse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6" name="Ellipse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7" name="Ellipse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8" name="Ellipse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9" name="Ellipse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0" name="Ellipse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1" name="Ellipse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2" name="Ellipse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3" name="Ellipse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4" name="Ellipse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5" name="Ellipse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6" name="Ellipse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7" name="Ellipse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8" name="Ellipse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9" name="Ellipse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0" name="Ellipse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1" name="Ellipse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2" name="Ellipse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3" name="Ellipse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7144" name="Lini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7107" name="Titelplatzhalt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/>
            </a:lvl1pPr>
          </a:lstStyle>
          <a:p>
            <a:pPr lvl="0" rtl="0"/>
            <a:r>
              <a:rPr lang="de-DE" noProof="0"/>
              <a:t>Mastertitelformat bearbeiten</a:t>
            </a:r>
            <a:endParaRPr lang="de" noProof="0"/>
          </a:p>
        </p:txBody>
      </p:sp>
      <p:sp>
        <p:nvSpPr>
          <p:cNvPr id="47108" name="Textplatzhalt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/>
            </a:lvl1pPr>
          </a:lstStyle>
          <a:p>
            <a:pPr lvl="0" rtl="0"/>
            <a:r>
              <a:rPr lang="de-DE" noProof="0"/>
              <a:t>Master-Untertitelformat bearbeiten</a:t>
            </a:r>
            <a:endParaRPr lang="de" noProof="0"/>
          </a:p>
        </p:txBody>
      </p:sp>
      <p:sp>
        <p:nvSpPr>
          <p:cNvPr id="47109" name="Datumsplatzhalter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904678F-B65F-44C1-A24F-A29F3AD1625C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47110" name="Fußzeilenplatzhalter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7111" name="Foliennummernplatzhalt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45280F-DE53-48B1-9FB9-96A39916642A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C27FD5-E46A-470D-885C-182ED085F200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72E90EB-6CA4-453F-8712-C339590DE034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6EA9A0F-775F-4B2E-B25B-EF4188888159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6D251BA-4196-46F7-BF5E-DE37F6712AD1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BEFE6B9-3342-427A-81AE-784270C9C6AC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1C6F290-D301-4864-9490-340EF11588D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E9BE4C0-F50A-4598-A36D-9B1F87BB3A8D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0208CE1-DD55-4A43-A479-EF83A2DC398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8646E31-789F-411E-91B6-8D7525541F2A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927AF89-6755-46F5-BBCF-E571D7F311A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8544860-733A-4F6F-80E4-53B70496CC1B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76BE3C0-1208-4260-82C3-0EB04002719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8911715-A1FF-4030-9E78-CA1A6B74734D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5F02DF6-5EF1-449D-8E8F-F40E7D2FCBCB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4EC49F5-3A10-4192-A129-0A9C967EC878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C3460AA-1533-4548-8781-A6D0EAE276D6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967A027-F13E-4A8F-A828-D867A9AAF84D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386842-FEC9-453F-B6F7-7C945F3A2D73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AAC5C40-B8DB-4B89-8BBE-D966BCB435CF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6DA581-ADE3-4A40-91CB-711A776CAC2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i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6088" name="Gruppieren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Ellipse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0" name="Ellipse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1" name="Ellipse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2" name="Ellipse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3" name="Ellipse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4" name="Ellipse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5" name="Ellipse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6" name="Ellipse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7" name="Ellipse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8" name="Ellipse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9" name="Ellipse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0" name="Ellipse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1" name="Ellipse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2" name="Ellipse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3" name="Ellipse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4" name="Ellipse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5" name="Ellipse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6" name="Ellipse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7" name="Ellipse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8" name="Ellipse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9" name="Ellipse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0" name="Ellipse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1" name="Ellipse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2" name="Ellipse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3" name="Ellipse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4" name="Ellipse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5" name="Ellipse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6" name="Ellipse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7" name="Ellipse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8" name="Ellipse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9" name="Ellipse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6083" name="Titelplatzhalt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Titelmasterformat durch Klicken bearbeiten</a:t>
            </a:r>
          </a:p>
        </p:txBody>
      </p:sp>
      <p:sp>
        <p:nvSpPr>
          <p:cNvPr id="46084" name="Textplatzhalt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  <a:p>
            <a:pPr lvl="8" rtl="0"/>
            <a:endParaRPr lang="en-US" altLang="en-US" dirty="0"/>
          </a:p>
          <a:p>
            <a:pPr lvl="8" rtl="0"/>
            <a:endParaRPr lang="en-US" altLang="en-US" dirty="0"/>
          </a:p>
        </p:txBody>
      </p:sp>
      <p:sp>
        <p:nvSpPr>
          <p:cNvPr id="46085" name="Datumsplatzhalt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6E8F9907-D9BF-41B7-A5CB-8FB975D5A395}" type="datetime1">
              <a:rPr lang="de-DE" altLang="en-US" smtClean="0"/>
              <a:t>27.10.2021</a:t>
            </a:fld>
            <a:endParaRPr lang="en-US" altLang="en-US" dirty="0"/>
          </a:p>
        </p:txBody>
      </p:sp>
      <p:sp>
        <p:nvSpPr>
          <p:cNvPr id="46086" name="Fußzeilenplatzhalt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6087" name="Foliennummernplatzhalt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D7E5119E-5338-4B55-81DC-57EAC9440FD0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Patientenverwaltung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Präsentiert von Jasmin </a:t>
            </a:r>
            <a:r>
              <a:rPr lang="de-DE" dirty="0" err="1"/>
              <a:t>Sölling</a:t>
            </a:r>
            <a:r>
              <a:rPr lang="de-DE" dirty="0"/>
              <a:t>, Timo </a:t>
            </a:r>
            <a:r>
              <a:rPr lang="de-DE" dirty="0" err="1"/>
              <a:t>Seuser</a:t>
            </a:r>
            <a:r>
              <a:rPr lang="de-DE" dirty="0"/>
              <a:t>, Julian </a:t>
            </a:r>
            <a:r>
              <a:rPr lang="de-DE" dirty="0" err="1"/>
              <a:t>Bermel</a:t>
            </a:r>
            <a:r>
              <a:rPr lang="de-DE" dirty="0"/>
              <a:t>, Darius Keil und Jennifer Ried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0E50-100D-4CA6-BD42-E72AAF96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B2141F-D8F8-4F5B-9B36-00B3C78A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5B45E6-A8B1-4BDB-8C0D-AE3BECB2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12AD0C-A8B5-4C8C-B12F-6A44E6D6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87895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80B61B4-1D39-4149-B8FD-25C8AC4D97AE}"/>
              </a:ext>
            </a:extLst>
          </p:cNvPr>
          <p:cNvSpPr txBox="1"/>
          <p:nvPr/>
        </p:nvSpPr>
        <p:spPr>
          <a:xfrm>
            <a:off x="1403648" y="2636912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5400" dirty="0">
                <a:solidFill>
                  <a:schemeClr val="tx2"/>
                </a:solidFill>
              </a:rPr>
              <a:t>Vielen Dank für Ihre Aufmerksamkeit!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FEA5C-AB7D-4DC6-AF67-402C1173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D6231-5A6F-49CA-90DC-515E05A9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62295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Vorgehensmodell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Projektverlauf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Aufteilung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Programmvorstellung</a:t>
            </a:r>
          </a:p>
          <a:p>
            <a:pPr rtl="0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C692C9-E764-4E39-B976-575307A1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EBDFF8-B321-413B-91F6-14EE8216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346C-D71C-4EFD-956E-EC81A0B8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B18FA-BECA-4CA4-9F6A-1916C828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Trello</a:t>
            </a:r>
            <a:r>
              <a:rPr lang="de-DE" dirty="0"/>
              <a:t> Kanban Board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Agil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2 wöchentliche Meetings</a:t>
            </a:r>
          </a:p>
          <a:p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F4FC5E-B1B2-48A0-9B8D-0D9C0DC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9D5103-4319-4597-89CF-ADB39677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8803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4F3F4-4330-46F4-920B-0E03941D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3144B-6BDA-42AF-BC79-69EDB38E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GitHub(Versionskontrolle)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Reihenfolge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Entwurf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Planung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Code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Präsentation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52A271-B4BC-4738-8903-A9F4F9E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31D85E-CFD6-40B8-9A37-B5614149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6378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79B83-96FB-46A2-A73C-5D9DA822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E58A9-FBBD-40DA-A413-2A9FBF9C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Maske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Hinzufügen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Bearbeiten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Interner Speicher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Passiver Import, aktiver Export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Patientenliste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38D4F-89B0-4274-B506-A0B495CB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FB16BE-71CA-4777-8614-174BF2D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2089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08617-D0F1-4D72-938E-0C6C35B0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3CA76-E266-41A0-A6EF-CBB040AD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Anzeigen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Löschen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Suche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Bug Fixes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Fehlermeldungen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Präsentation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D10433-EA34-4189-857B-9040FFB8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2C871A-4698-4D30-8E48-1888E891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125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C0976-78C2-4C9E-9345-EB4DCC66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Tools und 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3D619-2E33-41F3-AF0D-4780E24F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Zoom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Trello</a:t>
            </a: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GitHub (</a:t>
            </a:r>
            <a:r>
              <a:rPr lang="de-DE" dirty="0" err="1"/>
              <a:t>GitKraken</a:t>
            </a:r>
            <a:r>
              <a:rPr lang="de-DE" dirty="0"/>
              <a:t>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Draw.io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GoogleDrive</a:t>
            </a: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QtCreator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10F02C-D372-4AF6-BC83-777D05F1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605270-398E-4EE3-B2EA-54B90236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6981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86D71-AAAB-4B8F-9389-301895A1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Datenflussdiagramm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A4D8A-5F62-49E1-8BED-CAC72ECA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217F43-C554-4B02-8D21-479D6C0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8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288D0F-9C23-4EAF-98CA-1F14D02D4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6" y="1916832"/>
            <a:ext cx="7161364" cy="41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6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EF338-873D-47E2-A805-FBCE97C6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74F3C7-B97D-417E-B026-C4CB7936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FBF5B-BA1C-41FC-950D-0F9C04E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9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4D4E6D-404D-4068-8116-3AF695084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91" y="1886288"/>
            <a:ext cx="4595217" cy="39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269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für Vertriebsschulung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437_TF02819076" id="{8C19975E-0A0C-44BC-9E8C-FF93042462AA}" vid="{CC76A0F8-BE3B-4064-B633-6A3EA8AE9852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 für Vertriebsschulung</Template>
  <TotalTime>0</TotalTime>
  <Words>138</Words>
  <Application>Microsoft Office PowerPoint</Application>
  <PresentationFormat>Bildschirmpräsentation (4:3)</PresentationFormat>
  <Paragraphs>67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Wingdings</vt:lpstr>
      <vt:lpstr>Präsentation für Vertriebsschulung</vt:lpstr>
      <vt:lpstr>Patientenverwaltung</vt:lpstr>
      <vt:lpstr>Übersicht</vt:lpstr>
      <vt:lpstr>Vorgehensmodell</vt:lpstr>
      <vt:lpstr>Projektverlauf</vt:lpstr>
      <vt:lpstr>Aufteilung</vt:lpstr>
      <vt:lpstr>Aufteilung</vt:lpstr>
      <vt:lpstr>Verwendete Tools und Medien</vt:lpstr>
      <vt:lpstr>Datenflussdiagramm</vt:lpstr>
      <vt:lpstr>Klassendiagramm</vt:lpstr>
      <vt:lpstr>Programmvorstellung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Patientenverwaltung</dc:title>
  <dc:creator>Jennifer Ried</dc:creator>
  <cp:lastModifiedBy>Jennifer Ried</cp:lastModifiedBy>
  <cp:revision>1</cp:revision>
  <dcterms:created xsi:type="dcterms:W3CDTF">2021-10-27T14:11:45Z</dcterms:created>
  <dcterms:modified xsi:type="dcterms:W3CDTF">2021-10-27T17:01:56Z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