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6" r:id="rId8"/>
    <p:sldId id="274" r:id="rId9"/>
    <p:sldId id="278" r:id="rId10"/>
    <p:sldId id="279" r:id="rId11"/>
    <p:sldId id="280" r:id="rId12"/>
    <p:sldId id="275" r:id="rId13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01.11.2021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01.11.2021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04678F-B65F-44C1-A24F-A29F3AD1625C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C27FD5-E46A-470D-885C-182ED085F200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6EA9A0F-775F-4B2E-B25B-EF4188888159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BEFE6B9-3342-427A-81AE-784270C9C6AC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E9BE4C0-F50A-4598-A36D-9B1F87BB3A8D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8646E31-789F-411E-91B6-8D7525541F2A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8544860-733A-4F6F-80E4-53B70496CC1B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911715-A1FF-4030-9E78-CA1A6B74734D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4EC49F5-3A10-4192-A129-0A9C967EC878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67A027-F13E-4A8F-A828-D867A9AAF84D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AAC5C40-B8DB-4B89-8BBE-D966BCB435CF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6E8F9907-D9BF-41B7-A5CB-8FB975D5A395}" type="datetime1">
              <a:rPr lang="de-DE" altLang="en-US" smtClean="0"/>
              <a:t>01.11.2021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Patientenverwaltung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Präsentiert von Jasmin </a:t>
            </a:r>
            <a:r>
              <a:rPr lang="de-DE" dirty="0" err="1"/>
              <a:t>Sölling</a:t>
            </a:r>
            <a:r>
              <a:rPr lang="de-DE" dirty="0"/>
              <a:t>, Timo </a:t>
            </a:r>
            <a:r>
              <a:rPr lang="de-DE" dirty="0" err="1"/>
              <a:t>Seuser</a:t>
            </a:r>
            <a:r>
              <a:rPr lang="de-DE" dirty="0"/>
              <a:t>, Julian </a:t>
            </a:r>
            <a:r>
              <a:rPr lang="de-DE" dirty="0" err="1"/>
              <a:t>Bermel</a:t>
            </a:r>
            <a:r>
              <a:rPr lang="de-DE" dirty="0"/>
              <a:t>, Darius Keil und Jennifer Ried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EF338-873D-47E2-A805-FBCE97C6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4F3C7-B97D-417E-B026-C4CB793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FBF5B-BA1C-41FC-950D-0F9C04E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4D4E6D-404D-4068-8116-3AF69508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91" y="1886288"/>
            <a:ext cx="4595217" cy="39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F23FE-01DB-4186-AB56-3CD21CB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45BA80-CD83-4BC9-A5D3-9AE17318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3EB415-5174-4DA9-974E-3D50EEA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41D73-133E-42AA-8EF0-105C7BF5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6" y="1772816"/>
            <a:ext cx="6681720" cy="4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5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80B61B4-1D39-4149-B8FD-25C8AC4D97AE}"/>
              </a:ext>
            </a:extLst>
          </p:cNvPr>
          <p:cNvSpPr txBox="1"/>
          <p:nvPr/>
        </p:nvSpPr>
        <p:spPr>
          <a:xfrm>
            <a:off x="1403648" y="2636912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5400" dirty="0">
                <a:solidFill>
                  <a:schemeClr val="tx2"/>
                </a:solidFill>
              </a:rPr>
              <a:t>Vielen Dank für Ihre Aufmerksamkeit!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FEA5C-AB7D-4DC6-AF67-402C117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D6231-5A6F-49CA-90DC-515E05A9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62295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Verwendete Tools und Medien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Diagramme</a:t>
            </a:r>
          </a:p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692C9-E764-4E39-B976-575307A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BDFF8-B321-413B-91F6-14EE821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346C-D71C-4EFD-956E-EC81A0B8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B18FA-BECA-4CA4-9F6A-1916C828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r>
              <a:rPr lang="de-DE" dirty="0"/>
              <a:t> Kanban Board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Agil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2 wöchentliche Meetings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4FC5E-B1B2-48A0-9B8D-0D9C0DC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5103-4319-4597-89CF-ADB39677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803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4F3F4-4330-46F4-920B-0E03941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3144B-6BDA-42AF-BC79-69EDB38E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GitHub(Versionskontrolle)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2A271-B4BC-4738-8903-A9F4F9E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1D85E-CFD6-40B8-9A37-B5614149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6378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79B83-96FB-46A2-A73C-5D9DA822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E58A9-FBBD-40DA-A413-2A9FBF9C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Maske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Hinzufügen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Bearbeiten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Interner Speicher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Passiver Import, aktiver Export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Patientenliste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8D4F-89B0-4274-B506-A0B495CB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B16BE-71CA-4777-8614-174BF2D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089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08617-D0F1-4D72-938E-0C6C35B0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3CA76-E266-41A0-A6EF-CBB040AD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Anzeigen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Löschen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Bug Fixes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Fehlermeldungen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D10433-EA34-4189-857B-9040FFB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2C871A-4698-4D30-8E48-1888E89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25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C0976-78C2-4C9E-9345-EB4DCC6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 und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D619-2E33-41F3-AF0D-4780E24F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Zoom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 (</a:t>
            </a:r>
            <a:r>
              <a:rPr lang="de-DE" dirty="0" err="1"/>
              <a:t>GitKraken</a:t>
            </a:r>
            <a:r>
              <a:rPr lang="de-DE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Draw.io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GoogleDrive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QtCreator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10F02C-D372-4AF6-BC83-777D05F1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605270-398E-4EE3-B2EA-54B90236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6981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0E50-100D-4CA6-BD42-E72AAF96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2141F-D8F8-4F5B-9B36-00B3C78A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5B45E6-A8B1-4BDB-8C0D-AE3BECB2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12AD0C-A8B5-4C8C-B12F-6A44E6D6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7895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86D71-AAAB-4B8F-9389-301895A1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A4D8A-5F62-49E1-8BED-CAC72ECA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217F43-C554-4B02-8D21-479D6C0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288D0F-9C23-4EAF-98CA-1F14D02D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6" y="1916832"/>
            <a:ext cx="7161364" cy="41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253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149</Words>
  <Application>Microsoft Office PowerPoint</Application>
  <PresentationFormat>Bildschirmpräsentation 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</vt:lpstr>
      <vt:lpstr>Präsentation für Vertriebsschulung</vt:lpstr>
      <vt:lpstr>Patientenverwaltung</vt:lpstr>
      <vt:lpstr>Übersicht</vt:lpstr>
      <vt:lpstr>Vorgehensmodell</vt:lpstr>
      <vt:lpstr>Projektverlauf</vt:lpstr>
      <vt:lpstr>Aufteilung</vt:lpstr>
      <vt:lpstr>Aufteilung</vt:lpstr>
      <vt:lpstr>Verwendete Tools und Medien</vt:lpstr>
      <vt:lpstr>Programmvorstellung</vt:lpstr>
      <vt:lpstr>Datenflussdiagramm</vt:lpstr>
      <vt:lpstr>Klassendiagramm</vt:lpstr>
      <vt:lpstr>Aktivitätsdiagramm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Jennifer Ried</dc:creator>
  <cp:lastModifiedBy>Jennifer Ried</cp:lastModifiedBy>
  <cp:revision>3</cp:revision>
  <dcterms:created xsi:type="dcterms:W3CDTF">2021-10-27T14:11:45Z</dcterms:created>
  <dcterms:modified xsi:type="dcterms:W3CDTF">2021-11-03T15:31:07Z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