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6"/>
  </p:notesMasterIdLst>
  <p:handoutMasterIdLst>
    <p:handoutMasterId r:id="rId17"/>
  </p:handoutMasterIdLst>
  <p:sldIdLst>
    <p:sldId id="269" r:id="rId2"/>
    <p:sldId id="270" r:id="rId3"/>
    <p:sldId id="271" r:id="rId4"/>
    <p:sldId id="272" r:id="rId5"/>
    <p:sldId id="273" r:id="rId6"/>
    <p:sldId id="277" r:id="rId7"/>
    <p:sldId id="274" r:id="rId8"/>
    <p:sldId id="275" r:id="rId9"/>
    <p:sldId id="279" r:id="rId10"/>
    <p:sldId id="280" r:id="rId11"/>
    <p:sldId id="281" r:id="rId12"/>
    <p:sldId id="282" r:id="rId13"/>
    <p:sldId id="276" r:id="rId14"/>
    <p:sldId id="278" r:id="rId15"/>
  </p:sldIdLst>
  <p:sldSz cx="9144000" cy="6858000" type="screen4x3"/>
  <p:notesSz cx="7010400" cy="9296400"/>
  <p:defaultTextStyle>
    <a:defPPr rtl="0">
      <a:defRPr lang="de-de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3611"/>
    <a:srgbClr val="A44114"/>
    <a:srgbClr val="F3B99F"/>
    <a:srgbClr val="B94917"/>
    <a:srgbClr val="FF6600"/>
    <a:srgbClr val="000066"/>
    <a:srgbClr val="00002C"/>
    <a:srgbClr val="C4E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7155" autoAdjust="0"/>
  </p:normalViewPr>
  <p:slideViewPr>
    <p:cSldViewPr>
      <p:cViewPr varScale="1">
        <p:scale>
          <a:sx n="86" d="100"/>
          <a:sy n="86" d="100"/>
        </p:scale>
        <p:origin x="138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00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hteck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4819" name="Rechteck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rtl="0"/>
            <a:fld id="{7DB56D8E-E6EE-4E4F-B6FF-A7BAD3846B4C}" type="datetime1">
              <a:rPr lang="de-DE" smtClean="0"/>
              <a:t>24.11.2021</a:t>
            </a:fld>
            <a:endParaRPr lang="de-DE"/>
          </a:p>
        </p:txBody>
      </p:sp>
      <p:sp>
        <p:nvSpPr>
          <p:cNvPr id="34820" name="Rechteck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4821" name="Rechteck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rtl="0"/>
            <a:fld id="{F0B6EC5B-DE15-4B62-9DC0-DE1BD893DD1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868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hteck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26627" name="Rechteck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rtl="0"/>
            <a:fld id="{D28A3AFF-739D-4D9F-BC76-6402737745E8}" type="datetime1">
              <a:rPr lang="de-DE" smtClean="0"/>
              <a:t>24.11.2021</a:t>
            </a:fld>
            <a:endParaRPr lang="en-US" dirty="0"/>
          </a:p>
        </p:txBody>
      </p:sp>
      <p:sp>
        <p:nvSpPr>
          <p:cNvPr id="26628" name="Rechteck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hteck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t" anchorCtr="0" compatLnSpc="1">
            <a:prstTxWarp prst="textNoShape">
              <a:avLst/>
            </a:prstTxWarp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</a:p>
        </p:txBody>
      </p:sp>
      <p:sp>
        <p:nvSpPr>
          <p:cNvPr id="26630" name="Rechteck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26631" name="Rechteck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rtl="0"/>
            <a:fld id="{823FACB9-4E35-4CB3-835A-2EBF55FAEDE3}" type="slidenum">
              <a:rPr lang="en-US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8694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3FACB9-4E35-4CB3-835A-2EBF55FAEDE3}" type="slidenum">
              <a:rPr lang="en-US" smtClean="0"/>
              <a:pPr rtl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846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3FACB9-4E35-4CB3-835A-2EBF55FAEDE3}" type="slidenum">
              <a:rPr lang="en-US" smtClean="0"/>
              <a:pPr rtl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897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3FACB9-4E35-4CB3-835A-2EBF55FAEDE3}" type="slidenum">
              <a:rPr lang="en-US" smtClean="0"/>
              <a:pPr rtl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684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3FACB9-4E35-4CB3-835A-2EBF55FAEDE3}" type="slidenum">
              <a:rPr lang="en-US" smtClean="0"/>
              <a:pPr rtl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429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3FACB9-4E35-4CB3-835A-2EBF55FAEDE3}" type="slidenum">
              <a:rPr lang="en-US" smtClean="0"/>
              <a:pPr rtl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087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3FACB9-4E35-4CB3-835A-2EBF55FAEDE3}" type="slidenum">
              <a:rPr lang="en-US" smtClean="0"/>
              <a:pPr rtl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590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3FACB9-4E35-4CB3-835A-2EBF55FAEDE3}" type="slidenum">
              <a:rPr lang="en-US" smtClean="0"/>
              <a:pPr rtl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459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3FACB9-4E35-4CB3-835A-2EBF55FAEDE3}" type="slidenum">
              <a:rPr lang="en-US" smtClean="0"/>
              <a:pPr rtl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881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i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/>
          <a:lstStyle/>
          <a:p>
            <a:pPr rtl="0"/>
            <a:endParaRPr lang="en-US" dirty="0"/>
          </a:p>
        </p:txBody>
      </p:sp>
      <p:grpSp>
        <p:nvGrpSpPr>
          <p:cNvPr id="47112" name="Gruppieren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7113" name="Ellipse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14" name="Ellipse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15" name="Ellipse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16" name="Ellipse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17" name="Ellipse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18" name="Ellipse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19" name="Ellipse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20" name="Ellipse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21" name="Ellipse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22" name="Ellipse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23" name="Ellipse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24" name="Ellipse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25" name="Ellipse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26" name="Ellipse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27" name="Ellipse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28" name="Ellipse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29" name="Ellipse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30" name="Ellipse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31" name="Ellipse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32" name="Ellipse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33" name="Ellipse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34" name="Ellipse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35" name="Ellipse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36" name="Ellipse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37" name="Ellipse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38" name="Ellipse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39" name="Ellipse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40" name="Ellipse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41" name="Ellipse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42" name="Ellipse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43" name="Ellipse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</p:grpSp>
      <p:sp>
        <p:nvSpPr>
          <p:cNvPr id="47144" name="Lini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7107" name="Titelplatzhalter 1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 rtlCol="0"/>
          <a:lstStyle>
            <a:lvl1pPr algn="r">
              <a:defRPr sz="4400"/>
            </a:lvl1pPr>
          </a:lstStyle>
          <a:p>
            <a:pPr lvl="0" rtl="0"/>
            <a:r>
              <a:rPr lang="de-DE" noProof="0"/>
              <a:t>Mastertitelformat bearbeiten</a:t>
            </a:r>
            <a:endParaRPr lang="de" noProof="0"/>
          </a:p>
        </p:txBody>
      </p:sp>
      <p:sp>
        <p:nvSpPr>
          <p:cNvPr id="47108" name="Textplatzhalter 2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 rtlCol="0"/>
          <a:lstStyle>
            <a:lvl1pPr marL="0" indent="0" algn="r">
              <a:buFontTx/>
              <a:buNone/>
              <a:defRPr sz="2900"/>
            </a:lvl1pPr>
          </a:lstStyle>
          <a:p>
            <a:pPr lvl="0" rtl="0"/>
            <a:r>
              <a:rPr lang="de-DE" noProof="0"/>
              <a:t>Master-Untertitelformat bearbeiten</a:t>
            </a:r>
            <a:endParaRPr lang="de" noProof="0"/>
          </a:p>
        </p:txBody>
      </p:sp>
      <p:sp>
        <p:nvSpPr>
          <p:cNvPr id="47109" name="Datumsplatzhalter 3"/>
          <p:cNvSpPr>
            <a:spLocks noGrp="1" noChangeArrowheads="1"/>
          </p:cNvSpPr>
          <p:nvPr>
            <p:ph type="dt" sz="half" idx="2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558AD17B-E70E-42AE-BD93-A5DADB7D8962}" type="datetime1">
              <a:rPr lang="de-DE" altLang="en-US" smtClean="0"/>
              <a:t>24.11.2021</a:t>
            </a:fld>
            <a:endParaRPr lang="en-US" altLang="en-US" dirty="0"/>
          </a:p>
        </p:txBody>
      </p:sp>
      <p:sp>
        <p:nvSpPr>
          <p:cNvPr id="47110" name="Fußzeilenplatzhalter 4"/>
          <p:cNvSpPr>
            <a:spLocks noGrp="1" noChangeArrowheads="1"/>
          </p:cNvSpPr>
          <p:nvPr>
            <p:ph type="ftr" sz="quarter" idx="3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47111" name="Foliennummernplatzhalter 5"/>
          <p:cNvSpPr>
            <a:spLocks noGrp="1" noChangeArrowheads="1"/>
          </p:cNvSpPr>
          <p:nvPr>
            <p:ph type="sldNum" sz="quarter" idx="4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E945280F-DE53-48B1-9FB9-96A39916642A}" type="slidenum">
              <a:rPr lang="en-US" altLang="en-US"/>
              <a:pPr/>
              <a:t>‹Nr.›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marL="45720" indent="0">
              <a:buFontTx/>
              <a:buNone/>
              <a:defRPr/>
            </a:lvl1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D75FE1C6-B8F2-4812-B23B-019279927740}" type="datetime1">
              <a:rPr lang="de-DE" altLang="en-US" smtClean="0"/>
              <a:t>24.11.2021</a:t>
            </a:fld>
            <a:endParaRPr lang="en-US" alt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872E90EB-6CA4-453F-8712-C339590DE034}" type="slidenum">
              <a:rPr lang="en-US" altLang="en-US"/>
              <a:pPr/>
              <a:t>‹Nr.›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1312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2076450" cy="5707063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076950" cy="5707063"/>
          </a:xfrm>
        </p:spPr>
        <p:txBody>
          <a:bodyPr vert="eaVert" rtlCol="0"/>
          <a:lstStyle>
            <a:lvl1pPr marL="45720" indent="0">
              <a:buFontTx/>
              <a:buNone/>
              <a:defRPr/>
            </a:lvl1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085050C2-45F0-4BBF-8F00-AD11351D0D2C}" type="datetime1">
              <a:rPr lang="de-DE" altLang="en-US" smtClean="0"/>
              <a:t>24.11.2021</a:t>
            </a:fld>
            <a:endParaRPr lang="en-US" alt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26D251BA-4196-46F7-BF5E-DE37F6712AD1}" type="slidenum">
              <a:rPr lang="en-US" altLang="en-US"/>
              <a:pPr/>
              <a:t>‹Nr.›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517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marL="45720" indent="0">
              <a:buFontTx/>
              <a:buNone/>
              <a:defRPr/>
            </a:lvl1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4CA836AA-801F-4255-88FB-DAA5F4FB4C99}" type="datetime1">
              <a:rPr lang="de-DE" altLang="en-US" smtClean="0"/>
              <a:t>24.11.2021</a:t>
            </a:fld>
            <a:endParaRPr lang="en-US" alt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71C6F290-D301-4864-9490-340EF11588D9}" type="slidenum">
              <a:rPr lang="en-US" altLang="en-US"/>
              <a:pPr/>
              <a:t>‹Nr.›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3607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rtlCol="0" anchor="t"/>
          <a:lstStyle>
            <a:lvl1pPr algn="l">
              <a:defRPr sz="4000" b="1" cap="all"/>
            </a:lvl1pPr>
          </a:lstStyle>
          <a:p>
            <a:pPr rtl="0"/>
            <a:r>
              <a:rPr lang="de-DE"/>
              <a:t>Mastertitelformat bearbeiten</a:t>
            </a:r>
            <a:endParaRPr lang="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rtlCol="0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4DF4E758-88B1-4B52-AA3A-E63871E3D394}" type="datetime1">
              <a:rPr lang="de-DE" altLang="en-US" smtClean="0"/>
              <a:t>24.11.2021</a:t>
            </a:fld>
            <a:endParaRPr lang="en-US" alt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D0208CE1-DD55-4A43-A479-EF83A2DC3985}" type="slidenum">
              <a:rPr lang="en-US" altLang="en-US"/>
              <a:pPr/>
              <a:t>‹Nr.›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197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43000" y="1524000"/>
            <a:ext cx="3619500" cy="4411663"/>
          </a:xfrm>
        </p:spPr>
        <p:txBody>
          <a:bodyPr rtlCol="0"/>
          <a:lstStyle>
            <a:lvl1pPr marL="45720" indent="0">
              <a:buFontTx/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3619500" cy="4411663"/>
          </a:xfrm>
        </p:spPr>
        <p:txBody>
          <a:bodyPr rtlCol="0"/>
          <a:lstStyle>
            <a:lvl1pPr marL="45720" indent="0">
              <a:buFontTx/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27C96C6F-DDD6-4761-85D0-5E47373AF666}" type="datetime1">
              <a:rPr lang="de-DE" altLang="en-US" smtClean="0"/>
              <a:t>24.11.2021</a:t>
            </a:fld>
            <a:endParaRPr lang="en-US" alt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0927AF89-6755-46F5-BBCF-E571D7F311A5}" type="slidenum">
              <a:rPr lang="en-US" altLang="en-US"/>
              <a:pPr/>
              <a:t>‹Nr.›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735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de-DE"/>
              <a:t>Mastertitelformat bearbeiten</a:t>
            </a:r>
            <a:endParaRPr lang="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 rtlCol="0"/>
          <a:lstStyle>
            <a:lvl1pPr marL="45720" indent="0">
              <a:buFontTx/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 rtlCol="0"/>
          <a:lstStyle>
            <a:lvl1pPr marL="45720" indent="0">
              <a:buFontTx/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1BC20196-3D84-4F27-8D5B-7A5E9E4BF8DB}" type="datetime1">
              <a:rPr lang="de-DE" altLang="en-US" smtClean="0"/>
              <a:t>24.11.2021</a:t>
            </a:fld>
            <a:endParaRPr lang="en-US" alt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F76BE3C0-1208-4260-82C3-0EB040027195}" type="slidenum">
              <a:rPr lang="en-US" altLang="en-US"/>
              <a:pPr/>
              <a:t>‹Nr.›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325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F38F217E-41E0-42C5-BCCA-1BE8572241F7}" type="datetime1">
              <a:rPr lang="de-DE" altLang="en-US" smtClean="0"/>
              <a:t>24.11.2021</a:t>
            </a:fld>
            <a:endParaRPr lang="en-US" alt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D5F02DF6-5EF1-449D-8E8F-F40E7D2FCBCB}" type="slidenum">
              <a:rPr lang="en-US" altLang="en-US"/>
              <a:pPr/>
              <a:t>‹Nr.›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6736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0D33256C-1995-4109-AD94-5F0245B3D727}" type="datetime1">
              <a:rPr lang="de-DE" altLang="en-US" smtClean="0"/>
              <a:t>24.11.2021</a:t>
            </a:fld>
            <a:endParaRPr lang="en-US" alt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AC3460AA-1533-4548-8781-A6D0EAE276D6}" type="slidenum">
              <a:rPr lang="en-US" altLang="en-US"/>
              <a:pPr/>
              <a:t>‹Nr.›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109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rtlCol="0"/>
          <a:lstStyle>
            <a:lvl1pPr algn="l">
              <a:defRPr sz="2000" b="1"/>
            </a:lvl1pPr>
          </a:lstStyle>
          <a:p>
            <a:pPr rtl="0"/>
            <a:r>
              <a:rPr lang="de-DE"/>
              <a:t>Mastertitelformat bearbeiten</a:t>
            </a:r>
            <a:endParaRPr lang="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rtlCol="0"/>
          <a:lstStyle>
            <a:lvl1pPr marL="45720" indent="0">
              <a:buFontTx/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B0CD3E0D-2EC0-4889-AC5E-8D0002587F86}" type="datetime1">
              <a:rPr lang="de-DE" altLang="en-US" smtClean="0"/>
              <a:t>24.11.2021</a:t>
            </a:fld>
            <a:endParaRPr lang="en-US" alt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C6386842-FEC9-453F-B6F7-7C945F3A2D73}" type="slidenum">
              <a:rPr lang="en-US" altLang="en-US"/>
              <a:pPr/>
              <a:t>‹Nr.›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092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rtlCol="0"/>
          <a:lstStyle>
            <a:lvl1pPr algn="l">
              <a:defRPr sz="2000" b="1"/>
            </a:lvl1pPr>
          </a:lstStyle>
          <a:p>
            <a:pPr rtl="0"/>
            <a:r>
              <a:rPr lang="de-DE"/>
              <a:t>Mastertitelformat bearbeiten</a:t>
            </a:r>
            <a:endParaRPr lang="de"/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Bild durch Klicken auf Symbol hinzufügen</a:t>
            </a:r>
            <a:endParaRPr lang="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6DED56D5-2E09-4843-8427-EF5D711F6C7C}" type="datetime1">
              <a:rPr lang="de-DE" altLang="en-US" smtClean="0"/>
              <a:t>24.11.2021</a:t>
            </a:fld>
            <a:endParaRPr lang="en-US" alt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E96DA581-ADE3-4A40-91CB-711A776CAC29}" type="slidenum">
              <a:rPr lang="en-US" altLang="en-US"/>
              <a:pPr/>
              <a:t>‹Nr.›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156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i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/>
          <a:lstStyle/>
          <a:p>
            <a:pPr rtl="0"/>
            <a:endParaRPr lang="en-US" dirty="0"/>
          </a:p>
        </p:txBody>
      </p:sp>
      <p:grpSp>
        <p:nvGrpSpPr>
          <p:cNvPr id="46088" name="Gruppieren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6089" name="Ellipse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090" name="Ellipse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091" name="Ellipse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092" name="Ellipse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093" name="Ellipse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094" name="Ellipse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095" name="Ellipse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096" name="Ellipse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097" name="Ellipse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098" name="Ellipse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099" name="Ellipse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00" name="Ellipse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01" name="Ellipse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02" name="Ellipse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03" name="Ellipse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04" name="Ellipse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05" name="Ellipse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06" name="Ellipse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07" name="Ellipse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08" name="Ellipse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09" name="Ellipse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10" name="Ellipse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11" name="Ellipse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12" name="Ellipse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13" name="Ellipse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14" name="Ellipse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15" name="Ellipse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16" name="Ellipse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17" name="Ellipse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18" name="Ellipse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19" name="Ellipse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</p:grpSp>
      <p:sp>
        <p:nvSpPr>
          <p:cNvPr id="46083" name="Titelplatzhalter 1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7696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lvl="0" rtl="0"/>
            <a:r>
              <a:rPr lang="de"/>
              <a:t>Titelmasterformat durch Klicken bearbeiten</a:t>
            </a:r>
          </a:p>
        </p:txBody>
      </p:sp>
      <p:sp>
        <p:nvSpPr>
          <p:cNvPr id="46084" name="Textplatzhalt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524000"/>
            <a:ext cx="7391400" cy="44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</a:p>
          <a:p>
            <a:pPr lvl="8" rtl="0"/>
            <a:endParaRPr lang="en-US" altLang="en-US" dirty="0"/>
          </a:p>
          <a:p>
            <a:pPr lvl="8" rtl="0"/>
            <a:endParaRPr lang="en-US" altLang="en-US" dirty="0"/>
          </a:p>
        </p:txBody>
      </p:sp>
      <p:sp>
        <p:nvSpPr>
          <p:cNvPr id="46085" name="Datumsplatzhalt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pPr rtl="0"/>
            <a:fld id="{204E7E43-289B-4F0A-95D6-13B7A8C5CD62}" type="datetime1">
              <a:rPr lang="de-DE" altLang="en-US" smtClean="0"/>
              <a:t>24.11.2021</a:t>
            </a:fld>
            <a:endParaRPr lang="en-US" altLang="en-US" dirty="0"/>
          </a:p>
        </p:txBody>
      </p:sp>
      <p:sp>
        <p:nvSpPr>
          <p:cNvPr id="46086" name="Fußzeilenplatzhalt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46087" name="Foliennummernplatzhalt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pPr rtl="0"/>
            <a:fld id="{D7E5119E-5338-4B55-81DC-57EAC9440FD0}" type="slidenum">
              <a:rPr lang="en-US" altLang="en-US"/>
              <a:pPr/>
              <a:t>‹Nr.›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45720" indent="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120000"/>
        <a:buFontTx/>
        <a:buNone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0"/>
        </a:spcBef>
        <a:spcAft>
          <a:spcPct val="25000"/>
        </a:spcAft>
        <a:buClr>
          <a:schemeClr val="accent2">
            <a:lumMod val="75000"/>
          </a:schemeClr>
        </a:buClr>
        <a:buSzPct val="5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0"/>
        </a:spcBef>
        <a:spcAft>
          <a:spcPct val="25000"/>
        </a:spcAft>
        <a:buClr>
          <a:schemeClr val="accent1">
            <a:lumMod val="50000"/>
          </a:schemeClr>
        </a:buClr>
        <a:buSzPct val="50000"/>
        <a:buFont typeface="Wingdings" pitchFamily="2" charset="2"/>
        <a:buChar char="l"/>
        <a:defRPr sz="22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75000"/>
          </a:schemeClr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1920240" indent="-315913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240280" indent="-315913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651760" indent="-315913" algn="l" rtl="0" eaLnBrk="1" fontAlgn="base" hangingPunct="1">
        <a:spcBef>
          <a:spcPct val="20000"/>
        </a:spcBef>
        <a:spcAft>
          <a:spcPct val="0"/>
        </a:spcAft>
        <a:buClr>
          <a:schemeClr val="bg2">
            <a:lumMod val="75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108960" indent="-315913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0486D98-0B9B-4C4E-A25F-64BA4C5DBB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/>
              <a:t>MP3-Player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D655BBED-E65C-4B70-99E3-9318D4F2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504" y="3049588"/>
            <a:ext cx="6990209" cy="2362200"/>
          </a:xfrm>
        </p:spPr>
        <p:txBody>
          <a:bodyPr rtlCol="0">
            <a:normAutofit/>
          </a:bodyPr>
          <a:lstStyle/>
          <a:p>
            <a:pPr rtl="0"/>
            <a:r>
              <a:rPr lang="de-DE" sz="2800" dirty="0"/>
              <a:t>Jasmin </a:t>
            </a:r>
            <a:r>
              <a:rPr lang="de-DE" sz="2800" dirty="0" err="1"/>
              <a:t>Sölling</a:t>
            </a:r>
            <a:r>
              <a:rPr lang="de-DE" sz="2800" dirty="0"/>
              <a:t>, Jennifer Ried,  Darius Keil, Julian </a:t>
            </a:r>
            <a:r>
              <a:rPr lang="de-DE" sz="2800" dirty="0" err="1"/>
              <a:t>Bermel</a:t>
            </a:r>
            <a:r>
              <a:rPr lang="de-DE" sz="2800" dirty="0"/>
              <a:t> und Timo </a:t>
            </a:r>
            <a:r>
              <a:rPr lang="de-DE" sz="2800" dirty="0" err="1"/>
              <a:t>Seuser</a:t>
            </a:r>
            <a:endParaRPr lang="de-DE" sz="2800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E82F6BA-C95D-4CBC-BE0A-8AC83DCFD5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857FE83-EACA-45F0-A5BB-C6107854F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E945280F-DE53-48B1-9FB9-96A39916642A}" type="slidenum">
              <a:rPr lang="en-US" altLang="en-US" smtClean="0"/>
              <a:pPr rtl="0"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29484809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04795B-6B73-4E18-806A-FC22DB0B8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4+1 </a:t>
            </a:r>
            <a:r>
              <a:rPr lang="de-DE" dirty="0" err="1"/>
              <a:t>Sichtenmodell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Komponentendiagramm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B8EA508-6A00-4FAD-B01C-AF1771157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D095F77-36B0-4684-8EF9-79B416B5F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C6F290-D301-4864-9490-340EF11588D9}" type="slidenum">
              <a:rPr lang="en-US" altLang="en-US" smtClean="0"/>
              <a:pPr rtl="0"/>
              <a:t>10</a:t>
            </a:fld>
            <a:endParaRPr lang="en-US" altLang="en-US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1E0482D-D941-4476-B95C-877E4EDC2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879316"/>
            <a:ext cx="4837707" cy="401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63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649FEF-D5AF-47DA-810C-BC8D3F6DA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4+1 </a:t>
            </a:r>
            <a:r>
              <a:rPr lang="de-DE" dirty="0" err="1"/>
              <a:t>Sichtenmodell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Aktivitätsdiagramm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3352B7-E8B0-4E8B-B3D2-94732FB7A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F7D735A-12EC-46AB-BFBC-AFFA4844E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C6F290-D301-4864-9490-340EF11588D9}" type="slidenum">
              <a:rPr lang="en-US" altLang="en-US" smtClean="0"/>
              <a:pPr rtl="0"/>
              <a:t>11</a:t>
            </a:fld>
            <a:endParaRPr lang="en-US" alt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4755D6F-5F8D-431E-B49F-5420E9AEA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618054"/>
            <a:ext cx="4086399" cy="463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121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CBBBAD-6A9F-4197-9104-C0677B99D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4+1 </a:t>
            </a:r>
            <a:r>
              <a:rPr lang="de-DE" dirty="0" err="1"/>
              <a:t>Sichtenmodell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Anwendungsfalldiagramm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7A95D2-244F-4A61-8FDA-420E06DBC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70B6DA-C379-4971-A22B-DB7DBBF43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C6F290-D301-4864-9490-340EF11588D9}" type="slidenum">
              <a:rPr lang="en-US" altLang="en-US" smtClean="0"/>
              <a:pPr rtl="0"/>
              <a:t>12</a:t>
            </a:fld>
            <a:endParaRPr lang="en-US" alt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9182434-E365-4262-B78A-DDDFA0D50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927" y="1563574"/>
            <a:ext cx="5013546" cy="458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37FB1-9D2A-402E-AEDC-342DC199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Programmvorstellung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CE9E13-8C60-40B1-961A-C74E2AAB3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2C295F4-AC92-40A3-8E0E-88D8B9213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7FF91DF-A346-4C4F-A157-F5ACAB435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C6F290-D301-4864-9490-340EF11588D9}" type="slidenum">
              <a:rPr lang="en-US" altLang="en-US" smtClean="0"/>
              <a:pPr rtl="0"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20834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0BEC2-CB10-48B6-8AD3-27FBC7C1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2276872"/>
            <a:ext cx="9136360" cy="2447900"/>
          </a:xfrm>
        </p:spPr>
        <p:txBody>
          <a:bodyPr/>
          <a:lstStyle/>
          <a:p>
            <a:r>
              <a:rPr lang="de-DE" sz="6000" dirty="0"/>
              <a:t>Vielen Dank für Ihre Aufmerksamkeit!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88FDA68-4CDA-4B2A-8694-D55F143B7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6B4EDA-0992-4488-A9A4-308A446DD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C6F290-D301-4864-9490-340EF11588D9}" type="slidenum">
              <a:rPr lang="en-US" altLang="en-US" smtClean="0"/>
              <a:pPr rtl="0"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3231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E2B656-4656-4646-A221-7C30814F2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DABF9E-9B82-4C13-8452-952BD74F6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502920" indent="-457200" rtl="0">
              <a:buFont typeface="Arial" panose="020B0604020202020204" pitchFamily="34" charset="0"/>
              <a:buChar char="•"/>
            </a:pPr>
            <a:r>
              <a:rPr lang="de-DE" dirty="0"/>
              <a:t>Vorgehensmodell</a:t>
            </a:r>
          </a:p>
          <a:p>
            <a:pPr marL="502920" indent="-457200" rtl="0">
              <a:buFont typeface="Arial" panose="020B0604020202020204" pitchFamily="34" charset="0"/>
              <a:buChar char="•"/>
            </a:pPr>
            <a:r>
              <a:rPr lang="de-DE" dirty="0"/>
              <a:t>Projektverlauf</a:t>
            </a:r>
          </a:p>
          <a:p>
            <a:pPr marL="502920" indent="-457200" rtl="0">
              <a:buFont typeface="Arial" panose="020B0604020202020204" pitchFamily="34" charset="0"/>
              <a:buChar char="•"/>
            </a:pPr>
            <a:r>
              <a:rPr lang="de-DE" dirty="0"/>
              <a:t>Aufteilung der Funktionalitäten</a:t>
            </a:r>
          </a:p>
          <a:p>
            <a:pPr marL="502920" indent="-457200" rtl="0">
              <a:buFont typeface="Arial" panose="020B0604020202020204" pitchFamily="34" charset="0"/>
              <a:buChar char="•"/>
            </a:pPr>
            <a:r>
              <a:rPr lang="de-DE" dirty="0"/>
              <a:t>Verwendete Tools</a:t>
            </a:r>
          </a:p>
          <a:p>
            <a:pPr marL="502920" indent="-457200" rtl="0">
              <a:buFont typeface="Arial" panose="020B0604020202020204" pitchFamily="34" charset="0"/>
              <a:buChar char="•"/>
            </a:pPr>
            <a:r>
              <a:rPr lang="de-DE" dirty="0"/>
              <a:t>4+1 </a:t>
            </a:r>
            <a:r>
              <a:rPr lang="de-DE" dirty="0" err="1"/>
              <a:t>Sichtenmodell</a:t>
            </a:r>
            <a:endParaRPr lang="de-DE" dirty="0"/>
          </a:p>
          <a:p>
            <a:pPr marL="502920" indent="-457200" rtl="0">
              <a:buFont typeface="Arial" panose="020B0604020202020204" pitchFamily="34" charset="0"/>
              <a:buChar char="•"/>
            </a:pPr>
            <a:r>
              <a:rPr lang="de-DE" dirty="0"/>
              <a:t>Programmvorstellung</a:t>
            </a:r>
          </a:p>
          <a:p>
            <a:pPr marL="502920" indent="-457200" rtl="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6580822-8969-4CB0-91F7-2FB62DC51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0AFD125-B935-449E-8547-02F607F55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C6F290-D301-4864-9490-340EF11588D9}" type="slidenum">
              <a:rPr lang="en-US" altLang="en-US" smtClean="0"/>
              <a:pPr rtl="0"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90566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E83800-1E6B-4A93-87D3-3D70E59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" dirty="0"/>
              <a:t>Vorgehensmodell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8AFC74-2DAB-4FF2-A66B-288CACB8B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502920" indent="-457200" rtl="0">
              <a:buFont typeface="Arial" panose="020B0604020202020204" pitchFamily="34" charset="0"/>
              <a:buChar char="•"/>
            </a:pPr>
            <a:r>
              <a:rPr lang="de" dirty="0"/>
              <a:t>Trello Kanban Board</a:t>
            </a:r>
          </a:p>
          <a:p>
            <a:pPr marL="502920" indent="-457200" rtl="0">
              <a:buFont typeface="Arial" panose="020B0604020202020204" pitchFamily="34" charset="0"/>
              <a:buChar char="•"/>
            </a:pPr>
            <a:r>
              <a:rPr lang="de" dirty="0"/>
              <a:t>Agil</a:t>
            </a:r>
          </a:p>
          <a:p>
            <a:pPr marL="1149350" lvl="1" indent="-457200">
              <a:buFont typeface="Arial" panose="020B0604020202020204" pitchFamily="34" charset="0"/>
              <a:buChar char="•"/>
            </a:pPr>
            <a:r>
              <a:rPr lang="de-DE" dirty="0"/>
              <a:t>W</a:t>
            </a:r>
            <a:r>
              <a:rPr lang="de" dirty="0"/>
              <a:t>öchentliche Meetings</a:t>
            </a:r>
          </a:p>
          <a:p>
            <a:pPr marL="1149350" lvl="1" indent="-457200">
              <a:buFont typeface="Arial" panose="020B0604020202020204" pitchFamily="34" charset="0"/>
              <a:buChar char="•"/>
            </a:pPr>
            <a:r>
              <a:rPr lang="de-DE" dirty="0"/>
              <a:t>K</a:t>
            </a:r>
            <a:r>
              <a:rPr lang="de" dirty="0"/>
              <a:t>eine komplette Verteilung der Aufgaben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endParaRPr lang="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9AAF121-E28C-45FC-855A-D5E9BEB0F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4F661A-A0D9-4099-BD70-49FAB1988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C6F290-D301-4864-9490-340EF11588D9}" type="slidenum">
              <a:rPr lang="en-US" altLang="en-US" smtClean="0"/>
              <a:pPr rtl="0"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33441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4F8B17-CA98-41AD-988B-68DA804E9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Projektverlauf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88E470-4D18-4400-AE5B-F1B78BA44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502920" indent="-457200" rtl="0">
              <a:buFont typeface="Arial" panose="020B0604020202020204" pitchFamily="34" charset="0"/>
              <a:buChar char="•"/>
            </a:pPr>
            <a:r>
              <a:rPr lang="de-DE" dirty="0"/>
              <a:t>GitHub (Versionskontrolle)</a:t>
            </a:r>
          </a:p>
          <a:p>
            <a:pPr marL="502920" indent="-457200" rtl="0">
              <a:buFont typeface="Arial" panose="020B0604020202020204" pitchFamily="34" charset="0"/>
              <a:buChar char="•"/>
            </a:pPr>
            <a:r>
              <a:rPr lang="de-DE" dirty="0"/>
              <a:t>Reihenfolge</a:t>
            </a:r>
          </a:p>
          <a:p>
            <a:pPr marL="1149350" lvl="1" indent="-457200">
              <a:buFont typeface="Arial" panose="020B0604020202020204" pitchFamily="34" charset="0"/>
              <a:buChar char="•"/>
            </a:pPr>
            <a:r>
              <a:rPr lang="de-DE" dirty="0"/>
              <a:t>Entwurf</a:t>
            </a:r>
          </a:p>
          <a:p>
            <a:pPr marL="1149350" lvl="1" indent="-457200">
              <a:buFont typeface="Arial" panose="020B0604020202020204" pitchFamily="34" charset="0"/>
              <a:buChar char="•"/>
            </a:pPr>
            <a:r>
              <a:rPr lang="de-DE" dirty="0"/>
              <a:t>Planung</a:t>
            </a:r>
          </a:p>
          <a:p>
            <a:pPr marL="1149350" lvl="1" indent="-457200">
              <a:buFont typeface="Arial" panose="020B0604020202020204" pitchFamily="34" charset="0"/>
              <a:buChar char="•"/>
            </a:pPr>
            <a:r>
              <a:rPr lang="de-DE" dirty="0"/>
              <a:t>Code</a:t>
            </a:r>
          </a:p>
          <a:p>
            <a:pPr marL="1149350" lvl="1" indent="-457200">
              <a:buFont typeface="Arial" panose="020B0604020202020204" pitchFamily="34" charset="0"/>
              <a:buChar char="•"/>
            </a:pPr>
            <a:r>
              <a:rPr lang="de-DE" dirty="0"/>
              <a:t>Dokumentation</a:t>
            </a:r>
          </a:p>
          <a:p>
            <a:pPr marL="1149350" lvl="1" indent="-457200">
              <a:buFont typeface="Arial" panose="020B0604020202020204" pitchFamily="34" charset="0"/>
              <a:buChar char="•"/>
            </a:pPr>
            <a:r>
              <a:rPr lang="de-DE" dirty="0"/>
              <a:t>Präsentation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CEF17B-F785-46D4-9CA1-203EC19BD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826299-7E7E-4EFD-AF47-C6BB3CBC9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C6F290-D301-4864-9490-340EF11588D9}" type="slidenum">
              <a:rPr lang="en-US" altLang="en-US" smtClean="0"/>
              <a:pPr rtl="0"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92015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6294C1-FB65-4366-A83A-341A46390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Aufteilung der Funktionalitäten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262635-0730-4040-88A7-C9E553A58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502920" indent="-457200" rtl="0">
              <a:buFont typeface="Arial" panose="020B0604020202020204" pitchFamily="34" charset="0"/>
              <a:buChar char="•"/>
            </a:pPr>
            <a:r>
              <a:rPr lang="de-DE" dirty="0"/>
              <a:t>Oberfläche</a:t>
            </a:r>
          </a:p>
          <a:p>
            <a:pPr marL="502920" indent="-457200" rtl="0">
              <a:buFont typeface="Arial" panose="020B0604020202020204" pitchFamily="34" charset="0"/>
              <a:buChar char="•"/>
            </a:pPr>
            <a:r>
              <a:rPr lang="de-DE" dirty="0"/>
              <a:t>Lieder hinzufügen</a:t>
            </a:r>
          </a:p>
          <a:p>
            <a:pPr marL="502920" indent="-457200" rtl="0">
              <a:buFont typeface="Arial" panose="020B0604020202020204" pitchFamily="34" charset="0"/>
              <a:buChar char="•"/>
            </a:pPr>
            <a:r>
              <a:rPr lang="de-DE" dirty="0"/>
              <a:t>Play/Pause/</a:t>
            </a:r>
            <a:r>
              <a:rPr lang="de-DE" dirty="0" err="1"/>
              <a:t>Stop</a:t>
            </a:r>
            <a:endParaRPr lang="de-DE" dirty="0"/>
          </a:p>
          <a:p>
            <a:pPr marL="502920" indent="-457200" rtl="0">
              <a:buFont typeface="Arial" panose="020B0604020202020204" pitchFamily="34" charset="0"/>
              <a:buChar char="•"/>
            </a:pPr>
            <a:r>
              <a:rPr lang="de-DE" dirty="0"/>
              <a:t>Playliste</a:t>
            </a:r>
          </a:p>
          <a:p>
            <a:pPr marL="502920" indent="-457200" rtl="0">
              <a:buFont typeface="Arial" panose="020B0604020202020204" pitchFamily="34" charset="0"/>
              <a:buChar char="•"/>
            </a:pPr>
            <a:r>
              <a:rPr lang="de-DE" dirty="0"/>
              <a:t>Tabelle</a:t>
            </a:r>
          </a:p>
          <a:p>
            <a:pPr marL="1149350" lvl="1" indent="-457200">
              <a:buFont typeface="Arial" panose="020B0604020202020204" pitchFamily="34" charset="0"/>
              <a:buChar char="•"/>
            </a:pPr>
            <a:r>
              <a:rPr lang="de-DE" dirty="0"/>
              <a:t>Sortierung</a:t>
            </a:r>
          </a:p>
          <a:p>
            <a:pPr marL="1149350" lvl="1" indent="-457200">
              <a:buFont typeface="Arial" panose="020B0604020202020204" pitchFamily="34" charset="0"/>
              <a:buChar char="•"/>
            </a:pPr>
            <a:r>
              <a:rPr lang="de-DE" dirty="0" err="1"/>
              <a:t>Drag&amp;Drop</a:t>
            </a:r>
            <a:endParaRPr lang="de-DE" dirty="0"/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de-DE" dirty="0"/>
              <a:t>Suche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FF5DC95-2A73-4336-BA6A-1BC35DA00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E3E180-AE84-405C-B2DA-B04F0538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C6F290-D301-4864-9490-340EF11588D9}" type="slidenum">
              <a:rPr lang="en-US" altLang="en-US" smtClean="0"/>
              <a:pPr rtl="0"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83074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0E643B-78AF-40F5-BBC9-E30C084AF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Aufteilung der Funktionalität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D57591-8076-4EA4-B2FC-0D4E69941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Arial" panose="020B0604020202020204" pitchFamily="34" charset="0"/>
              <a:buChar char="•"/>
            </a:pPr>
            <a:r>
              <a:rPr lang="de-DE" dirty="0"/>
              <a:t>Vorspulen/Zurückspulen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de-DE" dirty="0"/>
              <a:t>Weiter/Zurückspringen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de-DE" dirty="0"/>
              <a:t>Zufällige Wiedergabe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de-DE" dirty="0"/>
              <a:t>Lautstärke/Stummschalten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de-DE" dirty="0"/>
              <a:t>Aktuelle Wiedergabe</a:t>
            </a:r>
          </a:p>
          <a:p>
            <a:pPr marL="1149350" lvl="1" indent="-457200">
              <a:buFont typeface="Arial" panose="020B0604020202020204" pitchFamily="34" charset="0"/>
              <a:buChar char="•"/>
            </a:pPr>
            <a:r>
              <a:rPr lang="de-DE" dirty="0" err="1"/>
              <a:t>ProgressBar</a:t>
            </a:r>
            <a:endParaRPr lang="de-DE" dirty="0"/>
          </a:p>
          <a:p>
            <a:pPr marL="1149350" lvl="1" indent="-457200">
              <a:buFont typeface="Arial" panose="020B0604020202020204" pitchFamily="34" charset="0"/>
              <a:buChar char="•"/>
            </a:pPr>
            <a:r>
              <a:rPr lang="de-DE" dirty="0"/>
              <a:t>Angaben zur aktuellen Wiedergabe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de-DE" dirty="0"/>
              <a:t>Playliste Speichern/Abrufen</a:t>
            </a:r>
          </a:p>
          <a:p>
            <a:endParaRPr lang="de-DE" dirty="0"/>
          </a:p>
          <a:p>
            <a:pPr marL="502920" indent="-457200">
              <a:buFont typeface="Arial" panose="020B0604020202020204" pitchFamily="34" charset="0"/>
              <a:buChar char="•"/>
            </a:pPr>
            <a:endParaRPr lang="de-DE" dirty="0"/>
          </a:p>
          <a:p>
            <a:pPr marL="502920" indent="-4572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EDFB5D8-A2D0-43E2-A150-A1C24E324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B0671E0-D066-4BAF-96D1-9E57F41F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C6F290-D301-4864-9490-340EF11588D9}" type="slidenum">
              <a:rPr lang="en-US" altLang="en-US" smtClean="0"/>
              <a:pPr rtl="0"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01570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4765FE-5DC8-4FFF-A1C7-4CC710B3D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Verwendete Tools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DFD893-57C4-4127-A79D-AC2307C2C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502920" indent="-457200" rtl="0">
              <a:buFont typeface="Arial" panose="020B0604020202020204" pitchFamily="34" charset="0"/>
              <a:buChar char="•"/>
            </a:pPr>
            <a:r>
              <a:rPr lang="de-DE" dirty="0"/>
              <a:t>Zoom </a:t>
            </a:r>
            <a:r>
              <a:rPr lang="de-DE" dirty="0">
                <a:sym typeface="Wingdings" panose="05000000000000000000" pitchFamily="2" charset="2"/>
              </a:rPr>
              <a:t> Team Meetings</a:t>
            </a:r>
          </a:p>
          <a:p>
            <a:pPr marL="502920" indent="-457200" rtl="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GitHub  Versionskontrolle</a:t>
            </a:r>
          </a:p>
          <a:p>
            <a:pPr marL="502920" indent="-457200" rtl="0"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Trello</a:t>
            </a:r>
            <a:r>
              <a:rPr lang="de-DE" dirty="0">
                <a:sym typeface="Wingdings" panose="05000000000000000000" pitchFamily="2" charset="2"/>
              </a:rPr>
              <a:t>  Aufgabenverteilung</a:t>
            </a:r>
          </a:p>
          <a:p>
            <a:pPr marL="502920" indent="-457200" rtl="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Draw.io  Entwurf, Diagramme</a:t>
            </a:r>
          </a:p>
          <a:p>
            <a:pPr marL="502920" indent="-457200" rtl="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Google Drive  Dokumentation</a:t>
            </a:r>
          </a:p>
          <a:p>
            <a:pPr marL="502920" indent="-457200" rtl="0"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QtCreator</a:t>
            </a:r>
            <a:r>
              <a:rPr lang="de-DE" dirty="0">
                <a:sym typeface="Wingdings" panose="05000000000000000000" pitchFamily="2" charset="2"/>
              </a:rPr>
              <a:t>  Entwicklungsumgebung</a:t>
            </a:r>
            <a:r>
              <a:rPr lang="de-DE" dirty="0"/>
              <a:t>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3D6B92-C3DF-4FC7-A158-21D58CCD3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204728B-F235-461A-84BB-8074564C9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C6F290-D301-4864-9490-340EF11588D9}" type="slidenum">
              <a:rPr lang="en-US" altLang="en-US" smtClean="0"/>
              <a:pPr rtl="0"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2761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F73141-D3A6-47A5-B703-C5FDED978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dirty="0"/>
              <a:t>4+1 </a:t>
            </a:r>
            <a:r>
              <a:rPr lang="de-DE" dirty="0" err="1"/>
              <a:t>Sichtenmodell</a:t>
            </a:r>
            <a:r>
              <a:rPr lang="de-DE" dirty="0"/>
              <a:t>: Klassendiagramm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FDEBAA0-D02F-4726-B30F-B5B2D023E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1310A5-7F88-4D21-AB85-19A676DC6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C6F290-D301-4864-9490-340EF11588D9}" type="slidenum">
              <a:rPr lang="en-US" altLang="en-US" smtClean="0"/>
              <a:pPr rtl="0"/>
              <a:t>8</a:t>
            </a:fld>
            <a:endParaRPr lang="en-US" alt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B44ED71-37A3-4BEE-B7E4-BCCD1BC66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206" y="2780928"/>
            <a:ext cx="2495588" cy="176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812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433C06-47FD-42BE-8360-3B3BFCD72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4+1 </a:t>
            </a:r>
            <a:r>
              <a:rPr lang="de-DE" dirty="0" err="1"/>
              <a:t>Sichtenmodell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Verteilungsdiagramm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4332B5D-93C0-4CEB-9480-6A06567FF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0742844-7A2D-464B-AF61-34CE9621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C6F290-D301-4864-9490-340EF11588D9}" type="slidenum">
              <a:rPr lang="en-US" altLang="en-US" smtClean="0"/>
              <a:pPr rtl="0"/>
              <a:t>9</a:t>
            </a:fld>
            <a:endParaRPr lang="en-US" alt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F5E65D2-524F-4363-B674-E648699F8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352" y="1991022"/>
            <a:ext cx="3711295" cy="287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96153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 für Vertriebsschulung">
  <a:themeElements>
    <a:clrScheme name="Sales Training_fina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ales Training_final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les Training_fina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Training_fina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_26713437_TF02819076" id="{8C19975E-0A0C-44BC-9E8C-FF93042462AA}" vid="{CC76A0F8-BE3B-4064-B633-6A3EA8AE9852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 für Vertriebsschulung</Template>
  <TotalTime>0</TotalTime>
  <Words>229</Words>
  <Application>Microsoft Office PowerPoint</Application>
  <PresentationFormat>Bildschirmpräsentation (4:3)</PresentationFormat>
  <Paragraphs>91</Paragraphs>
  <Slides>14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7" baseType="lpstr">
      <vt:lpstr>Arial</vt:lpstr>
      <vt:lpstr>Wingdings</vt:lpstr>
      <vt:lpstr>Präsentation für Vertriebsschulung</vt:lpstr>
      <vt:lpstr>MP3-Player</vt:lpstr>
      <vt:lpstr>Übersicht</vt:lpstr>
      <vt:lpstr>Vorgehensmodell</vt:lpstr>
      <vt:lpstr>Projektverlauf</vt:lpstr>
      <vt:lpstr>Aufteilung der Funktionalitäten</vt:lpstr>
      <vt:lpstr>Aufteilung der Funktionalität</vt:lpstr>
      <vt:lpstr>Verwendete Tools</vt:lpstr>
      <vt:lpstr>4+1 Sichtenmodell: Klassendiagramm</vt:lpstr>
      <vt:lpstr>4+1 Sichtenmodell: Verteilungsdiagramm</vt:lpstr>
      <vt:lpstr>4+1 Sichtenmodell: Komponentendiagramm</vt:lpstr>
      <vt:lpstr>4+1 Sichtenmodell: Aktivitätsdiagramm</vt:lpstr>
      <vt:lpstr>4+1 Sichtenmodell: Anwendungsfalldiagramm</vt:lpstr>
      <vt:lpstr>Programmvorstellung</vt:lpstr>
      <vt:lpstr>Vielen Dank für Ihre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MP3-Player</dc:title>
  <dc:creator>Jennifer Ried</dc:creator>
  <cp:lastModifiedBy>Jennifer Ried</cp:lastModifiedBy>
  <cp:revision>1</cp:revision>
  <dcterms:created xsi:type="dcterms:W3CDTF">2021-11-24T15:00:27Z</dcterms:created>
  <dcterms:modified xsi:type="dcterms:W3CDTF">2021-11-24T15:49:08Z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