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0" r:id="rId3"/>
    <p:sldId id="271" r:id="rId4"/>
    <p:sldId id="272" r:id="rId5"/>
    <p:sldId id="273" r:id="rId6"/>
    <p:sldId id="277" r:id="rId7"/>
    <p:sldId id="274" r:id="rId8"/>
    <p:sldId id="283" r:id="rId9"/>
    <p:sldId id="275" r:id="rId10"/>
    <p:sldId id="281" r:id="rId11"/>
    <p:sldId id="282" r:id="rId12"/>
    <p:sldId id="276" r:id="rId13"/>
    <p:sldId id="278" r:id="rId14"/>
  </p:sldIdLst>
  <p:sldSz cx="9144000" cy="6858000" type="screen4x3"/>
  <p:notesSz cx="7010400" cy="9296400"/>
  <p:defaultTextStyle>
    <a:defPPr rtl="0">
      <a:defRPr lang="de-de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6" d="100"/>
          <a:sy n="86" d="100"/>
        </p:scale>
        <p:origin x="4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19" name="Rechteck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7DB56D8E-E6EE-4E4F-B6FF-A7BAD3846B4C}" type="datetime1">
              <a:rPr lang="de-DE" smtClean="0"/>
              <a:t>26.11.2021</a:t>
            </a:fld>
            <a:endParaRPr lang="de-DE"/>
          </a:p>
        </p:txBody>
      </p:sp>
      <p:sp>
        <p:nvSpPr>
          <p:cNvPr id="34820" name="Rechteck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21" name="Rechteck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27" name="Rechteck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D28A3AFF-739D-4D9F-BC76-6402737745E8}" type="datetime1">
              <a:rPr lang="de-DE" smtClean="0"/>
              <a:t>26.11.2021</a:t>
            </a:fld>
            <a:endParaRPr lang="en-US" dirty="0"/>
          </a:p>
        </p:txBody>
      </p:sp>
      <p:sp>
        <p:nvSpPr>
          <p:cNvPr id="26628" name="Rechteck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hteck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6630" name="Rechteck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31" name="Rechteck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823FACB9-4E35-4CB3-835A-2EBF55FAEDE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4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9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2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8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9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5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i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7112" name="Gruppieren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Ellipse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4" name="Ellipse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5" name="Ellipse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6" name="Ellipse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7" name="Ellipse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8" name="Ellipse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9" name="Ellipse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0" name="Ellipse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1" name="Ellipse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2" name="Ellipse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3" name="Ellipse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4" name="Ellipse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5" name="Ellipse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6" name="Ellipse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7" name="Ellipse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8" name="Ellipse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9" name="Ellipse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0" name="Ellipse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1" name="Ellipse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2" name="Ellipse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3" name="Ellipse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4" name="Ellipse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5" name="Ellipse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6" name="Ellipse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7" name="Ellipse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8" name="Ellipse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9" name="Ellipse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0" name="Ellipse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1" name="Ellipse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2" name="Ellipse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3" name="Ellipse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7144" name="Lini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7107" name="Titelplatzhalt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/>
            </a:lvl1pPr>
          </a:lstStyle>
          <a:p>
            <a:pPr lvl="0" rtl="0"/>
            <a:r>
              <a:rPr lang="de-DE" noProof="0"/>
              <a:t>Mastertitelformat bearbeiten</a:t>
            </a:r>
            <a:endParaRPr lang="de" noProof="0"/>
          </a:p>
        </p:txBody>
      </p:sp>
      <p:sp>
        <p:nvSpPr>
          <p:cNvPr id="47108" name="Textplatzhalt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/>
            </a:lvl1pPr>
          </a:lstStyle>
          <a:p>
            <a:pPr lvl="0" rtl="0"/>
            <a:r>
              <a:rPr lang="de-DE" noProof="0"/>
              <a:t>Master-Untertitelformat bearbeiten</a:t>
            </a:r>
            <a:endParaRPr lang="de" noProof="0"/>
          </a:p>
        </p:txBody>
      </p:sp>
      <p:sp>
        <p:nvSpPr>
          <p:cNvPr id="47109" name="Datumsplatzhalter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8AD17B-E70E-42AE-BD93-A5DADB7D8962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47110" name="Fußzeilenplatzhalter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7111" name="Foliennummernplatzhalt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45280F-DE53-48B1-9FB9-96A39916642A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75FE1C6-B8F2-4812-B23B-019279927740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72E90EB-6CA4-453F-8712-C339590DE034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85050C2-45F0-4BBF-8F00-AD11351D0D2C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6D251BA-4196-46F7-BF5E-DE37F6712AD1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CA836AA-801F-4255-88FB-DAA5F4FB4C99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1C6F290-D301-4864-9490-340EF11588D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DF4E758-88B1-4B52-AA3A-E63871E3D394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0208CE1-DD55-4A43-A479-EF83A2DC398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7C96C6F-DDD6-4761-85D0-5E47373AF666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927AF89-6755-46F5-BBCF-E571D7F311A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BC20196-3D84-4F27-8D5B-7A5E9E4BF8DB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76BE3C0-1208-4260-82C3-0EB04002719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38F217E-41E0-42C5-BCCA-1BE8572241F7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5F02DF6-5EF1-449D-8E8F-F40E7D2FCBCB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D33256C-1995-4109-AD94-5F0245B3D727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C3460AA-1533-4548-8781-A6D0EAE276D6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B0CD3E0D-2EC0-4889-AC5E-8D0002587F86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386842-FEC9-453F-B6F7-7C945F3A2D73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DED56D5-2E09-4843-8427-EF5D711F6C7C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6DA581-ADE3-4A40-91CB-711A776CAC2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i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6088" name="Gruppieren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Ellipse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0" name="Ellipse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1" name="Ellipse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2" name="Ellipse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3" name="Ellipse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4" name="Ellipse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5" name="Ellipse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6" name="Ellipse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7" name="Ellipse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8" name="Ellipse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9" name="Ellipse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0" name="Ellipse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1" name="Ellipse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2" name="Ellipse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3" name="Ellipse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4" name="Ellipse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5" name="Ellipse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6" name="Ellipse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7" name="Ellipse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8" name="Ellipse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9" name="Ellipse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0" name="Ellipse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1" name="Ellipse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2" name="Ellipse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3" name="Ellipse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4" name="Ellipse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5" name="Ellipse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6" name="Ellipse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7" name="Ellipse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8" name="Ellipse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9" name="Ellipse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6083" name="Titelplatzhalt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Titelmasterformat durch Klicken bearbeiten</a:t>
            </a:r>
          </a:p>
        </p:txBody>
      </p:sp>
      <p:sp>
        <p:nvSpPr>
          <p:cNvPr id="46084" name="Textplatzhalt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  <a:p>
            <a:pPr lvl="8" rtl="0"/>
            <a:endParaRPr lang="en-US" altLang="en-US" dirty="0"/>
          </a:p>
          <a:p>
            <a:pPr lvl="8" rtl="0"/>
            <a:endParaRPr lang="en-US" altLang="en-US" dirty="0"/>
          </a:p>
        </p:txBody>
      </p:sp>
      <p:sp>
        <p:nvSpPr>
          <p:cNvPr id="46085" name="Datumsplatzhalt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204E7E43-289B-4F0A-95D6-13B7A8C5CD62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46086" name="Fußzeilenplatzhalt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6087" name="Foliennummernplatzhalt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D7E5119E-5338-4B55-81DC-57EAC9440FD0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med">
    <p:pull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MP3-Player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3049588"/>
            <a:ext cx="6990209" cy="2362200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Jasmin </a:t>
            </a:r>
            <a:r>
              <a:rPr lang="de-DE" sz="2800" dirty="0" err="1"/>
              <a:t>Sölling</a:t>
            </a:r>
            <a:r>
              <a:rPr lang="de-DE" sz="2800" dirty="0"/>
              <a:t>, Jennifer Ried,  Darius Keil, Julian </a:t>
            </a:r>
            <a:r>
              <a:rPr lang="de-DE" sz="2800" dirty="0" err="1"/>
              <a:t>Bermel</a:t>
            </a:r>
            <a:r>
              <a:rPr lang="de-DE" sz="2800" dirty="0"/>
              <a:t> und Timo </a:t>
            </a:r>
            <a:r>
              <a:rPr lang="de-DE" sz="2800" dirty="0" err="1"/>
              <a:t>Seuser</a:t>
            </a:r>
            <a:endParaRPr lang="de-DE" sz="2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E82F6BA-C95D-4CBC-BE0A-8AC83DCF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57FE83-EACA-45F0-A5BB-C6107854F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945280F-DE53-48B1-9FB9-96A39916642A}" type="slidenum">
              <a:rPr lang="en-US" altLang="en-US" smtClean="0"/>
              <a:pPr rtl="0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49FEF-D5AF-47DA-810C-BC8D3F6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Aktivitätsdiagramm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3352B7-E8B0-4E8B-B3D2-94732FB7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D735A-12EC-46AB-BFBC-AFFA4844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10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755D6F-5F8D-431E-B49F-5420E9AEA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18054"/>
            <a:ext cx="4086399" cy="46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13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BBBAD-6A9F-4197-9104-C0677B99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Anwendungsfalldiagramm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A95D2-244F-4A61-8FDA-420E06D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70B6DA-C379-4971-A22B-DB7DBBF4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11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182434-E365-4262-B78A-DDDFA0D5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27" y="1563574"/>
            <a:ext cx="5013546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Programmvorstellung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E9E13-8C60-40B1-961A-C74E2AAB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C295F4-AC92-40A3-8E0E-88D8B92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F91DF-A346-4C4F-A157-F5ACAB4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0BEC2-CB10-48B6-8AD3-27FBC7C1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276872"/>
            <a:ext cx="9136360" cy="2447900"/>
          </a:xfrm>
        </p:spPr>
        <p:txBody>
          <a:bodyPr/>
          <a:lstStyle/>
          <a:p>
            <a:r>
              <a:rPr lang="de-DE" sz="6000" dirty="0"/>
              <a:t>Vielen Dank für Ihre Aufmerksamkeit!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FDA68-4CDA-4B2A-8694-D55F143B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6B4EDA-0992-4488-A9A4-308A446D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23187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Vorgehensmodell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Projektverlauf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Aufteilung der Funktionalitäten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Verwendete Tools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Datenflussdiagramm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4+1 </a:t>
            </a:r>
            <a:r>
              <a:rPr lang="de-DE" dirty="0" err="1"/>
              <a:t>Sichtenmodell</a:t>
            </a:r>
            <a:endParaRPr lang="de-DE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Programmvorstellung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580822-8969-4CB0-91F7-2FB62DC5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AFD125-B935-449E-8547-02F607F5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" dirty="0"/>
              <a:t>Trello Kanban Board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" dirty="0"/>
              <a:t>Agil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W</a:t>
            </a:r>
            <a:r>
              <a:rPr lang="de" dirty="0"/>
              <a:t>öchentliche Meetings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K</a:t>
            </a:r>
            <a:r>
              <a:rPr lang="de" dirty="0"/>
              <a:t>eine komplette Verteilung der Aufgaben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AAF121-E28C-45FC-855A-D5E9BEB0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4F661A-A0D9-4099-BD70-49FAB198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Projektverlauf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GitHub (Versionskontrolle)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Reihenfolge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Entwurf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Planung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Code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Präsentation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CEF17B-F785-46D4-9CA1-203EC19B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26299-7E7E-4EFD-AF47-C6BB3CBC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Aufteilung der 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Oberfläche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Lieder hinzufügen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Play/Pause/</a:t>
            </a:r>
            <a:r>
              <a:rPr lang="de-DE" dirty="0" err="1"/>
              <a:t>Stop</a:t>
            </a:r>
            <a:endParaRPr lang="de-DE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Playliste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Tabelle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Sortierung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Drag&amp;Drop</a:t>
            </a: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Suche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5DC95-2A73-4336-BA6A-1BC35DA0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E3E180-AE84-405C-B2DA-B04F0538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E643B-78AF-40F5-BBC9-E30C084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 der 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57591-8076-4EA4-B2FC-0D4E6994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Vorspulen/Zurückspulen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Weiter/Zurückspringen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Zufällige Wiedergabe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Lautstärke/Stummschalten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Aktuelle Wiedergabe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ProgressBar</a:t>
            </a:r>
            <a:endParaRPr lang="de-DE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Angaben zur aktuellen Wiedergabe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Playliste Speichern/Abrufen</a:t>
            </a:r>
          </a:p>
          <a:p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DFB5D8-A2D0-43E2-A150-A1C24E32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671E0-D066-4BAF-96D1-9E57F41F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1570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Zoom </a:t>
            </a:r>
            <a:r>
              <a:rPr lang="de-DE" dirty="0">
                <a:sym typeface="Wingdings" panose="05000000000000000000" pitchFamily="2" charset="2"/>
              </a:rPr>
              <a:t> Team Meetings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GitHub  Versionskontrolle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Trello</a:t>
            </a:r>
            <a:r>
              <a:rPr lang="de-DE" dirty="0">
                <a:sym typeface="Wingdings" panose="05000000000000000000" pitchFamily="2" charset="2"/>
              </a:rPr>
              <a:t>  Aufgabenverteilung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Draw.io  Entwurf, Diagramme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Google Drive  Dokumentation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QtCreator</a:t>
            </a:r>
            <a:r>
              <a:rPr lang="de-DE" dirty="0">
                <a:sym typeface="Wingdings" panose="05000000000000000000" pitchFamily="2" charset="2"/>
              </a:rPr>
              <a:t>  Entwicklungsumgebung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3D6B92-C3DF-4FC7-A158-21D58CCD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04728B-F235-461A-84BB-8074564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BF30C-E5EF-4573-9C91-13229AB0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Datenflussdiagramm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780C8-1447-49F1-A33B-327C64BC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AB4F6A-A094-4E1C-B705-E74723A9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8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8DEEB1-C713-4202-9666-6C16C8CD7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75" y="1844824"/>
            <a:ext cx="6480650" cy="36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40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 Klassendiagramm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DEBAA0-D02F-4726-B30F-B5B2D023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310A5-7F88-4D21-AB85-19A676DC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9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44ED71-37A3-4BEE-B7E4-BCCD1BC66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06" y="2780928"/>
            <a:ext cx="2495588" cy="17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äsentation für Vertriebsschulung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437_TF02819076" id="{8C19975E-0A0C-44BC-9E8C-FF93042462AA}" vid="{CC76A0F8-BE3B-4064-B633-6A3EA8AE9852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 für Vertriebsschulung</Template>
  <TotalTime>0</TotalTime>
  <Words>216</Words>
  <Application>Microsoft Office PowerPoint</Application>
  <PresentationFormat>Bildschirmpräsentation (4:3)</PresentationFormat>
  <Paragraphs>89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Wingdings</vt:lpstr>
      <vt:lpstr>Präsentation für Vertriebsschulung</vt:lpstr>
      <vt:lpstr>MP3-Player</vt:lpstr>
      <vt:lpstr>Übersicht</vt:lpstr>
      <vt:lpstr>Vorgehensmodell</vt:lpstr>
      <vt:lpstr>Projektverlauf</vt:lpstr>
      <vt:lpstr>Aufteilung der Funktionalitäten</vt:lpstr>
      <vt:lpstr>Aufteilung der Funktionalität</vt:lpstr>
      <vt:lpstr>Verwendete Tools</vt:lpstr>
      <vt:lpstr>Datenflussdiagramm</vt:lpstr>
      <vt:lpstr>4+1 Sichtenmodell: Klassendiagramm</vt:lpstr>
      <vt:lpstr>4+1 Sichtenmodell: Aktivitätsdiagramm</vt:lpstr>
      <vt:lpstr>4+1 Sichtenmodell: Anwendungsfalldiagramm</vt:lpstr>
      <vt:lpstr>Programmvorstellung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MP3-Player</dc:title>
  <dc:creator>Jennifer Ried</dc:creator>
  <cp:lastModifiedBy>Jennifer Ried</cp:lastModifiedBy>
  <cp:revision>3</cp:revision>
  <dcterms:created xsi:type="dcterms:W3CDTF">2021-11-24T15:00:27Z</dcterms:created>
  <dcterms:modified xsi:type="dcterms:W3CDTF">2021-11-26T15:59:55Z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