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9.xml" ContentType="application/vnd.openxmlformats-officedocument.theme+xml"/>
  <Override PartName="/ppt/slideLayouts/slideLayout13.xml" ContentType="application/vnd.openxmlformats-officedocument.presentationml.slideLayout+xml"/>
  <Override PartName="/ppt/theme/theme10.xml" ContentType="application/vnd.openxmlformats-officedocument.theme+xml"/>
  <Override PartName="/ppt/slideLayouts/slideLayout14.xml" ContentType="application/vnd.openxmlformats-officedocument.presentationml.slideLayout+xml"/>
  <Override PartName="/ppt/theme/theme11.xml" ContentType="application/vnd.openxmlformats-officedocument.theme+xml"/>
  <Override PartName="/ppt/slideLayouts/slideLayout15.xml" ContentType="application/vnd.openxmlformats-officedocument.presentationml.slideLayout+xml"/>
  <Override PartName="/ppt/theme/theme1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3.xml" ContentType="application/vnd.openxmlformats-officedocument.theme+xml"/>
  <Override PartName="/ppt/slideLayouts/slideLayout19.xml" ContentType="application/vnd.openxmlformats-officedocument.presentationml.slideLayout+xml"/>
  <Override PartName="/ppt/theme/theme14.xml" ContentType="application/vnd.openxmlformats-officedocument.theme+xml"/>
  <Override PartName="/ppt/slideLayouts/slideLayout20.xml" ContentType="application/vnd.openxmlformats-officedocument.presentationml.slideLayout+xml"/>
  <Override PartName="/ppt/theme/theme15.xml" ContentType="application/vnd.openxmlformats-officedocument.theme+xml"/>
  <Override PartName="/ppt/slideLayouts/slideLayout21.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1E_23F25228.xml" ContentType="application/vnd.ms-powerpoint.comments+xml"/>
  <Override PartName="/ppt/comments/modernComment_11C_9EABCE8A.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63" r:id="rId5"/>
    <p:sldMasterId id="2147483665" r:id="rId6"/>
    <p:sldMasterId id="2147483667" r:id="rId7"/>
    <p:sldMasterId id="2147483669" r:id="rId8"/>
    <p:sldMasterId id="2147483671" r:id="rId9"/>
    <p:sldMasterId id="2147483673" r:id="rId10"/>
    <p:sldMasterId id="2147483675" r:id="rId11"/>
    <p:sldMasterId id="2147483677" r:id="rId12"/>
    <p:sldMasterId id="2147483682" r:id="rId13"/>
    <p:sldMasterId id="2147483684" r:id="rId14"/>
    <p:sldMasterId id="2147483686" r:id="rId15"/>
    <p:sldMasterId id="2147483688" r:id="rId16"/>
    <p:sldMasterId id="2147483681" r:id="rId17"/>
    <p:sldMasterId id="2147483695" r:id="rId18"/>
    <p:sldMasterId id="2147483855" r:id="rId19"/>
  </p:sldMasterIdLst>
  <p:notesMasterIdLst>
    <p:notesMasterId r:id="rId43"/>
  </p:notesMasterIdLst>
  <p:sldIdLst>
    <p:sldId id="260" r:id="rId20"/>
    <p:sldId id="261" r:id="rId21"/>
    <p:sldId id="288" r:id="rId22"/>
    <p:sldId id="258" r:id="rId23"/>
    <p:sldId id="273" r:id="rId24"/>
    <p:sldId id="298" r:id="rId25"/>
    <p:sldId id="281" r:id="rId26"/>
    <p:sldId id="352" r:id="rId27"/>
    <p:sldId id="353" r:id="rId28"/>
    <p:sldId id="351" r:id="rId29"/>
    <p:sldId id="285" r:id="rId30"/>
    <p:sldId id="283" r:id="rId31"/>
    <p:sldId id="286" r:id="rId32"/>
    <p:sldId id="284" r:id="rId33"/>
    <p:sldId id="299" r:id="rId34"/>
    <p:sldId id="287" r:id="rId35"/>
    <p:sldId id="350" r:id="rId36"/>
    <p:sldId id="343" r:id="rId37"/>
    <p:sldId id="342" r:id="rId38"/>
    <p:sldId id="349" r:id="rId39"/>
    <p:sldId id="345" r:id="rId40"/>
    <p:sldId id="344" r:id="rId41"/>
    <p:sldId id="34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007D28-C071-4EF2-BDFF-651637387714}" name="WYNN, ALISA" initials="WA" userId="S::aw882@lindenwood.edu::9e0dc504-91b8-4817-a721-429b3f47a3e2" providerId="AD"/>
  <p188:author id="{392BA762-FB40-A4B3-818E-C9F7912646F9}" name="Guest User" initials="GU" userId="S::urn:spo:anon#ba19691e4848fe709be1ea7ea0a97e1e412869d87affecca9ca9caa362c1696e::" providerId="AD"/>
  <p188:author id="{6FB56A87-884E-C624-803E-91D6E4E56F9B}" name="Pool, Meredith" initials="PM" userId="S::mpool@lindenwood.edu::553d98e4-abcc-40a7-842d-e991e941caaf" providerId="AD"/>
  <p188:author id="{7D64D0A9-F220-394C-02CE-E1DE3FE598E5}" name="SAILOR, JENNIFER" initials="SJ" userId="S::js086@lindenwood.edu::3cd0423a-3202-45e3-b1eb-8c65a7220a4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A1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0.xml"/><Relationship Id="rId11" Type="http://schemas.openxmlformats.org/officeDocument/2006/relationships/slideMaster" Target="slideMasters/slideMaster8.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microsoft.com/office/2018/10/relationships/authors" Target="author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12.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theme" Target="theme/theme1.xml"/><Relationship Id="rId20" Type="http://schemas.openxmlformats.org/officeDocument/2006/relationships/slide" Target="slides/slide1.xml"/><Relationship Id="rId41"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OR, JENNIFER" userId="S::js086@lindenwood.edu::3cd0423a-3202-45e3-b1eb-8c65a7220a42" providerId="AD" clId="Web-{D3C0E899-E626-4AAF-B61D-AA9FE08ED76B}"/>
    <pc:docChg chg="modSld">
      <pc:chgData name="SAILOR, JENNIFER" userId="S::js086@lindenwood.edu::3cd0423a-3202-45e3-b1eb-8c65a7220a42" providerId="AD" clId="Web-{D3C0E899-E626-4AAF-B61D-AA9FE08ED76B}" dt="2022-04-26T01:40:31.757" v="2" actId="20577"/>
      <pc:docMkLst>
        <pc:docMk/>
      </pc:docMkLst>
      <pc:sldChg chg="modSp">
        <pc:chgData name="SAILOR, JENNIFER" userId="S::js086@lindenwood.edu::3cd0423a-3202-45e3-b1eb-8c65a7220a42" providerId="AD" clId="Web-{D3C0E899-E626-4AAF-B61D-AA9FE08ED76B}" dt="2022-04-26T01:40:31.757" v="2" actId="20577"/>
        <pc:sldMkLst>
          <pc:docMk/>
          <pc:sldMk cId="0" sldId="273"/>
        </pc:sldMkLst>
        <pc:spChg chg="mod">
          <ac:chgData name="SAILOR, JENNIFER" userId="S::js086@lindenwood.edu::3cd0423a-3202-45e3-b1eb-8c65a7220a42" providerId="AD" clId="Web-{D3C0E899-E626-4AAF-B61D-AA9FE08ED76B}" dt="2022-04-26T01:40:31.757" v="2" actId="20577"/>
          <ac:spMkLst>
            <pc:docMk/>
            <pc:sldMk cId="0" sldId="273"/>
            <ac:spMk id="18" creationId="{60DB36B2-1F92-26E8-F3CB-EC92473D1EF3}"/>
          </ac:spMkLst>
        </pc:spChg>
      </pc:sldChg>
    </pc:docChg>
  </pc:docChgLst>
  <pc:docChgLst>
    <pc:chgData name="SAILOR, JENNIFER" userId="3cd0423a-3202-45e3-b1eb-8c65a7220a42" providerId="ADAL" clId="{72054DAE-CDBE-4AE0-8EC4-6ADEAA1911DC}"/>
    <pc:docChg chg="delSld modSld delMainMaster">
      <pc:chgData name="SAILOR, JENNIFER" userId="3cd0423a-3202-45e3-b1eb-8c65a7220a42" providerId="ADAL" clId="{72054DAE-CDBE-4AE0-8EC4-6ADEAA1911DC}" dt="2022-04-28T14:14:01.586" v="47" actId="255"/>
      <pc:docMkLst>
        <pc:docMk/>
      </pc:docMkLst>
      <pc:sldChg chg="del">
        <pc:chgData name="SAILOR, JENNIFER" userId="3cd0423a-3202-45e3-b1eb-8c65a7220a42" providerId="ADAL" clId="{72054DAE-CDBE-4AE0-8EC4-6ADEAA1911DC}" dt="2022-04-28T14:13:13.202" v="0" actId="47"/>
        <pc:sldMkLst>
          <pc:docMk/>
          <pc:sldMk cId="0" sldId="259"/>
        </pc:sldMkLst>
      </pc:sldChg>
      <pc:sldChg chg="modSp mod">
        <pc:chgData name="SAILOR, JENNIFER" userId="3cd0423a-3202-45e3-b1eb-8c65a7220a42" providerId="ADAL" clId="{72054DAE-CDBE-4AE0-8EC4-6ADEAA1911DC}" dt="2022-04-28T14:13:46.478" v="44" actId="255"/>
        <pc:sldMkLst>
          <pc:docMk/>
          <pc:sldMk cId="0" sldId="261"/>
        </pc:sldMkLst>
        <pc:spChg chg="mod">
          <ac:chgData name="SAILOR, JENNIFER" userId="3cd0423a-3202-45e3-b1eb-8c65a7220a42" providerId="ADAL" clId="{72054DAE-CDBE-4AE0-8EC4-6ADEAA1911DC}" dt="2022-04-28T14:13:46.478" v="44" actId="255"/>
          <ac:spMkLst>
            <pc:docMk/>
            <pc:sldMk cId="0" sldId="261"/>
            <ac:spMk id="2" creationId="{26CFA3AC-6202-8340-88C3-4168ADC47AEC}"/>
          </ac:spMkLst>
        </pc:spChg>
      </pc:sldChg>
      <pc:sldChg chg="del">
        <pc:chgData name="SAILOR, JENNIFER" userId="3cd0423a-3202-45e3-b1eb-8c65a7220a42" providerId="ADAL" clId="{72054DAE-CDBE-4AE0-8EC4-6ADEAA1911DC}" dt="2022-04-28T14:13:20.787" v="21" actId="47"/>
        <pc:sldMkLst>
          <pc:docMk/>
          <pc:sldMk cId="0" sldId="268"/>
        </pc:sldMkLst>
      </pc:sldChg>
      <pc:sldChg chg="del">
        <pc:chgData name="SAILOR, JENNIFER" userId="3cd0423a-3202-45e3-b1eb-8c65a7220a42" providerId="ADAL" clId="{72054DAE-CDBE-4AE0-8EC4-6ADEAA1911DC}" dt="2022-04-28T14:13:22.306" v="26" actId="47"/>
        <pc:sldMkLst>
          <pc:docMk/>
          <pc:sldMk cId="0" sldId="269"/>
        </pc:sldMkLst>
      </pc:sldChg>
      <pc:sldChg chg="del">
        <pc:chgData name="SAILOR, JENNIFER" userId="3cd0423a-3202-45e3-b1eb-8c65a7220a42" providerId="ADAL" clId="{72054DAE-CDBE-4AE0-8EC4-6ADEAA1911DC}" dt="2022-04-28T14:13:23.024" v="29" actId="47"/>
        <pc:sldMkLst>
          <pc:docMk/>
          <pc:sldMk cId="0" sldId="271"/>
        </pc:sldMkLst>
      </pc:sldChg>
      <pc:sldChg chg="modSp mod">
        <pc:chgData name="SAILOR, JENNIFER" userId="3cd0423a-3202-45e3-b1eb-8c65a7220a42" providerId="ADAL" clId="{72054DAE-CDBE-4AE0-8EC4-6ADEAA1911DC}" dt="2022-04-28T14:14:01.586" v="47" actId="255"/>
        <pc:sldMkLst>
          <pc:docMk/>
          <pc:sldMk cId="1305819114" sldId="288"/>
        </pc:sldMkLst>
        <pc:spChg chg="mod">
          <ac:chgData name="SAILOR, JENNIFER" userId="3cd0423a-3202-45e3-b1eb-8c65a7220a42" providerId="ADAL" clId="{72054DAE-CDBE-4AE0-8EC4-6ADEAA1911DC}" dt="2022-04-28T14:14:01.586" v="47" actId="255"/>
          <ac:spMkLst>
            <pc:docMk/>
            <pc:sldMk cId="1305819114" sldId="288"/>
            <ac:spMk id="2" creationId="{26CFA3AC-6202-8340-88C3-4168ADC47AEC}"/>
          </ac:spMkLst>
        </pc:spChg>
      </pc:sldChg>
      <pc:sldChg chg="del">
        <pc:chgData name="SAILOR, JENNIFER" userId="3cd0423a-3202-45e3-b1eb-8c65a7220a42" providerId="ADAL" clId="{72054DAE-CDBE-4AE0-8EC4-6ADEAA1911DC}" dt="2022-04-28T14:13:20.201" v="20" actId="47"/>
        <pc:sldMkLst>
          <pc:docMk/>
          <pc:sldMk cId="854190616" sldId="289"/>
        </pc:sldMkLst>
      </pc:sldChg>
      <pc:sldChg chg="del">
        <pc:chgData name="SAILOR, JENNIFER" userId="3cd0423a-3202-45e3-b1eb-8c65a7220a42" providerId="ADAL" clId="{72054DAE-CDBE-4AE0-8EC4-6ADEAA1911DC}" dt="2022-04-28T14:13:20.956" v="22" actId="47"/>
        <pc:sldMkLst>
          <pc:docMk/>
          <pc:sldMk cId="2287181284" sldId="290"/>
        </pc:sldMkLst>
      </pc:sldChg>
      <pc:sldChg chg="del">
        <pc:chgData name="SAILOR, JENNIFER" userId="3cd0423a-3202-45e3-b1eb-8c65a7220a42" providerId="ADAL" clId="{72054DAE-CDBE-4AE0-8EC4-6ADEAA1911DC}" dt="2022-04-28T14:13:22.848" v="28" actId="47"/>
        <pc:sldMkLst>
          <pc:docMk/>
          <pc:sldMk cId="3885408318" sldId="291"/>
        </pc:sldMkLst>
      </pc:sldChg>
      <pc:sldChg chg="del">
        <pc:chgData name="SAILOR, JENNIFER" userId="3cd0423a-3202-45e3-b1eb-8c65a7220a42" providerId="ADAL" clId="{72054DAE-CDBE-4AE0-8EC4-6ADEAA1911DC}" dt="2022-04-28T14:13:22.547" v="27" actId="47"/>
        <pc:sldMkLst>
          <pc:docMk/>
          <pc:sldMk cId="512412175" sldId="292"/>
        </pc:sldMkLst>
      </pc:sldChg>
      <pc:sldChg chg="del">
        <pc:chgData name="SAILOR, JENNIFER" userId="3cd0423a-3202-45e3-b1eb-8c65a7220a42" providerId="ADAL" clId="{72054DAE-CDBE-4AE0-8EC4-6ADEAA1911DC}" dt="2022-04-28T14:13:21.157" v="23" actId="47"/>
        <pc:sldMkLst>
          <pc:docMk/>
          <pc:sldMk cId="593182111" sldId="293"/>
        </pc:sldMkLst>
      </pc:sldChg>
      <pc:sldChg chg="del">
        <pc:chgData name="SAILOR, JENNIFER" userId="3cd0423a-3202-45e3-b1eb-8c65a7220a42" providerId="ADAL" clId="{72054DAE-CDBE-4AE0-8EC4-6ADEAA1911DC}" dt="2022-04-28T14:13:21.639" v="25" actId="47"/>
        <pc:sldMkLst>
          <pc:docMk/>
          <pc:sldMk cId="978296867" sldId="294"/>
        </pc:sldMkLst>
      </pc:sldChg>
      <pc:sldChg chg="del">
        <pc:chgData name="SAILOR, JENNIFER" userId="3cd0423a-3202-45e3-b1eb-8c65a7220a42" providerId="ADAL" clId="{72054DAE-CDBE-4AE0-8EC4-6ADEAA1911DC}" dt="2022-04-28T14:13:21.341" v="24" actId="47"/>
        <pc:sldMkLst>
          <pc:docMk/>
          <pc:sldMk cId="1805713785" sldId="296"/>
        </pc:sldMkLst>
      </pc:sldChg>
      <pc:sldChg chg="del">
        <pc:chgData name="SAILOR, JENNIFER" userId="3cd0423a-3202-45e3-b1eb-8c65a7220a42" providerId="ADAL" clId="{72054DAE-CDBE-4AE0-8EC4-6ADEAA1911DC}" dt="2022-04-28T14:13:24.006" v="30" actId="47"/>
        <pc:sldMkLst>
          <pc:docMk/>
          <pc:sldMk cId="2150607154" sldId="297"/>
        </pc:sldMkLst>
      </pc:sldChg>
      <pc:sldChg chg="del">
        <pc:chgData name="SAILOR, JENNIFER" userId="3cd0423a-3202-45e3-b1eb-8c65a7220a42" providerId="ADAL" clId="{72054DAE-CDBE-4AE0-8EC4-6ADEAA1911DC}" dt="2022-04-28T14:13:14.885" v="2" actId="47"/>
        <pc:sldMkLst>
          <pc:docMk/>
          <pc:sldMk cId="2385558979" sldId="322"/>
        </pc:sldMkLst>
      </pc:sldChg>
      <pc:sldChg chg="del">
        <pc:chgData name="SAILOR, JENNIFER" userId="3cd0423a-3202-45e3-b1eb-8c65a7220a42" providerId="ADAL" clId="{72054DAE-CDBE-4AE0-8EC4-6ADEAA1911DC}" dt="2022-04-28T14:13:15.325" v="3" actId="47"/>
        <pc:sldMkLst>
          <pc:docMk/>
          <pc:sldMk cId="201578795" sldId="323"/>
        </pc:sldMkLst>
      </pc:sldChg>
      <pc:sldChg chg="del">
        <pc:chgData name="SAILOR, JENNIFER" userId="3cd0423a-3202-45e3-b1eb-8c65a7220a42" providerId="ADAL" clId="{72054DAE-CDBE-4AE0-8EC4-6ADEAA1911DC}" dt="2022-04-28T14:13:15.710" v="4" actId="47"/>
        <pc:sldMkLst>
          <pc:docMk/>
          <pc:sldMk cId="3174168437" sldId="324"/>
        </pc:sldMkLst>
      </pc:sldChg>
      <pc:sldChg chg="del">
        <pc:chgData name="SAILOR, JENNIFER" userId="3cd0423a-3202-45e3-b1eb-8c65a7220a42" providerId="ADAL" clId="{72054DAE-CDBE-4AE0-8EC4-6ADEAA1911DC}" dt="2022-04-28T14:13:16.106" v="5" actId="47"/>
        <pc:sldMkLst>
          <pc:docMk/>
          <pc:sldMk cId="3949435446" sldId="325"/>
        </pc:sldMkLst>
      </pc:sldChg>
      <pc:sldChg chg="del">
        <pc:chgData name="SAILOR, JENNIFER" userId="3cd0423a-3202-45e3-b1eb-8c65a7220a42" providerId="ADAL" clId="{72054DAE-CDBE-4AE0-8EC4-6ADEAA1911DC}" dt="2022-04-28T14:13:16.461" v="6" actId="47"/>
        <pc:sldMkLst>
          <pc:docMk/>
          <pc:sldMk cId="3727951937" sldId="326"/>
        </pc:sldMkLst>
      </pc:sldChg>
      <pc:sldChg chg="del">
        <pc:chgData name="SAILOR, JENNIFER" userId="3cd0423a-3202-45e3-b1eb-8c65a7220a42" providerId="ADAL" clId="{72054DAE-CDBE-4AE0-8EC4-6ADEAA1911DC}" dt="2022-04-28T14:13:16.806" v="7" actId="47"/>
        <pc:sldMkLst>
          <pc:docMk/>
          <pc:sldMk cId="1547441058" sldId="327"/>
        </pc:sldMkLst>
      </pc:sldChg>
      <pc:sldChg chg="del">
        <pc:chgData name="SAILOR, JENNIFER" userId="3cd0423a-3202-45e3-b1eb-8c65a7220a42" providerId="ADAL" clId="{72054DAE-CDBE-4AE0-8EC4-6ADEAA1911DC}" dt="2022-04-28T14:13:17.115" v="8" actId="47"/>
        <pc:sldMkLst>
          <pc:docMk/>
          <pc:sldMk cId="2674434536" sldId="329"/>
        </pc:sldMkLst>
      </pc:sldChg>
      <pc:sldChg chg="del">
        <pc:chgData name="SAILOR, JENNIFER" userId="3cd0423a-3202-45e3-b1eb-8c65a7220a42" providerId="ADAL" clId="{72054DAE-CDBE-4AE0-8EC4-6ADEAA1911DC}" dt="2022-04-28T14:13:17.415" v="9" actId="47"/>
        <pc:sldMkLst>
          <pc:docMk/>
          <pc:sldMk cId="642344783" sldId="330"/>
        </pc:sldMkLst>
      </pc:sldChg>
      <pc:sldChg chg="del">
        <pc:chgData name="SAILOR, JENNIFER" userId="3cd0423a-3202-45e3-b1eb-8c65a7220a42" providerId="ADAL" clId="{72054DAE-CDBE-4AE0-8EC4-6ADEAA1911DC}" dt="2022-04-28T14:13:17.710" v="10" actId="47"/>
        <pc:sldMkLst>
          <pc:docMk/>
          <pc:sldMk cId="2421664945" sldId="331"/>
        </pc:sldMkLst>
      </pc:sldChg>
      <pc:sldChg chg="del">
        <pc:chgData name="SAILOR, JENNIFER" userId="3cd0423a-3202-45e3-b1eb-8c65a7220a42" providerId="ADAL" clId="{72054DAE-CDBE-4AE0-8EC4-6ADEAA1911DC}" dt="2022-04-28T14:13:18.010" v="11" actId="47"/>
        <pc:sldMkLst>
          <pc:docMk/>
          <pc:sldMk cId="3032778524" sldId="332"/>
        </pc:sldMkLst>
      </pc:sldChg>
      <pc:sldChg chg="del">
        <pc:chgData name="SAILOR, JENNIFER" userId="3cd0423a-3202-45e3-b1eb-8c65a7220a42" providerId="ADAL" clId="{72054DAE-CDBE-4AE0-8EC4-6ADEAA1911DC}" dt="2022-04-28T14:13:18.233" v="12" actId="47"/>
        <pc:sldMkLst>
          <pc:docMk/>
          <pc:sldMk cId="1105105281" sldId="333"/>
        </pc:sldMkLst>
      </pc:sldChg>
      <pc:sldChg chg="del">
        <pc:chgData name="SAILOR, JENNIFER" userId="3cd0423a-3202-45e3-b1eb-8c65a7220a42" providerId="ADAL" clId="{72054DAE-CDBE-4AE0-8EC4-6ADEAA1911DC}" dt="2022-04-28T14:13:18.465" v="13" actId="47"/>
        <pc:sldMkLst>
          <pc:docMk/>
          <pc:sldMk cId="580253661" sldId="334"/>
        </pc:sldMkLst>
      </pc:sldChg>
      <pc:sldChg chg="del">
        <pc:chgData name="SAILOR, JENNIFER" userId="3cd0423a-3202-45e3-b1eb-8c65a7220a42" providerId="ADAL" clId="{72054DAE-CDBE-4AE0-8EC4-6ADEAA1911DC}" dt="2022-04-28T14:13:18.697" v="14" actId="47"/>
        <pc:sldMkLst>
          <pc:docMk/>
          <pc:sldMk cId="365492020" sldId="336"/>
        </pc:sldMkLst>
      </pc:sldChg>
      <pc:sldChg chg="del">
        <pc:chgData name="SAILOR, JENNIFER" userId="3cd0423a-3202-45e3-b1eb-8c65a7220a42" providerId="ADAL" clId="{72054DAE-CDBE-4AE0-8EC4-6ADEAA1911DC}" dt="2022-04-28T14:13:19.002" v="15" actId="47"/>
        <pc:sldMkLst>
          <pc:docMk/>
          <pc:sldMk cId="317597793" sldId="337"/>
        </pc:sldMkLst>
      </pc:sldChg>
      <pc:sldChg chg="del">
        <pc:chgData name="SAILOR, JENNIFER" userId="3cd0423a-3202-45e3-b1eb-8c65a7220a42" providerId="ADAL" clId="{72054DAE-CDBE-4AE0-8EC4-6ADEAA1911DC}" dt="2022-04-28T14:13:19.221" v="16" actId="47"/>
        <pc:sldMkLst>
          <pc:docMk/>
          <pc:sldMk cId="562450700" sldId="338"/>
        </pc:sldMkLst>
      </pc:sldChg>
      <pc:sldChg chg="del">
        <pc:chgData name="SAILOR, JENNIFER" userId="3cd0423a-3202-45e3-b1eb-8c65a7220a42" providerId="ADAL" clId="{72054DAE-CDBE-4AE0-8EC4-6ADEAA1911DC}" dt="2022-04-28T14:13:19.474" v="17" actId="47"/>
        <pc:sldMkLst>
          <pc:docMk/>
          <pc:sldMk cId="165341490" sldId="339"/>
        </pc:sldMkLst>
      </pc:sldChg>
      <pc:sldChg chg="del">
        <pc:chgData name="SAILOR, JENNIFER" userId="3cd0423a-3202-45e3-b1eb-8c65a7220a42" providerId="ADAL" clId="{72054DAE-CDBE-4AE0-8EC4-6ADEAA1911DC}" dt="2022-04-28T14:13:19.722" v="18" actId="47"/>
        <pc:sldMkLst>
          <pc:docMk/>
          <pc:sldMk cId="2039560904" sldId="340"/>
        </pc:sldMkLst>
      </pc:sldChg>
      <pc:sldChg chg="del">
        <pc:chgData name="SAILOR, JENNIFER" userId="3cd0423a-3202-45e3-b1eb-8c65a7220a42" providerId="ADAL" clId="{72054DAE-CDBE-4AE0-8EC4-6ADEAA1911DC}" dt="2022-04-28T14:13:19.908" v="19" actId="47"/>
        <pc:sldMkLst>
          <pc:docMk/>
          <pc:sldMk cId="2787711689" sldId="341"/>
        </pc:sldMkLst>
      </pc:sldChg>
      <pc:sldChg chg="del">
        <pc:chgData name="SAILOR, JENNIFER" userId="3cd0423a-3202-45e3-b1eb-8c65a7220a42" providerId="ADAL" clId="{72054DAE-CDBE-4AE0-8EC4-6ADEAA1911DC}" dt="2022-04-28T14:13:14.283" v="1" actId="47"/>
        <pc:sldMkLst>
          <pc:docMk/>
          <pc:sldMk cId="1747554459" sldId="347"/>
        </pc:sldMkLst>
      </pc:sldChg>
      <pc:sldMasterChg chg="del delSldLayout">
        <pc:chgData name="SAILOR, JENNIFER" userId="3cd0423a-3202-45e3-b1eb-8c65a7220a42" providerId="ADAL" clId="{72054DAE-CDBE-4AE0-8EC4-6ADEAA1911DC}" dt="2022-04-28T14:13:13.202" v="0" actId="47"/>
        <pc:sldMasterMkLst>
          <pc:docMk/>
          <pc:sldMasterMk cId="2495701207" sldId="2147483721"/>
        </pc:sldMasterMkLst>
        <pc:sldLayoutChg chg="del">
          <pc:chgData name="SAILOR, JENNIFER" userId="3cd0423a-3202-45e3-b1eb-8c65a7220a42" providerId="ADAL" clId="{72054DAE-CDBE-4AE0-8EC4-6ADEAA1911DC}" dt="2022-04-28T14:13:13.202" v="0" actId="47"/>
          <pc:sldLayoutMkLst>
            <pc:docMk/>
            <pc:sldMasterMk cId="2495701207" sldId="2147483721"/>
            <pc:sldLayoutMk cId="3514892977" sldId="2147483649"/>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748925145" sldId="2147483650"/>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4114287520" sldId="2147483651"/>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3370926417" sldId="2147483652"/>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167541326" sldId="2147483653"/>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434593608" sldId="2147483654"/>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1199152326" sldId="2147483655"/>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2192919557" sldId="2147483656"/>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677961182" sldId="2147483657"/>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1937685736" sldId="2147483658"/>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2790606624" sldId="2147483659"/>
          </pc:sldLayoutMkLst>
        </pc:sldLayoutChg>
        <pc:sldLayoutChg chg="del">
          <pc:chgData name="SAILOR, JENNIFER" userId="3cd0423a-3202-45e3-b1eb-8c65a7220a42" providerId="ADAL" clId="{72054DAE-CDBE-4AE0-8EC4-6ADEAA1911DC}" dt="2022-04-28T14:13:13.202" v="0" actId="47"/>
          <pc:sldLayoutMkLst>
            <pc:docMk/>
            <pc:sldMasterMk cId="2495701207" sldId="2147483721"/>
            <pc:sldLayoutMk cId="3790450127" sldId="2147483660"/>
          </pc:sldLayoutMkLst>
        </pc:sldLayoutChg>
      </pc:sldMasterChg>
    </pc:docChg>
  </pc:docChgLst>
</pc:chgInfo>
</file>

<file path=ppt/comments/modernComment_11C_9EABCE8A.xml><?xml version="1.0" encoding="utf-8"?>
<p188:cmLst xmlns:a="http://schemas.openxmlformats.org/drawingml/2006/main" xmlns:r="http://schemas.openxmlformats.org/officeDocument/2006/relationships" xmlns:p188="http://schemas.microsoft.com/office/powerpoint/2018/8/main">
  <p188:cm id="{5D1D01D3-AFDA-4CF1-B5A2-A41559A4E0E1}" authorId="{392BA762-FB40-A4B3-818E-C9F7912646F9}" status="resolved" created="2022-04-10T00:42:34.657" complete="100000">
    <ac:txMkLst xmlns:ac="http://schemas.microsoft.com/office/drawing/2013/main/command">
      <pc:docMk xmlns:pc="http://schemas.microsoft.com/office/powerpoint/2013/main/command"/>
      <pc:sldMk xmlns:pc="http://schemas.microsoft.com/office/powerpoint/2013/main/command" cId="2662059658" sldId="284"/>
      <ac:spMk id="22532" creationId="{3D63BE2C-89F7-CC40-AE7B-4590DF4FA3B9}"/>
      <ac:txMk cp="18" len="5">
        <ac:context len="60" hash="1188199741"/>
      </ac:txMk>
    </ac:txMkLst>
    <p188:pos x="3119886" y="431320"/>
    <p188:txBody>
      <a:bodyPr/>
      <a:lstStyle/>
      <a:p>
        <a:r>
          <a:rPr lang="en-US"/>
          <a:t>jen fix key label and the DV label</a:t>
        </a:r>
      </a:p>
    </p188:txBody>
  </p188:cm>
</p188:cmLst>
</file>

<file path=ppt/comments/modernComment_11E_23F25228.xml><?xml version="1.0" encoding="utf-8"?>
<p188:cmLst xmlns:a="http://schemas.openxmlformats.org/drawingml/2006/main" xmlns:r="http://schemas.openxmlformats.org/officeDocument/2006/relationships" xmlns:p188="http://schemas.microsoft.com/office/powerpoint/2018/8/main">
  <p188:cm id="{8DE56717-4806-4535-ABC3-7EB67DEEC94C}" authorId="{392BA762-FB40-A4B3-818E-C9F7912646F9}" status="resolved" created="2022-04-10T00:45:20.204" complete="100000">
    <ac:txMkLst xmlns:ac="http://schemas.microsoft.com/office/drawing/2013/main/command">
      <pc:docMk xmlns:pc="http://schemas.microsoft.com/office/powerpoint/2013/main/command"/>
      <pc:sldMk xmlns:pc="http://schemas.microsoft.com/office/powerpoint/2013/main/command" cId="603083304" sldId="286"/>
      <ac:spMk id="22532" creationId="{3D63BE2C-89F7-CC40-AE7B-4590DF4FA3B9}"/>
      <ac:txMk cp="23" len="4">
        <ac:context len="65" hash="468581961"/>
      </ac:txMk>
    </ac:txMkLst>
    <p188:pos x="3436188" y="431320"/>
    <p188:txBody>
      <a:bodyPr/>
      <a:lstStyle/>
      <a:p>
        <a:r>
          <a:rPr lang="en-US"/>
          <a:t>fix title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A8A87-93F4-458B-87DD-8BB04DF498DA}" type="datetimeFigureOut">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354F5-968F-4DF7-91D4-1EAEB0014359}" type="slidenum">
              <a:t>‹#›</a:t>
            </a:fld>
            <a:endParaRPr lang="en-US"/>
          </a:p>
        </p:txBody>
      </p:sp>
    </p:spTree>
    <p:extLst>
      <p:ext uri="{BB962C8B-B14F-4D97-AF65-F5344CB8AC3E}">
        <p14:creationId xmlns:p14="http://schemas.microsoft.com/office/powerpoint/2010/main" val="28970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 finding evidence in the transcription of a student being nontraditional after previously stating that they were a traditional student</a:t>
            </a:r>
          </a:p>
        </p:txBody>
      </p:sp>
      <p:sp>
        <p:nvSpPr>
          <p:cNvPr id="4" name="Slide Number Placeholder 3"/>
          <p:cNvSpPr>
            <a:spLocks noGrp="1"/>
          </p:cNvSpPr>
          <p:nvPr>
            <p:ph type="sldNum" sz="quarter" idx="5"/>
          </p:nvPr>
        </p:nvSpPr>
        <p:spPr/>
        <p:txBody>
          <a:bodyPr/>
          <a:lstStyle/>
          <a:p>
            <a:fld id="{EC0354F5-968F-4DF7-91D4-1EAEB0014359}" type="slidenum">
              <a:rPr lang="en-US"/>
              <a:t>3</a:t>
            </a:fld>
            <a:endParaRPr lang="en-US"/>
          </a:p>
        </p:txBody>
      </p:sp>
    </p:spTree>
    <p:extLst>
      <p:ext uri="{BB962C8B-B14F-4D97-AF65-F5344CB8AC3E}">
        <p14:creationId xmlns:p14="http://schemas.microsoft.com/office/powerpoint/2010/main" val="289969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a:t>
            </a:r>
          </a:p>
          <a:p>
            <a:r>
              <a:rPr lang="en-US">
                <a:cs typeface="Calibri"/>
              </a:rPr>
              <a:t>2. I was in charge of focusing and then we recording using </a:t>
            </a:r>
            <a:r>
              <a:rPr lang="en-US" err="1">
                <a:cs typeface="Calibri"/>
              </a:rPr>
              <a:t>microsoft</a:t>
            </a:r>
            <a:r>
              <a:rPr lang="en-US">
                <a:cs typeface="Calibri"/>
              </a:rPr>
              <a:t> teams for all except the first focus group which was done through big blue button</a:t>
            </a:r>
          </a:p>
          <a:p>
            <a:r>
              <a:rPr lang="en-US">
                <a:cs typeface="Calibri"/>
              </a:rPr>
              <a:t>3. The </a:t>
            </a:r>
            <a:r>
              <a:rPr lang="en-US" err="1">
                <a:cs typeface="Calibri"/>
              </a:rPr>
              <a:t>microsoft</a:t>
            </a:r>
            <a:r>
              <a:rPr lang="en-US">
                <a:cs typeface="Calibri"/>
              </a:rPr>
              <a:t> teams transcription was edited by changing all yeah to yes and putting into a database which can be seen in appendix b</a:t>
            </a:r>
          </a:p>
          <a:p>
            <a:r>
              <a:rPr lang="en-US">
                <a:cs typeface="Calibri"/>
              </a:rPr>
              <a:t>4. I took the transcription plugged it into my program software and used packages </a:t>
            </a:r>
            <a:r>
              <a:rPr lang="en-US" err="1">
                <a:cs typeface="Calibri"/>
              </a:rPr>
              <a:t>tidyverse</a:t>
            </a:r>
            <a:r>
              <a:rPr lang="en-US">
                <a:cs typeface="Calibri"/>
              </a:rPr>
              <a:t>, </a:t>
            </a:r>
            <a:r>
              <a:rPr lang="en-US" err="1">
                <a:cs typeface="Calibri"/>
              </a:rPr>
              <a:t>tidytext</a:t>
            </a:r>
            <a:r>
              <a:rPr lang="en-US">
                <a:cs typeface="Calibri"/>
              </a:rPr>
              <a:t>, and </a:t>
            </a:r>
            <a:r>
              <a:rPr lang="en-US" err="1">
                <a:cs typeface="Calibri"/>
              </a:rPr>
              <a:t>wordcloud</a:t>
            </a:r>
            <a:r>
              <a:rPr lang="en-US">
                <a:cs typeface="Calibri"/>
              </a:rPr>
              <a:t>. </a:t>
            </a:r>
          </a:p>
          <a:p>
            <a:r>
              <a:rPr lang="en-US">
                <a:cs typeface="Calibri"/>
              </a:rPr>
              <a:t>   </a:t>
            </a:r>
            <a:r>
              <a:rPr lang="en-US"/>
              <a:t> All speakers of type Traditional, Staff, Researcher, and Professor were excluded from data analysis because of their irrelevance to research question.</a:t>
            </a:r>
            <a:endParaRPr lang="en-US">
              <a:cs typeface="Calibri"/>
            </a:endParaRPr>
          </a:p>
        </p:txBody>
      </p:sp>
      <p:sp>
        <p:nvSpPr>
          <p:cNvPr id="4" name="Slide Number Placeholder 3"/>
          <p:cNvSpPr>
            <a:spLocks noGrp="1"/>
          </p:cNvSpPr>
          <p:nvPr>
            <p:ph type="sldNum" sz="quarter" idx="5"/>
          </p:nvPr>
        </p:nvSpPr>
        <p:spPr/>
        <p:txBody>
          <a:bodyPr/>
          <a:lstStyle/>
          <a:p>
            <a:fld id="{EC0354F5-968F-4DF7-91D4-1EAEB0014359}" type="slidenum">
              <a:t>5</a:t>
            </a:fld>
            <a:endParaRPr lang="en-US"/>
          </a:p>
        </p:txBody>
      </p:sp>
    </p:spTree>
    <p:extLst>
      <p:ext uri="{BB962C8B-B14F-4D97-AF65-F5344CB8AC3E}">
        <p14:creationId xmlns:p14="http://schemas.microsoft.com/office/powerpoint/2010/main" val="23924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I wanted to point out data, speaker, type, question group, and text</a:t>
            </a:r>
          </a:p>
          <a:p>
            <a:r>
              <a:rPr lang="en-US">
                <a:cs typeface="Calibri"/>
              </a:rPr>
              <a:t>2. Additionally wanted to point out that from appendix a the questions are derived from the stakeholder application and adjusted to be open ended </a:t>
            </a:r>
          </a:p>
        </p:txBody>
      </p:sp>
      <p:sp>
        <p:nvSpPr>
          <p:cNvPr id="4" name="Slide Number Placeholder 3"/>
          <p:cNvSpPr>
            <a:spLocks noGrp="1"/>
          </p:cNvSpPr>
          <p:nvPr>
            <p:ph type="sldNum" sz="quarter" idx="5"/>
          </p:nvPr>
        </p:nvSpPr>
        <p:spPr/>
        <p:txBody>
          <a:bodyPr/>
          <a:lstStyle/>
          <a:p>
            <a:fld id="{EC0354F5-968F-4DF7-91D4-1EAEB0014359}" type="slidenum">
              <a:t>6</a:t>
            </a:fld>
            <a:endParaRPr lang="en-US"/>
          </a:p>
        </p:txBody>
      </p:sp>
    </p:spTree>
    <p:extLst>
      <p:ext uri="{BB962C8B-B14F-4D97-AF65-F5344CB8AC3E}">
        <p14:creationId xmlns:p14="http://schemas.microsoft.com/office/powerpoint/2010/main" val="231590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 inclusion of Graduate – there is a ? Because one data sheet was missing at time of this analysis (that student was a graduate student so this only accounts for 2</a:t>
            </a:r>
            <a:r>
              <a:rPr lang="en-US" dirty="0"/>
              <a:t>/ graduate students)</a:t>
            </a:r>
            <a:endParaRPr lang="en-US" dirty="0">
              <a:ea typeface="Calibri"/>
              <a:cs typeface="Calibri"/>
            </a:endParaRPr>
          </a:p>
          <a:p>
            <a:r>
              <a:rPr lang="en-US" dirty="0">
                <a:ea typeface="Calibri"/>
                <a:cs typeface="Calibri"/>
              </a:rPr>
              <a:t>- This was only based off of demographic forms</a:t>
            </a:r>
          </a:p>
          <a:p>
            <a:r>
              <a:rPr lang="en-US" dirty="0">
                <a:ea typeface="Calibri"/>
                <a:cs typeface="Calibri"/>
              </a:rPr>
              <a:t>- deeper dive into age</a:t>
            </a:r>
          </a:p>
        </p:txBody>
      </p:sp>
      <p:sp>
        <p:nvSpPr>
          <p:cNvPr id="4" name="Slide Number Placeholder 3"/>
          <p:cNvSpPr>
            <a:spLocks noGrp="1"/>
          </p:cNvSpPr>
          <p:nvPr>
            <p:ph type="sldNum" sz="quarter" idx="5"/>
          </p:nvPr>
        </p:nvSpPr>
        <p:spPr/>
        <p:txBody>
          <a:bodyPr/>
          <a:lstStyle/>
          <a:p>
            <a:fld id="{EC0354F5-968F-4DF7-91D4-1EAEB0014359}" type="slidenum">
              <a:rPr lang="en-US"/>
              <a:t>7</a:t>
            </a:fld>
            <a:endParaRPr lang="en-US"/>
          </a:p>
        </p:txBody>
      </p:sp>
    </p:spTree>
    <p:extLst>
      <p:ext uri="{BB962C8B-B14F-4D97-AF65-F5344CB8AC3E}">
        <p14:creationId xmlns:p14="http://schemas.microsoft.com/office/powerpoint/2010/main" val="4181369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 one difference in economic status could be because I classified "upper middle" class still under middle</a:t>
            </a:r>
          </a:p>
        </p:txBody>
      </p:sp>
      <p:sp>
        <p:nvSpPr>
          <p:cNvPr id="4" name="Slide Number Placeholder 3"/>
          <p:cNvSpPr>
            <a:spLocks noGrp="1"/>
          </p:cNvSpPr>
          <p:nvPr>
            <p:ph type="sldNum" sz="quarter" idx="5"/>
          </p:nvPr>
        </p:nvSpPr>
        <p:spPr/>
        <p:txBody>
          <a:bodyPr/>
          <a:lstStyle/>
          <a:p>
            <a:fld id="{EC0354F5-968F-4DF7-91D4-1EAEB0014359}" type="slidenum">
              <a:rPr lang="en-US"/>
              <a:t>8</a:t>
            </a:fld>
            <a:endParaRPr lang="en-US"/>
          </a:p>
        </p:txBody>
      </p:sp>
    </p:spTree>
    <p:extLst>
      <p:ext uri="{BB962C8B-B14F-4D97-AF65-F5344CB8AC3E}">
        <p14:creationId xmlns:p14="http://schemas.microsoft.com/office/powerpoint/2010/main" val="3988772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 transfer resident and other are different than </a:t>
            </a:r>
            <a:r>
              <a:rPr lang="en-US" dirty="0" err="1">
                <a:ea typeface="Calibri"/>
                <a:cs typeface="Calibri"/>
              </a:rPr>
              <a:t>Robbys</a:t>
            </a:r>
          </a:p>
        </p:txBody>
      </p:sp>
      <p:sp>
        <p:nvSpPr>
          <p:cNvPr id="4" name="Slide Number Placeholder 3"/>
          <p:cNvSpPr>
            <a:spLocks noGrp="1"/>
          </p:cNvSpPr>
          <p:nvPr>
            <p:ph type="sldNum" sz="quarter" idx="5"/>
          </p:nvPr>
        </p:nvSpPr>
        <p:spPr/>
        <p:txBody>
          <a:bodyPr/>
          <a:lstStyle/>
          <a:p>
            <a:fld id="{EC0354F5-968F-4DF7-91D4-1EAEB0014359}" type="slidenum">
              <a:rPr lang="en-US"/>
              <a:t>9</a:t>
            </a:fld>
            <a:endParaRPr lang="en-US"/>
          </a:p>
        </p:txBody>
      </p:sp>
    </p:spTree>
    <p:extLst>
      <p:ext uri="{BB962C8B-B14F-4D97-AF65-F5344CB8AC3E}">
        <p14:creationId xmlns:p14="http://schemas.microsoft.com/office/powerpoint/2010/main" val="113604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Emailing for International is the way to go! Adult and Graduates also appreciate this! However it was noted that seeing the acceptance in there had made it feel more special! - </a:t>
            </a:r>
            <a:r>
              <a:rPr lang="en-US" err="1">
                <a:cs typeface="Calibri"/>
              </a:rPr>
              <a:t>reccomendation</a:t>
            </a:r>
            <a:r>
              <a:rPr lang="en-US">
                <a:cs typeface="Calibri"/>
              </a:rPr>
              <a:t> to ask how they would like to be notified</a:t>
            </a:r>
          </a:p>
          <a:p>
            <a:r>
              <a:rPr lang="en-US">
                <a:cs typeface="Calibri"/>
              </a:rPr>
              <a:t>2. Many student did not like how they were assigned classes and did not meet with academic advisor to choose classes! - bring back lion day where you choose classes or make it a requirement to set up a meeting</a:t>
            </a:r>
          </a:p>
          <a:p>
            <a:r>
              <a:rPr lang="en-US">
                <a:cs typeface="Calibri"/>
              </a:rPr>
              <a:t>3.  Students who paid for school felt like it was obvious for what scholarship they got and what they had to pay for but was not aware that there would be increases to tuition, that books would be expensive and would change each semester on how much, and that scholarship would change if lived off campus</a:t>
            </a:r>
          </a:p>
          <a:p>
            <a:r>
              <a:rPr lang="en-US">
                <a:cs typeface="Calibri"/>
              </a:rPr>
              <a:t>4. students felt like they didn't know where classes were or that Google maps should be improved or a </a:t>
            </a:r>
            <a:r>
              <a:rPr lang="en-US" err="1">
                <a:cs typeface="Calibri"/>
              </a:rPr>
              <a:t>mao</a:t>
            </a:r>
            <a:r>
              <a:rPr lang="en-US">
                <a:cs typeface="Calibri"/>
              </a:rPr>
              <a:t> should be given</a:t>
            </a:r>
          </a:p>
        </p:txBody>
      </p:sp>
      <p:sp>
        <p:nvSpPr>
          <p:cNvPr id="4" name="Slide Number Placeholder 3"/>
          <p:cNvSpPr>
            <a:spLocks noGrp="1"/>
          </p:cNvSpPr>
          <p:nvPr>
            <p:ph type="sldNum" sz="quarter" idx="5"/>
          </p:nvPr>
        </p:nvSpPr>
        <p:spPr/>
        <p:txBody>
          <a:bodyPr/>
          <a:lstStyle/>
          <a:p>
            <a:fld id="{EC0354F5-968F-4DF7-91D4-1EAEB0014359}" type="slidenum">
              <a:t>15</a:t>
            </a:fld>
            <a:endParaRPr lang="en-US"/>
          </a:p>
        </p:txBody>
      </p:sp>
    </p:spTree>
    <p:extLst>
      <p:ext uri="{BB962C8B-B14F-4D97-AF65-F5344CB8AC3E}">
        <p14:creationId xmlns:p14="http://schemas.microsoft.com/office/powerpoint/2010/main" val="321454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Q1, Q6, and Q7 are very similar</a:t>
            </a:r>
          </a:p>
          <a:p>
            <a:endParaRPr lang="en-US">
              <a:cs typeface="Calibri"/>
            </a:endParaRPr>
          </a:p>
        </p:txBody>
      </p:sp>
      <p:sp>
        <p:nvSpPr>
          <p:cNvPr id="4" name="Slide Number Placeholder 3"/>
          <p:cNvSpPr>
            <a:spLocks noGrp="1"/>
          </p:cNvSpPr>
          <p:nvPr>
            <p:ph type="sldNum" sz="quarter" idx="5"/>
          </p:nvPr>
        </p:nvSpPr>
        <p:spPr/>
        <p:txBody>
          <a:bodyPr/>
          <a:lstStyle/>
          <a:p>
            <a:fld id="{EC0354F5-968F-4DF7-91D4-1EAEB0014359}" type="slidenum">
              <a:rPr lang="en-US"/>
              <a:t>20</a:t>
            </a:fld>
            <a:endParaRPr lang="en-US"/>
          </a:p>
        </p:txBody>
      </p:sp>
    </p:spTree>
    <p:extLst>
      <p:ext uri="{BB962C8B-B14F-4D97-AF65-F5344CB8AC3E}">
        <p14:creationId xmlns:p14="http://schemas.microsoft.com/office/powerpoint/2010/main" val="3310495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descr="Text&#10;&#10;Description automatically generated">
            <a:extLst>
              <a:ext uri="{FF2B5EF4-FFF2-40B4-BE49-F238E27FC236}">
                <a16:creationId xmlns:a16="http://schemas.microsoft.com/office/drawing/2014/main" id="{89E3F8A2-7034-4344-8500-257CDD6BBD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Placeholder 21"/>
          <p:cNvSpPr>
            <a:spLocks noGrp="1"/>
          </p:cNvSpPr>
          <p:nvPr>
            <p:ph type="body" sz="quarter" idx="10"/>
          </p:nvPr>
        </p:nvSpPr>
        <p:spPr>
          <a:xfrm>
            <a:off x="288028" y="3997225"/>
            <a:ext cx="7235894" cy="616571"/>
          </a:xfrm>
          <a:prstGeom prst="rect">
            <a:avLst/>
          </a:prstGeom>
        </p:spPr>
        <p:txBody>
          <a:bodyPr/>
          <a:lstStyle>
            <a:lvl1pPr marL="0" indent="0">
              <a:buNone/>
              <a:defRPr sz="4000" b="1">
                <a:solidFill>
                  <a:schemeClr val="bg1"/>
                </a:solidFill>
                <a:latin typeface="+mj-lt"/>
              </a:defRPr>
            </a:lvl1pPr>
          </a:lstStyle>
          <a:p>
            <a:pPr lvl="0"/>
            <a:r>
              <a:rPr lang="en-US"/>
              <a:t>Click to edit Master text styles</a:t>
            </a:r>
          </a:p>
        </p:txBody>
      </p:sp>
      <p:sp>
        <p:nvSpPr>
          <p:cNvPr id="23" name="Text Placeholder 21"/>
          <p:cNvSpPr>
            <a:spLocks noGrp="1"/>
          </p:cNvSpPr>
          <p:nvPr>
            <p:ph type="body" sz="quarter" idx="11"/>
          </p:nvPr>
        </p:nvSpPr>
        <p:spPr>
          <a:xfrm>
            <a:off x="288028" y="5204425"/>
            <a:ext cx="7235894" cy="235083"/>
          </a:xfrm>
          <a:prstGeom prst="rect">
            <a:avLst/>
          </a:prstGeom>
        </p:spPr>
        <p:txBody>
          <a:bodyPr/>
          <a:lstStyle>
            <a:lvl1pPr marL="0" indent="0">
              <a:buNone/>
              <a:defRPr sz="1200" b="0"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 Placeholder 21"/>
          <p:cNvSpPr>
            <a:spLocks noGrp="1"/>
          </p:cNvSpPr>
          <p:nvPr>
            <p:ph type="body" sz="quarter" idx="12"/>
          </p:nvPr>
        </p:nvSpPr>
        <p:spPr>
          <a:xfrm>
            <a:off x="288028" y="4727922"/>
            <a:ext cx="7235894" cy="308458"/>
          </a:xfrm>
          <a:prstGeom prst="rect">
            <a:avLst/>
          </a:prstGeom>
        </p:spPr>
        <p:txBody>
          <a:bodyPr/>
          <a:lstStyle>
            <a:lvl1pPr marL="0" indent="0">
              <a:buNone/>
              <a:defRPr sz="20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82652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Slides 2">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243" y="1161670"/>
            <a:ext cx="10515600" cy="400667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itle Placeholder 1"/>
          <p:cNvSpPr>
            <a:spLocks noGrp="1"/>
          </p:cNvSpPr>
          <p:nvPr>
            <p:ph type="title"/>
          </p:nvPr>
        </p:nvSpPr>
        <p:spPr>
          <a:xfrm>
            <a:off x="341243" y="305836"/>
            <a:ext cx="10515600" cy="628442"/>
          </a:xfrm>
          <a:prstGeom prst="rect">
            <a:avLst/>
          </a:prstGeom>
        </p:spPr>
        <p:txBody>
          <a:bodyPr rtlCol="0">
            <a:noAutofit/>
          </a:bodyPr>
          <a:lstStyle/>
          <a:p>
            <a:r>
              <a:rPr lang="en-US"/>
              <a:t>Header</a:t>
            </a:r>
          </a:p>
        </p:txBody>
      </p:sp>
    </p:spTree>
    <p:extLst>
      <p:ext uri="{BB962C8B-B14F-4D97-AF65-F5344CB8AC3E}">
        <p14:creationId xmlns:p14="http://schemas.microsoft.com/office/powerpoint/2010/main" val="28354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dy Slides 3">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243" y="1161670"/>
            <a:ext cx="5115340" cy="400667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itle Placeholder 1"/>
          <p:cNvSpPr>
            <a:spLocks noGrp="1"/>
          </p:cNvSpPr>
          <p:nvPr>
            <p:ph type="title"/>
          </p:nvPr>
        </p:nvSpPr>
        <p:spPr>
          <a:xfrm>
            <a:off x="341243" y="305836"/>
            <a:ext cx="5115340" cy="628442"/>
          </a:xfrm>
          <a:prstGeom prst="rect">
            <a:avLst/>
          </a:prstGeom>
        </p:spPr>
        <p:txBody>
          <a:bodyPr rtlCol="0">
            <a:noAutofit/>
          </a:bodyPr>
          <a:lstStyle/>
          <a:p>
            <a:r>
              <a:rPr lang="en-US"/>
              <a:t>Header</a:t>
            </a:r>
          </a:p>
        </p:txBody>
      </p:sp>
      <p:sp>
        <p:nvSpPr>
          <p:cNvPr id="4" name="Picture Placeholder 3"/>
          <p:cNvSpPr>
            <a:spLocks noGrp="1"/>
          </p:cNvSpPr>
          <p:nvPr>
            <p:ph type="pic" sz="quarter" idx="13"/>
          </p:nvPr>
        </p:nvSpPr>
        <p:spPr>
          <a:xfrm>
            <a:off x="5645150" y="305836"/>
            <a:ext cx="5626100" cy="4863063"/>
          </a:xfrm>
        </p:spPr>
        <p:txBody>
          <a:bodyPr rtlCol="0">
            <a:normAutofit/>
          </a:bodyPr>
          <a:lstStyle>
            <a:lvl1pPr marL="0" indent="0">
              <a:buNone/>
              <a:defRPr/>
            </a:lvl1pPr>
          </a:lstStyle>
          <a:p>
            <a:pPr lvl="0"/>
            <a:endParaRPr lang="en-US" noProof="0"/>
          </a:p>
        </p:txBody>
      </p:sp>
    </p:spTree>
    <p:extLst>
      <p:ext uri="{BB962C8B-B14F-4D97-AF65-F5344CB8AC3E}">
        <p14:creationId xmlns:p14="http://schemas.microsoft.com/office/powerpoint/2010/main" val="2792013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ody Slides 3">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41243" y="305836"/>
            <a:ext cx="5115340" cy="628442"/>
          </a:xfrm>
          <a:prstGeom prst="rect">
            <a:avLst/>
          </a:prstGeom>
        </p:spPr>
        <p:txBody>
          <a:bodyPr rtlCol="0">
            <a:noAutofit/>
          </a:bodyPr>
          <a:lstStyle/>
          <a:p>
            <a:r>
              <a:rPr lang="en-US"/>
              <a:t>Header</a:t>
            </a:r>
          </a:p>
        </p:txBody>
      </p:sp>
      <p:sp>
        <p:nvSpPr>
          <p:cNvPr id="4" name="Picture Placeholder 3"/>
          <p:cNvSpPr>
            <a:spLocks noGrp="1"/>
          </p:cNvSpPr>
          <p:nvPr>
            <p:ph type="pic" sz="quarter" idx="13"/>
          </p:nvPr>
        </p:nvSpPr>
        <p:spPr>
          <a:xfrm>
            <a:off x="341243" y="1180123"/>
            <a:ext cx="9568665" cy="3988776"/>
          </a:xfrm>
        </p:spPr>
        <p:txBody>
          <a:bodyPr rtlCol="0">
            <a:normAutofit/>
          </a:bodyPr>
          <a:lstStyle>
            <a:lvl1pPr marL="0" indent="0">
              <a:buNone/>
              <a:defRPr/>
            </a:lvl1pPr>
          </a:lstStyle>
          <a:p>
            <a:pPr lvl="0"/>
            <a:endParaRPr lang="en-US" noProof="0"/>
          </a:p>
        </p:txBody>
      </p:sp>
    </p:spTree>
    <p:extLst>
      <p:ext uri="{BB962C8B-B14F-4D97-AF65-F5344CB8AC3E}">
        <p14:creationId xmlns:p14="http://schemas.microsoft.com/office/powerpoint/2010/main" val="164643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dy Slides 1">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28862" y="2266950"/>
            <a:ext cx="7534275" cy="1625112"/>
          </a:xfrm>
          <a:prstGeom prst="rect">
            <a:avLst/>
          </a:prstGeom>
        </p:spPr>
        <p:txBody>
          <a:bodyPr/>
          <a:lstStyle>
            <a:lvl1pPr marL="0" indent="0" algn="ctr">
              <a:buNone/>
              <a:defRPr sz="5400" b="1" i="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54224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Slides 1">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28862" y="2266950"/>
            <a:ext cx="7534275" cy="1625112"/>
          </a:xfrm>
          <a:prstGeom prst="rect">
            <a:avLst/>
          </a:prstGeom>
        </p:spPr>
        <p:txBody>
          <a:bodyPr/>
          <a:lstStyle>
            <a:lvl1pPr marL="0" indent="0" algn="ctr">
              <a:buNone/>
              <a:defRPr sz="5400" b="1" i="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967653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dy Slides 1">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28862" y="2266950"/>
            <a:ext cx="7534275" cy="1625112"/>
          </a:xfrm>
          <a:prstGeom prst="rect">
            <a:avLst/>
          </a:prstGeom>
        </p:spPr>
        <p:txBody>
          <a:bodyPr/>
          <a:lstStyle>
            <a:lvl1pPr marL="0" indent="0" algn="ctr">
              <a:buNone/>
              <a:defRPr sz="5400" b="1" i="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753165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dy Slides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41243" y="305836"/>
            <a:ext cx="6357731" cy="628442"/>
          </a:xfrm>
          <a:prstGeom prst="rect">
            <a:avLst/>
          </a:prstGeom>
        </p:spPr>
        <p:txBody>
          <a:bodyPr rtlCol="0">
            <a:noAutofit/>
          </a:bodyPr>
          <a:lstStyle/>
          <a:p>
            <a:r>
              <a:rPr lang="en-US"/>
              <a:t>Header</a:t>
            </a:r>
          </a:p>
        </p:txBody>
      </p:sp>
      <p:sp>
        <p:nvSpPr>
          <p:cNvPr id="5" name="Text Placeholder 2"/>
          <p:cNvSpPr>
            <a:spLocks noGrp="1"/>
          </p:cNvSpPr>
          <p:nvPr>
            <p:ph idx="1"/>
          </p:nvPr>
        </p:nvSpPr>
        <p:spPr>
          <a:xfrm>
            <a:off x="341243" y="1121190"/>
            <a:ext cx="6357731" cy="4017340"/>
          </a:xfrm>
          <a:prstGeom prst="rect">
            <a:avLst/>
          </a:prstGeom>
        </p:spPr>
        <p:txBody>
          <a:bodyPr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9189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dy Slides 2">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243" y="1161670"/>
            <a:ext cx="6317974" cy="400667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itle Placeholder 1"/>
          <p:cNvSpPr>
            <a:spLocks noGrp="1"/>
          </p:cNvSpPr>
          <p:nvPr>
            <p:ph type="title"/>
          </p:nvPr>
        </p:nvSpPr>
        <p:spPr>
          <a:xfrm>
            <a:off x="341243" y="305836"/>
            <a:ext cx="6317974" cy="628442"/>
          </a:xfrm>
          <a:prstGeom prst="rect">
            <a:avLst/>
          </a:prstGeom>
        </p:spPr>
        <p:txBody>
          <a:bodyPr rtlCol="0">
            <a:noAutofit/>
          </a:bodyPr>
          <a:lstStyle/>
          <a:p>
            <a:r>
              <a:rPr lang="en-US"/>
              <a:t>Header</a:t>
            </a:r>
          </a:p>
        </p:txBody>
      </p:sp>
    </p:spTree>
    <p:extLst>
      <p:ext uri="{BB962C8B-B14F-4D97-AF65-F5344CB8AC3E}">
        <p14:creationId xmlns:p14="http://schemas.microsoft.com/office/powerpoint/2010/main" val="3950052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ge Brea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469335" y="2524401"/>
            <a:ext cx="9253330" cy="1809198"/>
          </a:xfrm>
        </p:spPr>
        <p:txBody>
          <a:bodyPr>
            <a:normAutofit/>
          </a:bodyPr>
          <a:lstStyle>
            <a:lvl1pPr marL="0" indent="0" algn="ctr">
              <a:buNone/>
              <a:defRPr sz="6000" b="1"/>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332013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AF37095B-4218-469C-8CB7-F003EDF01A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Placeholder 21"/>
          <p:cNvSpPr>
            <a:spLocks noGrp="1"/>
          </p:cNvSpPr>
          <p:nvPr>
            <p:ph type="body" sz="quarter" idx="10"/>
          </p:nvPr>
        </p:nvSpPr>
        <p:spPr>
          <a:xfrm>
            <a:off x="288028" y="3997225"/>
            <a:ext cx="7235894" cy="616571"/>
          </a:xfrm>
          <a:prstGeom prst="rect">
            <a:avLst/>
          </a:prstGeom>
        </p:spPr>
        <p:txBody>
          <a:bodyPr/>
          <a:lstStyle>
            <a:lvl1pPr marL="0" indent="0">
              <a:buNone/>
              <a:defRPr sz="4000" b="1">
                <a:solidFill>
                  <a:schemeClr val="tx1"/>
                </a:solidFill>
                <a:latin typeface="+mj-lt"/>
              </a:defRPr>
            </a:lvl1pPr>
          </a:lstStyle>
          <a:p>
            <a:pPr lvl="0"/>
            <a:r>
              <a:rPr lang="en-US"/>
              <a:t>Click to edit Master text styles</a:t>
            </a:r>
          </a:p>
        </p:txBody>
      </p:sp>
      <p:sp>
        <p:nvSpPr>
          <p:cNvPr id="23" name="Text Placeholder 21"/>
          <p:cNvSpPr>
            <a:spLocks noGrp="1"/>
          </p:cNvSpPr>
          <p:nvPr>
            <p:ph type="body" sz="quarter" idx="11"/>
          </p:nvPr>
        </p:nvSpPr>
        <p:spPr>
          <a:xfrm>
            <a:off x="288028" y="5204425"/>
            <a:ext cx="7235894" cy="235083"/>
          </a:xfrm>
          <a:prstGeom prst="rect">
            <a:avLst/>
          </a:prstGeom>
        </p:spPr>
        <p:txBody>
          <a:bodyPr/>
          <a:lstStyle>
            <a:lvl1pPr marL="0" indent="0">
              <a:buNone/>
              <a:defRPr sz="1200" b="0" i="0">
                <a:solidFill>
                  <a:schemeClr val="tx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 Placeholder 21"/>
          <p:cNvSpPr>
            <a:spLocks noGrp="1"/>
          </p:cNvSpPr>
          <p:nvPr>
            <p:ph type="body" sz="quarter" idx="12"/>
          </p:nvPr>
        </p:nvSpPr>
        <p:spPr>
          <a:xfrm>
            <a:off x="288028" y="4727922"/>
            <a:ext cx="7235894" cy="308458"/>
          </a:xfrm>
          <a:prstGeom prst="rect">
            <a:avLst/>
          </a:prstGeom>
        </p:spPr>
        <p:txBody>
          <a:bodyPr/>
          <a:lstStyle>
            <a:lvl1pPr marL="0" indent="0">
              <a:buNone/>
              <a:defRPr sz="2000" b="1">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414840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529AFFFC-3742-CD4B-B8D3-16330F05E76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Placeholder 21"/>
          <p:cNvSpPr>
            <a:spLocks noGrp="1"/>
          </p:cNvSpPr>
          <p:nvPr>
            <p:ph type="body" sz="quarter" idx="10"/>
          </p:nvPr>
        </p:nvSpPr>
        <p:spPr>
          <a:xfrm>
            <a:off x="288028" y="3997225"/>
            <a:ext cx="7235894" cy="616571"/>
          </a:xfrm>
          <a:prstGeom prst="rect">
            <a:avLst/>
          </a:prstGeom>
        </p:spPr>
        <p:txBody>
          <a:bodyPr/>
          <a:lstStyle>
            <a:lvl1pPr marL="0" indent="0">
              <a:buNone/>
              <a:defRPr sz="4000" b="1">
                <a:solidFill>
                  <a:schemeClr val="tx1"/>
                </a:solidFill>
                <a:latin typeface="+mj-lt"/>
              </a:defRPr>
            </a:lvl1pPr>
          </a:lstStyle>
          <a:p>
            <a:pPr lvl="0"/>
            <a:r>
              <a:rPr lang="en-US"/>
              <a:t>Click to edit Master text styles</a:t>
            </a:r>
          </a:p>
        </p:txBody>
      </p:sp>
      <p:sp>
        <p:nvSpPr>
          <p:cNvPr id="23" name="Text Placeholder 21"/>
          <p:cNvSpPr>
            <a:spLocks noGrp="1"/>
          </p:cNvSpPr>
          <p:nvPr>
            <p:ph type="body" sz="quarter" idx="11"/>
          </p:nvPr>
        </p:nvSpPr>
        <p:spPr>
          <a:xfrm>
            <a:off x="288028" y="5204425"/>
            <a:ext cx="7235894" cy="235083"/>
          </a:xfrm>
          <a:prstGeom prst="rect">
            <a:avLst/>
          </a:prstGeom>
        </p:spPr>
        <p:txBody>
          <a:bodyPr/>
          <a:lstStyle>
            <a:lvl1pPr marL="0" indent="0">
              <a:buNone/>
              <a:defRPr sz="1200" b="0" i="0">
                <a:solidFill>
                  <a:schemeClr val="tx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 Placeholder 21"/>
          <p:cNvSpPr>
            <a:spLocks noGrp="1"/>
          </p:cNvSpPr>
          <p:nvPr>
            <p:ph type="body" sz="quarter" idx="12"/>
          </p:nvPr>
        </p:nvSpPr>
        <p:spPr>
          <a:xfrm>
            <a:off x="288028" y="4727922"/>
            <a:ext cx="7235894" cy="308458"/>
          </a:xfrm>
          <a:prstGeom prst="rect">
            <a:avLst/>
          </a:prstGeom>
        </p:spPr>
        <p:txBody>
          <a:bodyPr/>
          <a:lstStyle>
            <a:lvl1pPr marL="0" indent="0">
              <a:buNone/>
              <a:defRPr sz="2000" b="1">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441447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dy Slides 1">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28862" y="2266950"/>
            <a:ext cx="7534275" cy="1625112"/>
          </a:xfrm>
          <a:prstGeom prst="rect">
            <a:avLst/>
          </a:prstGeom>
        </p:spPr>
        <p:txBody>
          <a:bodyPr/>
          <a:lstStyle>
            <a:lvl1pPr marL="0" indent="0" algn="ctr">
              <a:buNone/>
              <a:defRPr sz="5400" b="1" i="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187401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dy Slides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41243" y="305836"/>
            <a:ext cx="10515600" cy="628442"/>
          </a:xfrm>
          <a:prstGeom prst="rect">
            <a:avLst/>
          </a:prstGeom>
        </p:spPr>
        <p:txBody>
          <a:bodyPr rtlCol="0">
            <a:noAutofit/>
          </a:bodyPr>
          <a:lstStyle/>
          <a:p>
            <a:r>
              <a:rPr lang="en-US"/>
              <a:t>Header</a:t>
            </a:r>
          </a:p>
        </p:txBody>
      </p:sp>
      <p:sp>
        <p:nvSpPr>
          <p:cNvPr id="5" name="Text Placeholder 2"/>
          <p:cNvSpPr>
            <a:spLocks noGrp="1"/>
          </p:cNvSpPr>
          <p:nvPr>
            <p:ph idx="1"/>
          </p:nvPr>
        </p:nvSpPr>
        <p:spPr>
          <a:xfrm>
            <a:off x="341243" y="1121190"/>
            <a:ext cx="10515600" cy="4017340"/>
          </a:xfrm>
          <a:prstGeom prst="rect">
            <a:avLst/>
          </a:prstGeom>
        </p:spPr>
        <p:txBody>
          <a:bodyPr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609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288028" y="347525"/>
            <a:ext cx="7235894" cy="855110"/>
          </a:xfrm>
          <a:prstGeom prst="rect">
            <a:avLst/>
          </a:prstGeom>
        </p:spPr>
        <p:txBody>
          <a:bodyPr/>
          <a:lstStyle>
            <a:lvl1pPr marL="0" indent="0">
              <a:buNone/>
              <a:defRPr sz="6000" b="1">
                <a:solidFill>
                  <a:schemeClr val="bg1"/>
                </a:solidFill>
                <a:latin typeface="+mj-lt"/>
              </a:defRPr>
            </a:lvl1pPr>
          </a:lstStyle>
          <a:p>
            <a:pPr lvl="0"/>
            <a:r>
              <a:rPr lang="en-US"/>
              <a:t>Click to edit Master text styles</a:t>
            </a:r>
          </a:p>
        </p:txBody>
      </p:sp>
      <p:sp>
        <p:nvSpPr>
          <p:cNvPr id="23" name="Text Placeholder 21"/>
          <p:cNvSpPr>
            <a:spLocks noGrp="1"/>
          </p:cNvSpPr>
          <p:nvPr>
            <p:ph type="body" sz="quarter" idx="11"/>
          </p:nvPr>
        </p:nvSpPr>
        <p:spPr>
          <a:xfrm>
            <a:off x="288028" y="5065810"/>
            <a:ext cx="7235894" cy="308458"/>
          </a:xfrm>
          <a:prstGeom prst="rect">
            <a:avLst/>
          </a:prstGeom>
        </p:spPr>
        <p:txBody>
          <a:bodyPr/>
          <a:lstStyle>
            <a:lvl1pPr marL="0" indent="0">
              <a:buNone/>
              <a:defRPr sz="1600" b="0"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4" name="Text Placeholder 21"/>
          <p:cNvSpPr>
            <a:spLocks noGrp="1"/>
          </p:cNvSpPr>
          <p:nvPr>
            <p:ph type="body" sz="quarter" idx="12"/>
          </p:nvPr>
        </p:nvSpPr>
        <p:spPr>
          <a:xfrm>
            <a:off x="288028" y="4643779"/>
            <a:ext cx="7235894" cy="308458"/>
          </a:xfrm>
          <a:prstGeom prst="rect">
            <a:avLst/>
          </a:prstGeom>
        </p:spPr>
        <p:txBody>
          <a:bodyPr/>
          <a:lstStyle>
            <a:lvl1pPr marL="0" indent="0">
              <a:buNone/>
              <a:defRPr sz="2000" b="1"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35334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288028" y="347525"/>
            <a:ext cx="7235894" cy="855110"/>
          </a:xfrm>
          <a:prstGeom prst="rect">
            <a:avLst/>
          </a:prstGeom>
        </p:spPr>
        <p:txBody>
          <a:bodyPr/>
          <a:lstStyle>
            <a:lvl1pPr marL="0" indent="0">
              <a:buNone/>
              <a:defRPr sz="6000" b="1">
                <a:solidFill>
                  <a:schemeClr val="bg1"/>
                </a:solidFill>
                <a:latin typeface="+mj-lt"/>
              </a:defRPr>
            </a:lvl1pPr>
          </a:lstStyle>
          <a:p>
            <a:pPr lvl="0"/>
            <a:r>
              <a:rPr lang="en-US"/>
              <a:t>Click to edit Master text styles</a:t>
            </a:r>
          </a:p>
        </p:txBody>
      </p:sp>
      <p:sp>
        <p:nvSpPr>
          <p:cNvPr id="23" name="Text Placeholder 21"/>
          <p:cNvSpPr>
            <a:spLocks noGrp="1"/>
          </p:cNvSpPr>
          <p:nvPr>
            <p:ph type="body" sz="quarter" idx="11"/>
          </p:nvPr>
        </p:nvSpPr>
        <p:spPr>
          <a:xfrm>
            <a:off x="288028" y="5065810"/>
            <a:ext cx="7235894" cy="308458"/>
          </a:xfrm>
          <a:prstGeom prst="rect">
            <a:avLst/>
          </a:prstGeom>
        </p:spPr>
        <p:txBody>
          <a:bodyPr/>
          <a:lstStyle>
            <a:lvl1pPr marL="0" indent="0">
              <a:buNone/>
              <a:defRPr sz="1600" b="0"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4" name="Text Placeholder 21"/>
          <p:cNvSpPr>
            <a:spLocks noGrp="1"/>
          </p:cNvSpPr>
          <p:nvPr>
            <p:ph type="body" sz="quarter" idx="12"/>
          </p:nvPr>
        </p:nvSpPr>
        <p:spPr>
          <a:xfrm>
            <a:off x="288028" y="4643779"/>
            <a:ext cx="7235894" cy="308458"/>
          </a:xfrm>
          <a:prstGeom prst="rect">
            <a:avLst/>
          </a:prstGeom>
        </p:spPr>
        <p:txBody>
          <a:bodyPr/>
          <a:lstStyle>
            <a:lvl1pPr marL="0" indent="0">
              <a:buNone/>
              <a:defRPr sz="2000" b="1"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9859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288028" y="347525"/>
            <a:ext cx="7235894" cy="855110"/>
          </a:xfrm>
          <a:prstGeom prst="rect">
            <a:avLst/>
          </a:prstGeom>
        </p:spPr>
        <p:txBody>
          <a:bodyPr/>
          <a:lstStyle>
            <a:lvl1pPr marL="0" indent="0">
              <a:buNone/>
              <a:defRPr sz="6000" b="1">
                <a:solidFill>
                  <a:schemeClr val="tx1"/>
                </a:solidFill>
                <a:latin typeface="+mj-lt"/>
              </a:defRPr>
            </a:lvl1pPr>
          </a:lstStyle>
          <a:p>
            <a:pPr lvl="0"/>
            <a:r>
              <a:rPr lang="en-US"/>
              <a:t>Click to edit Master text styles</a:t>
            </a:r>
          </a:p>
        </p:txBody>
      </p:sp>
      <p:sp>
        <p:nvSpPr>
          <p:cNvPr id="23" name="Text Placeholder 21"/>
          <p:cNvSpPr>
            <a:spLocks noGrp="1"/>
          </p:cNvSpPr>
          <p:nvPr>
            <p:ph type="body" sz="quarter" idx="11"/>
          </p:nvPr>
        </p:nvSpPr>
        <p:spPr>
          <a:xfrm>
            <a:off x="288028" y="5065810"/>
            <a:ext cx="7235894" cy="308458"/>
          </a:xfrm>
          <a:prstGeom prst="rect">
            <a:avLst/>
          </a:prstGeom>
        </p:spPr>
        <p:txBody>
          <a:bodyPr/>
          <a:lstStyle>
            <a:lvl1pPr marL="0" indent="0">
              <a:buNone/>
              <a:defRPr sz="1600" b="0" i="0">
                <a:solidFill>
                  <a:schemeClr val="tx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4" name="Text Placeholder 21"/>
          <p:cNvSpPr>
            <a:spLocks noGrp="1"/>
          </p:cNvSpPr>
          <p:nvPr>
            <p:ph type="body" sz="quarter" idx="12"/>
          </p:nvPr>
        </p:nvSpPr>
        <p:spPr>
          <a:xfrm>
            <a:off x="288028" y="4643779"/>
            <a:ext cx="7235894" cy="308458"/>
          </a:xfrm>
          <a:prstGeom prst="rect">
            <a:avLst/>
          </a:prstGeom>
        </p:spPr>
        <p:txBody>
          <a:bodyPr/>
          <a:lstStyle>
            <a:lvl1pPr marL="0" indent="0">
              <a:buNone/>
              <a:defRPr sz="2000" b="1" i="0">
                <a:solidFill>
                  <a:schemeClr val="tx1"/>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5351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2478053" y="1538440"/>
            <a:ext cx="7235894" cy="1173498"/>
          </a:xfrm>
          <a:prstGeom prst="rect">
            <a:avLst/>
          </a:prstGeom>
        </p:spPr>
        <p:txBody>
          <a:bodyPr/>
          <a:lstStyle>
            <a:lvl1pPr marL="0" indent="0" algn="ctr">
              <a:buNone/>
              <a:defRPr sz="7200" b="1">
                <a:solidFill>
                  <a:schemeClr val="bg1"/>
                </a:solidFill>
                <a:latin typeface="+mj-lt"/>
              </a:defRPr>
            </a:lvl1pPr>
          </a:lstStyle>
          <a:p>
            <a:pPr lvl="0"/>
            <a:r>
              <a:rPr lang="en-US"/>
              <a:t>Click to edit Master text styles</a:t>
            </a:r>
          </a:p>
        </p:txBody>
      </p:sp>
      <p:sp>
        <p:nvSpPr>
          <p:cNvPr id="23" name="Text Placeholder 21"/>
          <p:cNvSpPr>
            <a:spLocks noGrp="1"/>
          </p:cNvSpPr>
          <p:nvPr>
            <p:ph type="body" sz="quarter" idx="11"/>
          </p:nvPr>
        </p:nvSpPr>
        <p:spPr>
          <a:xfrm>
            <a:off x="2478053" y="3369871"/>
            <a:ext cx="7235894" cy="308458"/>
          </a:xfrm>
          <a:prstGeom prst="rect">
            <a:avLst/>
          </a:prstGeom>
        </p:spPr>
        <p:txBody>
          <a:bodyPr/>
          <a:lstStyle>
            <a:lvl1pPr marL="0" indent="0" algn="ctr">
              <a:buNone/>
              <a:defRPr sz="1600" b="0"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4" name="Text Placeholder 21"/>
          <p:cNvSpPr>
            <a:spLocks noGrp="1"/>
          </p:cNvSpPr>
          <p:nvPr>
            <p:ph type="body" sz="quarter" idx="12"/>
          </p:nvPr>
        </p:nvSpPr>
        <p:spPr>
          <a:xfrm>
            <a:off x="2478053" y="2940025"/>
            <a:ext cx="7235894" cy="308458"/>
          </a:xfrm>
          <a:prstGeom prst="rect">
            <a:avLst/>
          </a:prstGeom>
        </p:spPr>
        <p:txBody>
          <a:bodyPr/>
          <a:lstStyle>
            <a:lvl1pPr marL="0" indent="0" algn="ctr">
              <a:buNone/>
              <a:defRPr sz="2000" b="1"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8185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2478053" y="1538440"/>
            <a:ext cx="7235894" cy="1173498"/>
          </a:xfrm>
          <a:prstGeom prst="rect">
            <a:avLst/>
          </a:prstGeom>
        </p:spPr>
        <p:txBody>
          <a:bodyPr/>
          <a:lstStyle>
            <a:lvl1pPr marL="0" indent="0" algn="ctr">
              <a:buNone/>
              <a:defRPr sz="7200" b="1">
                <a:solidFill>
                  <a:schemeClr val="bg1"/>
                </a:solidFill>
                <a:latin typeface="+mj-lt"/>
              </a:defRPr>
            </a:lvl1pPr>
          </a:lstStyle>
          <a:p>
            <a:pPr lvl="0"/>
            <a:r>
              <a:rPr lang="en-US"/>
              <a:t>Click to edit Master text styles</a:t>
            </a:r>
          </a:p>
        </p:txBody>
      </p:sp>
      <p:sp>
        <p:nvSpPr>
          <p:cNvPr id="23" name="Text Placeholder 21"/>
          <p:cNvSpPr>
            <a:spLocks noGrp="1"/>
          </p:cNvSpPr>
          <p:nvPr>
            <p:ph type="body" sz="quarter" idx="11"/>
          </p:nvPr>
        </p:nvSpPr>
        <p:spPr>
          <a:xfrm>
            <a:off x="2478053" y="3369871"/>
            <a:ext cx="7235894" cy="308458"/>
          </a:xfrm>
          <a:prstGeom prst="rect">
            <a:avLst/>
          </a:prstGeom>
        </p:spPr>
        <p:txBody>
          <a:bodyPr/>
          <a:lstStyle>
            <a:lvl1pPr marL="0" indent="0" algn="ctr">
              <a:buNone/>
              <a:defRPr sz="1600" b="0"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4" name="Text Placeholder 21"/>
          <p:cNvSpPr>
            <a:spLocks noGrp="1"/>
          </p:cNvSpPr>
          <p:nvPr>
            <p:ph type="body" sz="quarter" idx="12"/>
          </p:nvPr>
        </p:nvSpPr>
        <p:spPr>
          <a:xfrm>
            <a:off x="2478053" y="2940025"/>
            <a:ext cx="7235894" cy="308458"/>
          </a:xfrm>
          <a:prstGeom prst="rect">
            <a:avLst/>
          </a:prstGeom>
        </p:spPr>
        <p:txBody>
          <a:bodyPr/>
          <a:lstStyle>
            <a:lvl1pPr marL="0" indent="0" algn="ctr">
              <a:buNone/>
              <a:defRPr sz="2000" b="1" i="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5062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2478053" y="1538440"/>
            <a:ext cx="7235894" cy="1173498"/>
          </a:xfrm>
          <a:prstGeom prst="rect">
            <a:avLst/>
          </a:prstGeom>
        </p:spPr>
        <p:txBody>
          <a:bodyPr/>
          <a:lstStyle>
            <a:lvl1pPr marL="0" indent="0" algn="ctr">
              <a:buNone/>
              <a:defRPr sz="7200" b="1">
                <a:solidFill>
                  <a:schemeClr val="tx1"/>
                </a:solidFill>
                <a:latin typeface="+mj-lt"/>
              </a:defRPr>
            </a:lvl1pPr>
          </a:lstStyle>
          <a:p>
            <a:pPr lvl="0"/>
            <a:r>
              <a:rPr lang="en-US"/>
              <a:t>Click to edit Master text styles</a:t>
            </a:r>
          </a:p>
        </p:txBody>
      </p:sp>
      <p:sp>
        <p:nvSpPr>
          <p:cNvPr id="23" name="Text Placeholder 21"/>
          <p:cNvSpPr>
            <a:spLocks noGrp="1"/>
          </p:cNvSpPr>
          <p:nvPr>
            <p:ph type="body" sz="quarter" idx="11"/>
          </p:nvPr>
        </p:nvSpPr>
        <p:spPr>
          <a:xfrm>
            <a:off x="2478053" y="3369871"/>
            <a:ext cx="7235894" cy="308458"/>
          </a:xfrm>
          <a:prstGeom prst="rect">
            <a:avLst/>
          </a:prstGeom>
        </p:spPr>
        <p:txBody>
          <a:bodyPr/>
          <a:lstStyle>
            <a:lvl1pPr marL="0" indent="0" algn="ctr">
              <a:buNone/>
              <a:defRPr sz="1600" b="0" i="0">
                <a:solidFill>
                  <a:schemeClr val="tx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4" name="Text Placeholder 21"/>
          <p:cNvSpPr>
            <a:spLocks noGrp="1"/>
          </p:cNvSpPr>
          <p:nvPr>
            <p:ph type="body" sz="quarter" idx="12"/>
          </p:nvPr>
        </p:nvSpPr>
        <p:spPr>
          <a:xfrm>
            <a:off x="2478053" y="2940025"/>
            <a:ext cx="7235894" cy="308458"/>
          </a:xfrm>
          <a:prstGeom prst="rect">
            <a:avLst/>
          </a:prstGeom>
        </p:spPr>
        <p:txBody>
          <a:bodyPr/>
          <a:lstStyle>
            <a:lvl1pPr marL="0" indent="0" algn="ctr">
              <a:buNone/>
              <a:defRPr sz="2000" b="1" i="0">
                <a:solidFill>
                  <a:schemeClr val="tx1"/>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78275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dy Slides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41243" y="305836"/>
            <a:ext cx="10515600" cy="628442"/>
          </a:xfrm>
          <a:prstGeom prst="rect">
            <a:avLst/>
          </a:prstGeom>
        </p:spPr>
        <p:txBody>
          <a:bodyPr rtlCol="0">
            <a:noAutofit/>
          </a:bodyPr>
          <a:lstStyle/>
          <a:p>
            <a:r>
              <a:rPr lang="en-US"/>
              <a:t>Header</a:t>
            </a:r>
          </a:p>
        </p:txBody>
      </p:sp>
      <p:sp>
        <p:nvSpPr>
          <p:cNvPr id="5" name="Text Placeholder 2"/>
          <p:cNvSpPr>
            <a:spLocks noGrp="1"/>
          </p:cNvSpPr>
          <p:nvPr>
            <p:ph idx="1"/>
          </p:nvPr>
        </p:nvSpPr>
        <p:spPr>
          <a:xfrm>
            <a:off x="341243" y="1121190"/>
            <a:ext cx="10515600" cy="4017340"/>
          </a:xfrm>
          <a:prstGeom prst="rect">
            <a:avLst/>
          </a:prstGeom>
        </p:spPr>
        <p:txBody>
          <a:bodyPr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446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10.xml"/><Relationship Id="rId1" Type="http://schemas.openxmlformats.org/officeDocument/2006/relationships/slideLayout" Target="../slideLayouts/slideLayout13.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11.xml"/><Relationship Id="rId1" Type="http://schemas.openxmlformats.org/officeDocument/2006/relationships/slideLayout" Target="../slideLayouts/slideLayout14.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12.xml"/><Relationship Id="rId1" Type="http://schemas.openxmlformats.org/officeDocument/2006/relationships/slideLayout" Target="../slideLayouts/slideLayout15.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5.jpeg"/><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14.xml"/><Relationship Id="rId1" Type="http://schemas.openxmlformats.org/officeDocument/2006/relationships/slideLayout" Target="../slideLayouts/slideLayout19.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15.xml"/><Relationship Id="rId1" Type="http://schemas.openxmlformats.org/officeDocument/2006/relationships/slideLayout" Target="../slideLayouts/slideLayout20.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16.xml"/><Relationship Id="rId1" Type="http://schemas.openxmlformats.org/officeDocument/2006/relationships/slideLayout" Target="../slideLayouts/slideLayout2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theme" Target="../theme/theme9.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Text&#10;&#10;Description automatically generated">
            <a:extLst>
              <a:ext uri="{FF2B5EF4-FFF2-40B4-BE49-F238E27FC236}">
                <a16:creationId xmlns:a16="http://schemas.microsoft.com/office/drawing/2014/main" id="{7882FBDE-4D41-0144-87EB-6E4A8663EF2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546902"/>
      </p:ext>
    </p:extLst>
  </p:cSld>
  <p:clrMap bg1="lt1" tx1="dk1" bg2="lt2" tx2="dk2" accent1="accent1" accent2="accent2" accent3="accent3" accent4="accent4" accent5="accent5" accent6="accent6" hlink="hlink" folHlink="folHlink"/>
  <p:sldLayoutIdLst>
    <p:sldLayoutId id="2147483662" r:id="rId1"/>
  </p:sldLayoutIdLst>
  <p:txStyles>
    <p:titleStyle>
      <a:lvl1pPr algn="l" rtl="0" fontAlgn="base">
        <a:lnSpc>
          <a:spcPct val="9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7" descr="Graphical user interface, application&#10;&#10;Description automatically generated">
            <a:extLst>
              <a:ext uri="{FF2B5EF4-FFF2-40B4-BE49-F238E27FC236}">
                <a16:creationId xmlns:a16="http://schemas.microsoft.com/office/drawing/2014/main" id="{B805C882-7EC1-274D-BA0E-1FC70FC93C3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a:extLst>
              <a:ext uri="{FF2B5EF4-FFF2-40B4-BE49-F238E27FC236}">
                <a16:creationId xmlns:a16="http://schemas.microsoft.com/office/drawing/2014/main" id="{1D0851C6-CB48-0345-BFBF-AC47B776F2F6}"/>
              </a:ext>
            </a:extLst>
          </p:cNvPr>
          <p:cNvSpPr/>
          <p:nvPr userDrawn="1"/>
        </p:nvSpPr>
        <p:spPr>
          <a:xfrm>
            <a:off x="11399838" y="306388"/>
            <a:ext cx="358775" cy="357187"/>
          </a:xfrm>
          <a:prstGeom prst="ellipse">
            <a:avLst/>
          </a:prstGeom>
          <a:solidFill>
            <a:srgbClr val="B4A1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 Placeholder 2">
            <a:extLst>
              <a:ext uri="{FF2B5EF4-FFF2-40B4-BE49-F238E27FC236}">
                <a16:creationId xmlns:a16="http://schemas.microsoft.com/office/drawing/2014/main" id="{35D243DB-CCCA-294D-89C7-C158263AC733}"/>
              </a:ext>
            </a:extLst>
          </p:cNvPr>
          <p:cNvSpPr txBox="1">
            <a:spLocks/>
          </p:cNvSpPr>
          <p:nvPr userDrawn="1"/>
        </p:nvSpPr>
        <p:spPr>
          <a:xfrm>
            <a:off x="11188700" y="365125"/>
            <a:ext cx="774700" cy="4873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fld id="{E0521753-3F99-0247-8FE6-F5BD7D0313AF}" type="slidenum">
              <a:rPr lang="en-US" sz="1200" b="1" smtClean="0">
                <a:solidFill>
                  <a:schemeClr val="bg1"/>
                </a:solidFill>
                <a:latin typeface="Arial" panose="020B0604020202020204" pitchFamily="34" charset="0"/>
              </a:rPr>
              <a:pPr fontAlgn="auto">
                <a:spcAft>
                  <a:spcPts val="0"/>
                </a:spcAft>
                <a:defRPr/>
              </a:pPr>
              <a:t>‹#›</a:t>
            </a:fld>
            <a:endParaRPr lang="en-US" sz="1200" b="1">
              <a:solidFill>
                <a:schemeClr val="bg1"/>
              </a:solidFill>
              <a:latin typeface="Arial" panose="020B0604020202020204" pitchFamily="34" charset="0"/>
            </a:endParaRPr>
          </a:p>
        </p:txBody>
      </p:sp>
    </p:spTree>
    <p:extLst>
      <p:ext uri="{BB962C8B-B14F-4D97-AF65-F5344CB8AC3E}">
        <p14:creationId xmlns:p14="http://schemas.microsoft.com/office/powerpoint/2010/main" val="257310447"/>
      </p:ext>
    </p:extLst>
  </p:cSld>
  <p:clrMap bg1="lt1" tx1="dk1" bg2="lt2" tx2="dk2" accent1="accent1" accent2="accent2" accent3="accent3" accent4="accent4" accent5="accent5" accent6="accent6" hlink="hlink" folHlink="folHlink"/>
  <p:sldLayoutIdLst>
    <p:sldLayoutId id="2147483683" r:id="rId1"/>
  </p:sldLayoutIdLst>
  <p:txStyles>
    <p:titleStyle>
      <a:lvl1pPr algn="l" rtl="0" fontAlgn="base">
        <a:lnSpc>
          <a:spcPct val="90000"/>
        </a:lnSpc>
        <a:spcBef>
          <a:spcPct val="0"/>
        </a:spcBef>
        <a:spcAft>
          <a:spcPct val="0"/>
        </a:spcAft>
        <a:defRPr sz="5400" b="1" kern="1200">
          <a:solidFill>
            <a:srgbClr val="B4A167"/>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7">
            <a:extLst>
              <a:ext uri="{FF2B5EF4-FFF2-40B4-BE49-F238E27FC236}">
                <a16:creationId xmlns:a16="http://schemas.microsoft.com/office/drawing/2014/main" id="{A9E1E9C6-1EF6-FA4C-9A1F-A1064E32E28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a:extLst>
              <a:ext uri="{FF2B5EF4-FFF2-40B4-BE49-F238E27FC236}">
                <a16:creationId xmlns:a16="http://schemas.microsoft.com/office/drawing/2014/main" id="{50DBD864-1453-7841-802A-3BCF2A9D14AD}"/>
              </a:ext>
            </a:extLst>
          </p:cNvPr>
          <p:cNvSpPr/>
          <p:nvPr userDrawn="1"/>
        </p:nvSpPr>
        <p:spPr>
          <a:xfrm>
            <a:off x="11399838" y="306388"/>
            <a:ext cx="358775" cy="357187"/>
          </a:xfrm>
          <a:prstGeom prst="ellipse">
            <a:avLst/>
          </a:prstGeom>
          <a:solidFill>
            <a:srgbClr val="B4A1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 Placeholder 2">
            <a:extLst>
              <a:ext uri="{FF2B5EF4-FFF2-40B4-BE49-F238E27FC236}">
                <a16:creationId xmlns:a16="http://schemas.microsoft.com/office/drawing/2014/main" id="{37707DC4-4C9E-F84D-B350-81B224F0F3E4}"/>
              </a:ext>
            </a:extLst>
          </p:cNvPr>
          <p:cNvSpPr txBox="1">
            <a:spLocks/>
          </p:cNvSpPr>
          <p:nvPr userDrawn="1"/>
        </p:nvSpPr>
        <p:spPr>
          <a:xfrm>
            <a:off x="11188700" y="365125"/>
            <a:ext cx="774700" cy="4873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fld id="{C81B9739-7BF8-9E40-A280-04EDFE80AF7D}" type="slidenum">
              <a:rPr lang="en-US" sz="1200" b="1" smtClean="0">
                <a:solidFill>
                  <a:schemeClr val="bg1"/>
                </a:solidFill>
                <a:latin typeface="Arial" panose="020B0604020202020204" pitchFamily="34" charset="0"/>
              </a:rPr>
              <a:pPr fontAlgn="auto">
                <a:spcAft>
                  <a:spcPts val="0"/>
                </a:spcAft>
                <a:defRPr/>
              </a:pPr>
              <a:t>‹#›</a:t>
            </a:fld>
            <a:endParaRPr lang="en-US" sz="1200" b="1">
              <a:solidFill>
                <a:schemeClr val="bg1"/>
              </a:solidFill>
              <a:latin typeface="Arial" panose="020B0604020202020204" pitchFamily="34" charset="0"/>
            </a:endParaRPr>
          </a:p>
        </p:txBody>
      </p:sp>
    </p:spTree>
    <p:extLst>
      <p:ext uri="{BB962C8B-B14F-4D97-AF65-F5344CB8AC3E}">
        <p14:creationId xmlns:p14="http://schemas.microsoft.com/office/powerpoint/2010/main" val="3462026652"/>
      </p:ext>
    </p:extLst>
  </p:cSld>
  <p:clrMap bg1="lt1" tx1="dk1" bg2="lt2" tx2="dk2" accent1="accent1" accent2="accent2" accent3="accent3" accent4="accent4" accent5="accent5" accent6="accent6" hlink="hlink" folHlink="folHlink"/>
  <p:sldLayoutIdLst>
    <p:sldLayoutId id="2147483685" r:id="rId1"/>
  </p:sldLayoutIdLst>
  <p:txStyles>
    <p:titleStyle>
      <a:lvl1pPr algn="l" rtl="0" fontAlgn="base">
        <a:lnSpc>
          <a:spcPct val="90000"/>
        </a:lnSpc>
        <a:spcBef>
          <a:spcPct val="0"/>
        </a:spcBef>
        <a:spcAft>
          <a:spcPct val="0"/>
        </a:spcAft>
        <a:defRPr sz="5400" b="1" kern="1200">
          <a:solidFill>
            <a:srgbClr val="B4A167"/>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7">
            <a:extLst>
              <a:ext uri="{FF2B5EF4-FFF2-40B4-BE49-F238E27FC236}">
                <a16:creationId xmlns:a16="http://schemas.microsoft.com/office/drawing/2014/main" id="{DC5B0720-0CC3-2249-910D-F6DCAAD36F8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a:extLst>
              <a:ext uri="{FF2B5EF4-FFF2-40B4-BE49-F238E27FC236}">
                <a16:creationId xmlns:a16="http://schemas.microsoft.com/office/drawing/2014/main" id="{C1381785-C874-9E43-ADD2-0B64B47BDE98}"/>
              </a:ext>
            </a:extLst>
          </p:cNvPr>
          <p:cNvSpPr/>
          <p:nvPr userDrawn="1"/>
        </p:nvSpPr>
        <p:spPr>
          <a:xfrm>
            <a:off x="11399838" y="306388"/>
            <a:ext cx="358775" cy="3571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 Placeholder 2">
            <a:extLst>
              <a:ext uri="{FF2B5EF4-FFF2-40B4-BE49-F238E27FC236}">
                <a16:creationId xmlns:a16="http://schemas.microsoft.com/office/drawing/2014/main" id="{45D0F2B5-2D87-354F-B032-0713C37D3688}"/>
              </a:ext>
            </a:extLst>
          </p:cNvPr>
          <p:cNvSpPr txBox="1">
            <a:spLocks/>
          </p:cNvSpPr>
          <p:nvPr userDrawn="1"/>
        </p:nvSpPr>
        <p:spPr>
          <a:xfrm>
            <a:off x="11188700" y="365125"/>
            <a:ext cx="774700" cy="4873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fld id="{CA1E8989-97AF-534A-AEC4-6F966BDBB59E}" type="slidenum">
              <a:rPr lang="en-US" sz="1200" b="1" smtClean="0">
                <a:solidFill>
                  <a:schemeClr val="bg1"/>
                </a:solidFill>
                <a:latin typeface="Arial" panose="020B0604020202020204" pitchFamily="34" charset="0"/>
              </a:rPr>
              <a:pPr fontAlgn="auto">
                <a:spcAft>
                  <a:spcPts val="0"/>
                </a:spcAft>
                <a:defRPr/>
              </a:pPr>
              <a:t>‹#›</a:t>
            </a:fld>
            <a:endParaRPr lang="en-US" sz="1200" b="1">
              <a:solidFill>
                <a:schemeClr val="bg1"/>
              </a:solidFill>
              <a:latin typeface="Arial" panose="020B0604020202020204" pitchFamily="34" charset="0"/>
            </a:endParaRPr>
          </a:p>
        </p:txBody>
      </p:sp>
    </p:spTree>
    <p:extLst>
      <p:ext uri="{BB962C8B-B14F-4D97-AF65-F5344CB8AC3E}">
        <p14:creationId xmlns:p14="http://schemas.microsoft.com/office/powerpoint/2010/main" val="1283670002"/>
      </p:ext>
    </p:extLst>
  </p:cSld>
  <p:clrMap bg1="lt1" tx1="dk1" bg2="lt2" tx2="dk2" accent1="accent1" accent2="accent2" accent3="accent3" accent4="accent4" accent5="accent5" accent6="accent6" hlink="hlink" folHlink="folHlink"/>
  <p:sldLayoutIdLst>
    <p:sldLayoutId id="2147483687" r:id="rId1"/>
  </p:sldLayoutIdLst>
  <p:txStyles>
    <p:titleStyle>
      <a:lvl1pPr algn="l" rtl="0" fontAlgn="base">
        <a:lnSpc>
          <a:spcPct val="90000"/>
        </a:lnSpc>
        <a:spcBef>
          <a:spcPct val="0"/>
        </a:spcBef>
        <a:spcAft>
          <a:spcPct val="0"/>
        </a:spcAft>
        <a:defRPr sz="5400" b="1" kern="1200">
          <a:solidFill>
            <a:srgbClr val="B4A167"/>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
            <a:extLst>
              <a:ext uri="{FF2B5EF4-FFF2-40B4-BE49-F238E27FC236}">
                <a16:creationId xmlns:a16="http://schemas.microsoft.com/office/drawing/2014/main" id="{1BDA3BBB-101C-0041-856C-D84E38E4B66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a:extLst>
              <a:ext uri="{FF2B5EF4-FFF2-40B4-BE49-F238E27FC236}">
                <a16:creationId xmlns:a16="http://schemas.microsoft.com/office/drawing/2014/main" id="{7C38AF87-C543-AC4F-84AD-2918165B3F44}"/>
              </a:ext>
            </a:extLst>
          </p:cNvPr>
          <p:cNvSpPr/>
          <p:nvPr userDrawn="1"/>
        </p:nvSpPr>
        <p:spPr>
          <a:xfrm>
            <a:off x="11399838" y="306388"/>
            <a:ext cx="358775" cy="357187"/>
          </a:xfrm>
          <a:prstGeom prst="ellipse">
            <a:avLst/>
          </a:prstGeom>
          <a:solidFill>
            <a:srgbClr val="B4A1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68" name="Title Placeholder 1">
            <a:extLst>
              <a:ext uri="{FF2B5EF4-FFF2-40B4-BE49-F238E27FC236}">
                <a16:creationId xmlns:a16="http://schemas.microsoft.com/office/drawing/2014/main" id="{7B9CCCFB-AC9A-524D-8D67-223A06445177}"/>
              </a:ext>
            </a:extLst>
          </p:cNvPr>
          <p:cNvSpPr>
            <a:spLocks noGrp="1" noChangeArrowheads="1"/>
          </p:cNvSpPr>
          <p:nvPr>
            <p:ph type="title"/>
          </p:nvPr>
        </p:nvSpPr>
        <p:spPr bwMode="auto">
          <a:xfrm>
            <a:off x="341313" y="306388"/>
            <a:ext cx="637698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Header</a:t>
            </a:r>
          </a:p>
        </p:txBody>
      </p:sp>
      <p:sp>
        <p:nvSpPr>
          <p:cNvPr id="11269" name="Text Placeholder 2">
            <a:extLst>
              <a:ext uri="{FF2B5EF4-FFF2-40B4-BE49-F238E27FC236}">
                <a16:creationId xmlns:a16="http://schemas.microsoft.com/office/drawing/2014/main" id="{72BF4AE5-BFED-1A49-A52F-0AC914F11333}"/>
              </a:ext>
            </a:extLst>
          </p:cNvPr>
          <p:cNvSpPr>
            <a:spLocks noGrp="1" noChangeArrowheads="1"/>
          </p:cNvSpPr>
          <p:nvPr>
            <p:ph type="body" idx="1"/>
          </p:nvPr>
        </p:nvSpPr>
        <p:spPr bwMode="auto">
          <a:xfrm>
            <a:off x="341313" y="1120775"/>
            <a:ext cx="6376987"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 name="Text Placeholder 2">
            <a:extLst>
              <a:ext uri="{FF2B5EF4-FFF2-40B4-BE49-F238E27FC236}">
                <a16:creationId xmlns:a16="http://schemas.microsoft.com/office/drawing/2014/main" id="{A06119EB-12BD-454A-9E6D-5C16634A5CC0}"/>
              </a:ext>
            </a:extLst>
          </p:cNvPr>
          <p:cNvSpPr txBox="1">
            <a:spLocks/>
          </p:cNvSpPr>
          <p:nvPr userDrawn="1"/>
        </p:nvSpPr>
        <p:spPr>
          <a:xfrm>
            <a:off x="11188700" y="365125"/>
            <a:ext cx="774700" cy="4873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fld id="{83288E46-9CE6-AA44-AB4A-BE398A93893A}" type="slidenum">
              <a:rPr lang="en-US" sz="1200" b="1" smtClean="0">
                <a:solidFill>
                  <a:schemeClr val="bg1"/>
                </a:solidFill>
                <a:latin typeface="Arial" panose="020B0604020202020204" pitchFamily="34" charset="0"/>
              </a:rPr>
              <a:pPr fontAlgn="auto">
                <a:spcAft>
                  <a:spcPts val="0"/>
                </a:spcAft>
                <a:defRPr/>
              </a:pPr>
              <a:t>‹#›</a:t>
            </a:fld>
            <a:endParaRPr lang="en-US" sz="1200" b="1">
              <a:solidFill>
                <a:schemeClr val="bg1"/>
              </a:solidFill>
              <a:latin typeface="Arial" panose="020B0604020202020204" pitchFamily="34" charset="0"/>
            </a:endParaRPr>
          </a:p>
        </p:txBody>
      </p:sp>
    </p:spTree>
    <p:extLst>
      <p:ext uri="{BB962C8B-B14F-4D97-AF65-F5344CB8AC3E}">
        <p14:creationId xmlns:p14="http://schemas.microsoft.com/office/powerpoint/2010/main" val="414433278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txStyles>
    <p:titleStyle>
      <a:lvl1pPr algn="l" rtl="0" fontAlgn="base">
        <a:lnSpc>
          <a:spcPct val="90000"/>
        </a:lnSpc>
        <a:spcBef>
          <a:spcPct val="0"/>
        </a:spcBef>
        <a:spcAft>
          <a:spcPct val="0"/>
        </a:spcAft>
        <a:defRPr sz="5400" b="1" kern="1200">
          <a:solidFill>
            <a:srgbClr val="B4A167"/>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7">
            <a:extLst>
              <a:ext uri="{FF2B5EF4-FFF2-40B4-BE49-F238E27FC236}">
                <a16:creationId xmlns:a16="http://schemas.microsoft.com/office/drawing/2014/main" id="{3A5B0F7C-EC5A-4D20-8331-F681C03FAB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2" r:id="rId1"/>
  </p:sldLayoutIdLst>
  <p:txStyles>
    <p:titleStyle>
      <a:lvl1pPr algn="l" rtl="0" fontAlgn="base">
        <a:lnSpc>
          <a:spcPct val="9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338" name="Picture 7">
            <a:extLst>
              <a:ext uri="{FF2B5EF4-FFF2-40B4-BE49-F238E27FC236}">
                <a16:creationId xmlns:a16="http://schemas.microsoft.com/office/drawing/2014/main" id="{D47D28BD-F637-4451-886C-00B4AFFDB74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a:extLst>
              <a:ext uri="{FF2B5EF4-FFF2-40B4-BE49-F238E27FC236}">
                <a16:creationId xmlns:a16="http://schemas.microsoft.com/office/drawing/2014/main" id="{A14565AF-4AFD-4CE5-BC20-163FCDB19FEE}"/>
              </a:ext>
            </a:extLst>
          </p:cNvPr>
          <p:cNvSpPr/>
          <p:nvPr userDrawn="1"/>
        </p:nvSpPr>
        <p:spPr>
          <a:xfrm>
            <a:off x="11399838" y="306388"/>
            <a:ext cx="358775" cy="3571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 Placeholder 2">
            <a:extLst>
              <a:ext uri="{FF2B5EF4-FFF2-40B4-BE49-F238E27FC236}">
                <a16:creationId xmlns:a16="http://schemas.microsoft.com/office/drawing/2014/main" id="{09C1D210-F4AD-47AC-B232-6B7508B710CA}"/>
              </a:ext>
            </a:extLst>
          </p:cNvPr>
          <p:cNvSpPr txBox="1">
            <a:spLocks/>
          </p:cNvSpPr>
          <p:nvPr userDrawn="1"/>
        </p:nvSpPr>
        <p:spPr>
          <a:xfrm>
            <a:off x="11188700" y="365125"/>
            <a:ext cx="774700" cy="4873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fld id="{B16BA070-1298-49C2-841A-9D5B85C91F40}" type="slidenum">
              <a:rPr lang="en-US" sz="1200" b="1" smtClean="0">
                <a:solidFill>
                  <a:schemeClr val="bg1"/>
                </a:solidFill>
                <a:latin typeface="Arial" panose="020B0604020202020204" pitchFamily="34" charset="0"/>
              </a:rPr>
              <a:pPr fontAlgn="auto">
                <a:spcAft>
                  <a:spcPts val="0"/>
                </a:spcAft>
                <a:defRPr/>
              </a:pPr>
              <a:t>‹#›</a:t>
            </a:fld>
            <a:endParaRPr lang="en-US" sz="1200" b="1">
              <a:solidFill>
                <a:schemeClr val="bg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Lst>
  <p:txStyles>
    <p:titleStyle>
      <a:lvl1pPr algn="l" rtl="0" fontAlgn="base">
        <a:lnSpc>
          <a:spcPct val="90000"/>
        </a:lnSpc>
        <a:spcBef>
          <a:spcPct val="0"/>
        </a:spcBef>
        <a:spcAft>
          <a:spcPct val="0"/>
        </a:spcAft>
        <a:defRPr sz="5400" b="1" kern="1200">
          <a:solidFill>
            <a:srgbClr val="B4A167"/>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42" name="Picture 7" descr="Graphical user interface, application&#10;&#10;Description automatically generated">
            <a:extLst>
              <a:ext uri="{FF2B5EF4-FFF2-40B4-BE49-F238E27FC236}">
                <a16:creationId xmlns:a16="http://schemas.microsoft.com/office/drawing/2014/main" id="{16CE6D5A-BC8F-4639-B7B6-944BE11A9CD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a:extLst>
              <a:ext uri="{FF2B5EF4-FFF2-40B4-BE49-F238E27FC236}">
                <a16:creationId xmlns:a16="http://schemas.microsoft.com/office/drawing/2014/main" id="{94EC78D6-6C11-446A-B69D-67E1D5162E0F}"/>
              </a:ext>
            </a:extLst>
          </p:cNvPr>
          <p:cNvSpPr/>
          <p:nvPr userDrawn="1"/>
        </p:nvSpPr>
        <p:spPr>
          <a:xfrm>
            <a:off x="11399838" y="306388"/>
            <a:ext cx="358775" cy="357187"/>
          </a:xfrm>
          <a:prstGeom prst="ellipse">
            <a:avLst/>
          </a:prstGeom>
          <a:solidFill>
            <a:srgbClr val="B4A1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44" name="Title Placeholder 1">
            <a:extLst>
              <a:ext uri="{FF2B5EF4-FFF2-40B4-BE49-F238E27FC236}">
                <a16:creationId xmlns:a16="http://schemas.microsoft.com/office/drawing/2014/main" id="{38C4CAC3-80AB-4AD8-A8C6-1840BC4708F8}"/>
              </a:ext>
            </a:extLst>
          </p:cNvPr>
          <p:cNvSpPr>
            <a:spLocks noGrp="1" noChangeArrowheads="1"/>
          </p:cNvSpPr>
          <p:nvPr>
            <p:ph type="title"/>
          </p:nvPr>
        </p:nvSpPr>
        <p:spPr bwMode="auto">
          <a:xfrm>
            <a:off x="341313" y="306388"/>
            <a:ext cx="10515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Header</a:t>
            </a:r>
          </a:p>
        </p:txBody>
      </p:sp>
      <p:sp>
        <p:nvSpPr>
          <p:cNvPr id="10245" name="Text Placeholder 2">
            <a:extLst>
              <a:ext uri="{FF2B5EF4-FFF2-40B4-BE49-F238E27FC236}">
                <a16:creationId xmlns:a16="http://schemas.microsoft.com/office/drawing/2014/main" id="{C066E82B-A560-4F2B-8E8A-8E093411287A}"/>
              </a:ext>
            </a:extLst>
          </p:cNvPr>
          <p:cNvSpPr>
            <a:spLocks noGrp="1" noChangeArrowheads="1"/>
          </p:cNvSpPr>
          <p:nvPr>
            <p:ph type="body" idx="1"/>
          </p:nvPr>
        </p:nvSpPr>
        <p:spPr bwMode="auto">
          <a:xfrm>
            <a:off x="341313" y="1120775"/>
            <a:ext cx="1051560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 name="Text Placeholder 2">
            <a:extLst>
              <a:ext uri="{FF2B5EF4-FFF2-40B4-BE49-F238E27FC236}">
                <a16:creationId xmlns:a16="http://schemas.microsoft.com/office/drawing/2014/main" id="{286FF53C-B551-4A6F-9741-97086F0A0CA4}"/>
              </a:ext>
            </a:extLst>
          </p:cNvPr>
          <p:cNvSpPr txBox="1">
            <a:spLocks/>
          </p:cNvSpPr>
          <p:nvPr userDrawn="1"/>
        </p:nvSpPr>
        <p:spPr>
          <a:xfrm>
            <a:off x="11188700" y="365125"/>
            <a:ext cx="774700" cy="4873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fld id="{7A488B6B-7B07-44A7-A7B5-5564D854EA6A}" type="slidenum">
              <a:rPr lang="en-US" sz="1200" b="1" smtClean="0">
                <a:solidFill>
                  <a:schemeClr val="bg1"/>
                </a:solidFill>
                <a:latin typeface="Arial" panose="020B0604020202020204" pitchFamily="34" charset="0"/>
              </a:rPr>
              <a:pPr fontAlgn="auto">
                <a:spcAft>
                  <a:spcPts val="0"/>
                </a:spcAft>
                <a:defRPr/>
              </a:pPr>
              <a:t>‹#›</a:t>
            </a:fld>
            <a:endParaRPr lang="en-US" sz="1200" b="1">
              <a:solidFill>
                <a:schemeClr val="bg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rtl="0" fontAlgn="base">
        <a:lnSpc>
          <a:spcPct val="90000"/>
        </a:lnSpc>
        <a:spcBef>
          <a:spcPct val="0"/>
        </a:spcBef>
        <a:spcAft>
          <a:spcPct val="0"/>
        </a:spcAft>
        <a:defRPr sz="5400" b="1" kern="1200">
          <a:solidFill>
            <a:srgbClr val="B4A167"/>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a:extLst>
              <a:ext uri="{FF2B5EF4-FFF2-40B4-BE49-F238E27FC236}">
                <a16:creationId xmlns:a16="http://schemas.microsoft.com/office/drawing/2014/main" id="{F8DC3AAF-9A02-F341-8BE3-B91F6730208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348199"/>
      </p:ext>
    </p:extLst>
  </p:cSld>
  <p:clrMap bg1="lt1" tx1="dk1" bg2="lt2" tx2="dk2" accent1="accent1" accent2="accent2" accent3="accent3" accent4="accent4" accent5="accent5" accent6="accent6" hlink="hlink" folHlink="folHlink"/>
  <p:sldLayoutIdLst>
    <p:sldLayoutId id="2147483664" r:id="rId1"/>
  </p:sldLayoutIdLst>
  <p:txStyles>
    <p:titleStyle>
      <a:lvl1pPr algn="l" rtl="0" fontAlgn="base">
        <a:lnSpc>
          <a:spcPct val="9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7">
            <a:extLst>
              <a:ext uri="{FF2B5EF4-FFF2-40B4-BE49-F238E27FC236}">
                <a16:creationId xmlns:a16="http://schemas.microsoft.com/office/drawing/2014/main" id="{0130A635-C66B-9C42-B6E7-10D863E0BF7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042959"/>
      </p:ext>
    </p:extLst>
  </p:cSld>
  <p:clrMap bg1="lt1" tx1="dk1" bg2="lt2" tx2="dk2" accent1="accent1" accent2="accent2" accent3="accent3" accent4="accent4" accent5="accent5" accent6="accent6" hlink="hlink" folHlink="folHlink"/>
  <p:sldLayoutIdLst>
    <p:sldLayoutId id="2147483666" r:id="rId1"/>
  </p:sldLayoutIdLst>
  <p:txStyles>
    <p:titleStyle>
      <a:lvl1pPr algn="l" rtl="0" fontAlgn="base">
        <a:lnSpc>
          <a:spcPct val="9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a:extLst>
              <a:ext uri="{FF2B5EF4-FFF2-40B4-BE49-F238E27FC236}">
                <a16:creationId xmlns:a16="http://schemas.microsoft.com/office/drawing/2014/main" id="{2FB103A9-02D9-3641-808B-1405D138A24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2009343"/>
      </p:ext>
    </p:extLst>
  </p:cSld>
  <p:clrMap bg1="lt1" tx1="dk1" bg2="lt2" tx2="dk2" accent1="accent1" accent2="accent2" accent3="accent3" accent4="accent4" accent5="accent5" accent6="accent6" hlink="hlink" folHlink="folHlink"/>
  <p:sldLayoutIdLst>
    <p:sldLayoutId id="2147483668" r:id="rId1"/>
  </p:sldLayoutIdLst>
  <p:txStyles>
    <p:titleStyle>
      <a:lvl1pPr algn="l" rtl="0" fontAlgn="base">
        <a:lnSpc>
          <a:spcPct val="9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a:extLst>
              <a:ext uri="{FF2B5EF4-FFF2-40B4-BE49-F238E27FC236}">
                <a16:creationId xmlns:a16="http://schemas.microsoft.com/office/drawing/2014/main" id="{5ECA4DFC-323F-E14C-9E6B-A85B91E0C34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897535"/>
      </p:ext>
    </p:extLst>
  </p:cSld>
  <p:clrMap bg1="lt1" tx1="dk1" bg2="lt2" tx2="dk2" accent1="accent1" accent2="accent2" accent3="accent3" accent4="accent4" accent5="accent5" accent6="accent6" hlink="hlink" folHlink="folHlink"/>
  <p:sldLayoutIdLst>
    <p:sldLayoutId id="2147483670" r:id="rId1"/>
  </p:sldLayoutIdLst>
  <p:txStyles>
    <p:titleStyle>
      <a:lvl1pPr algn="l" rtl="0" fontAlgn="base">
        <a:lnSpc>
          <a:spcPct val="9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a:extLst>
              <a:ext uri="{FF2B5EF4-FFF2-40B4-BE49-F238E27FC236}">
                <a16:creationId xmlns:a16="http://schemas.microsoft.com/office/drawing/2014/main" id="{51E5E627-DBAE-F240-B3D5-95291FF5DC4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824739"/>
      </p:ext>
    </p:extLst>
  </p:cSld>
  <p:clrMap bg1="lt1" tx1="dk1" bg2="lt2" tx2="dk2" accent1="accent1" accent2="accent2" accent3="accent3" accent4="accent4" accent5="accent5" accent6="accent6" hlink="hlink" folHlink="folHlink"/>
  <p:sldLayoutIdLst>
    <p:sldLayoutId id="2147483672" r:id="rId1"/>
  </p:sldLayoutIdLst>
  <p:txStyles>
    <p:titleStyle>
      <a:lvl1pPr algn="l" rtl="0" fontAlgn="base">
        <a:lnSpc>
          <a:spcPct val="9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
            <a:extLst>
              <a:ext uri="{FF2B5EF4-FFF2-40B4-BE49-F238E27FC236}">
                <a16:creationId xmlns:a16="http://schemas.microsoft.com/office/drawing/2014/main" id="{F63532BA-CDA3-5E4F-B07E-B164A7F2B79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741435"/>
      </p:ext>
    </p:extLst>
  </p:cSld>
  <p:clrMap bg1="lt1" tx1="dk1" bg2="lt2" tx2="dk2" accent1="accent1" accent2="accent2" accent3="accent3" accent4="accent4" accent5="accent5" accent6="accent6" hlink="hlink" folHlink="folHlink"/>
  <p:sldLayoutIdLst>
    <p:sldLayoutId id="2147483674" r:id="rId1"/>
  </p:sldLayoutIdLst>
  <p:txStyles>
    <p:titleStyle>
      <a:lvl1pPr algn="l" rtl="0" fontAlgn="base">
        <a:lnSpc>
          <a:spcPct val="9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
            <a:extLst>
              <a:ext uri="{FF2B5EF4-FFF2-40B4-BE49-F238E27FC236}">
                <a16:creationId xmlns:a16="http://schemas.microsoft.com/office/drawing/2014/main" id="{B386640C-0B86-0F48-A652-FBE05CBFEE4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7581663"/>
      </p:ext>
    </p:extLst>
  </p:cSld>
  <p:clrMap bg1="lt1" tx1="dk1" bg2="lt2" tx2="dk2" accent1="accent1" accent2="accent2" accent3="accent3" accent4="accent4" accent5="accent5" accent6="accent6" hlink="hlink" folHlink="folHlink"/>
  <p:sldLayoutIdLst>
    <p:sldLayoutId id="2147483676" r:id="rId1"/>
  </p:sldLayoutIdLst>
  <p:txStyles>
    <p:titleStyle>
      <a:lvl1pPr algn="l" rtl="0" fontAlgn="base">
        <a:lnSpc>
          <a:spcPct val="9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b="1">
          <a:solidFill>
            <a:schemeClr val="bg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 descr="Graphical user interface, application&#10;&#10;Description automatically generated">
            <a:extLst>
              <a:ext uri="{FF2B5EF4-FFF2-40B4-BE49-F238E27FC236}">
                <a16:creationId xmlns:a16="http://schemas.microsoft.com/office/drawing/2014/main" id="{03F4ECA6-D1F3-A841-861E-B13198873CE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a:extLst>
              <a:ext uri="{FF2B5EF4-FFF2-40B4-BE49-F238E27FC236}">
                <a16:creationId xmlns:a16="http://schemas.microsoft.com/office/drawing/2014/main" id="{C6ED12A7-0AE3-BB48-B706-6BCA4765B2DF}"/>
              </a:ext>
            </a:extLst>
          </p:cNvPr>
          <p:cNvSpPr/>
          <p:nvPr userDrawn="1"/>
        </p:nvSpPr>
        <p:spPr>
          <a:xfrm>
            <a:off x="11399838" y="306388"/>
            <a:ext cx="358775" cy="357187"/>
          </a:xfrm>
          <a:prstGeom prst="ellipse">
            <a:avLst/>
          </a:prstGeom>
          <a:solidFill>
            <a:srgbClr val="B4A1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44" name="Title Placeholder 1">
            <a:extLst>
              <a:ext uri="{FF2B5EF4-FFF2-40B4-BE49-F238E27FC236}">
                <a16:creationId xmlns:a16="http://schemas.microsoft.com/office/drawing/2014/main" id="{C1FC8020-0CD1-1F4A-B3D7-871837F509E3}"/>
              </a:ext>
            </a:extLst>
          </p:cNvPr>
          <p:cNvSpPr>
            <a:spLocks noGrp="1" noChangeArrowheads="1"/>
          </p:cNvSpPr>
          <p:nvPr>
            <p:ph type="title"/>
          </p:nvPr>
        </p:nvSpPr>
        <p:spPr bwMode="auto">
          <a:xfrm>
            <a:off x="341313" y="306388"/>
            <a:ext cx="10515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Header</a:t>
            </a:r>
          </a:p>
        </p:txBody>
      </p:sp>
      <p:sp>
        <p:nvSpPr>
          <p:cNvPr id="10245" name="Text Placeholder 2">
            <a:extLst>
              <a:ext uri="{FF2B5EF4-FFF2-40B4-BE49-F238E27FC236}">
                <a16:creationId xmlns:a16="http://schemas.microsoft.com/office/drawing/2014/main" id="{00698537-4D5C-A14B-BBCA-1728357900D4}"/>
              </a:ext>
            </a:extLst>
          </p:cNvPr>
          <p:cNvSpPr>
            <a:spLocks noGrp="1" noChangeArrowheads="1"/>
          </p:cNvSpPr>
          <p:nvPr>
            <p:ph type="body" idx="1"/>
          </p:nvPr>
        </p:nvSpPr>
        <p:spPr bwMode="auto">
          <a:xfrm>
            <a:off x="341313" y="1120775"/>
            <a:ext cx="1051560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 name="Text Placeholder 2">
            <a:extLst>
              <a:ext uri="{FF2B5EF4-FFF2-40B4-BE49-F238E27FC236}">
                <a16:creationId xmlns:a16="http://schemas.microsoft.com/office/drawing/2014/main" id="{4311BBDE-F1E2-8449-89C0-B33097FE137B}"/>
              </a:ext>
            </a:extLst>
          </p:cNvPr>
          <p:cNvSpPr txBox="1">
            <a:spLocks/>
          </p:cNvSpPr>
          <p:nvPr userDrawn="1"/>
        </p:nvSpPr>
        <p:spPr>
          <a:xfrm>
            <a:off x="11188700" y="365125"/>
            <a:ext cx="774700" cy="4873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fld id="{D9E5B6A6-F38F-0140-AFB8-0EC804B8897B}" type="slidenum">
              <a:rPr lang="en-US" sz="1200" b="1" smtClean="0">
                <a:solidFill>
                  <a:schemeClr val="bg1"/>
                </a:solidFill>
                <a:latin typeface="Arial" panose="020B0604020202020204" pitchFamily="34" charset="0"/>
              </a:rPr>
              <a:pPr fontAlgn="auto">
                <a:spcAft>
                  <a:spcPts val="0"/>
                </a:spcAft>
                <a:defRPr/>
              </a:pPr>
              <a:t>‹#›</a:t>
            </a:fld>
            <a:endParaRPr lang="en-US" sz="1200" b="1">
              <a:solidFill>
                <a:schemeClr val="bg1"/>
              </a:solidFill>
              <a:latin typeface="Arial" panose="020B0604020202020204" pitchFamily="34" charset="0"/>
            </a:endParaRPr>
          </a:p>
        </p:txBody>
      </p:sp>
    </p:spTree>
    <p:extLst>
      <p:ext uri="{BB962C8B-B14F-4D97-AF65-F5344CB8AC3E}">
        <p14:creationId xmlns:p14="http://schemas.microsoft.com/office/powerpoint/2010/main" val="28568713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723" r:id="rId4"/>
  </p:sldLayoutIdLst>
  <p:txStyles>
    <p:titleStyle>
      <a:lvl1pPr algn="l" rtl="0" fontAlgn="base">
        <a:lnSpc>
          <a:spcPct val="90000"/>
        </a:lnSpc>
        <a:spcBef>
          <a:spcPct val="0"/>
        </a:spcBef>
        <a:spcAft>
          <a:spcPct val="0"/>
        </a:spcAft>
        <a:defRPr sz="5400" b="1" kern="1200">
          <a:solidFill>
            <a:srgbClr val="B4A167"/>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5400" b="1">
          <a:solidFill>
            <a:srgbClr val="B4A167"/>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1E_23F252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1C_9EABCE8A.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ACEC6B-E403-B147-BF7B-B7529227B4CB}"/>
              </a:ext>
            </a:extLst>
          </p:cNvPr>
          <p:cNvSpPr>
            <a:spLocks noGrp="1"/>
          </p:cNvSpPr>
          <p:nvPr>
            <p:ph type="body" sz="quarter" idx="10"/>
          </p:nvPr>
        </p:nvSpPr>
        <p:spPr>
          <a:xfrm>
            <a:off x="287338" y="3997325"/>
            <a:ext cx="11620919" cy="730968"/>
          </a:xfrm>
        </p:spPr>
        <p:txBody>
          <a:bodyPr lIns="91440" tIns="45720" rIns="91440" bIns="45720" anchor="t"/>
          <a:lstStyle/>
          <a:p>
            <a:pPr>
              <a:spcAft>
                <a:spcPts val="0"/>
              </a:spcAft>
              <a:defRPr/>
            </a:pPr>
            <a:r>
              <a:rPr lang="en-US" sz="3200" b="0">
                <a:ea typeface="+mj-lt"/>
                <a:cs typeface="+mj-lt"/>
              </a:rPr>
              <a:t>How Effective was Graduate and Non-Traditional Student Communication when Applying to Lindenwood University?</a:t>
            </a:r>
            <a:endParaRPr lang="en-US" sz="3200">
              <a:cs typeface="Arial"/>
            </a:endParaRPr>
          </a:p>
        </p:txBody>
      </p:sp>
      <p:sp>
        <p:nvSpPr>
          <p:cNvPr id="21507" name="Text Placeholder 2">
            <a:extLst>
              <a:ext uri="{FF2B5EF4-FFF2-40B4-BE49-F238E27FC236}">
                <a16:creationId xmlns:a16="http://schemas.microsoft.com/office/drawing/2014/main" id="{6A3407EC-9FF2-584E-93E5-68762BD93FB8}"/>
              </a:ext>
            </a:extLst>
          </p:cNvPr>
          <p:cNvSpPr>
            <a:spLocks noGrp="1" noChangeArrowheads="1"/>
          </p:cNvSpPr>
          <p:nvPr>
            <p:ph type="body" sz="quarter" idx="11"/>
          </p:nvPr>
        </p:nvSpPr>
        <p:spPr bwMode="auto">
          <a:xfrm>
            <a:off x="287338" y="5203825"/>
            <a:ext cx="7235825" cy="234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600" b="1">
                <a:latin typeface="Arial"/>
                <a:cs typeface="Arial"/>
              </a:rPr>
              <a:t>Jennifer Sailor, Robby Hamilton, Alisa Wynn, Meredith Pool-</a:t>
            </a:r>
            <a:r>
              <a:rPr lang="en-US" altLang="en-US" sz="1600" b="1" err="1">
                <a:latin typeface="Arial"/>
                <a:cs typeface="Arial"/>
              </a:rPr>
              <a:t>Boerding</a:t>
            </a:r>
            <a:r>
              <a:rPr lang="en-US" altLang="en-US" sz="1600" b="1">
                <a:latin typeface="Arial"/>
                <a:cs typeface="Arial"/>
              </a:rPr>
              <a:t> </a:t>
            </a:r>
            <a:endParaRPr lang="en-US" altLang="en-US" sz="1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7235825" cy="855662"/>
          </a:xfrm>
        </p:spPr>
        <p:txBody>
          <a:bodyPr lIns="91440" tIns="45720" rIns="91440" bIns="45720" anchor="t"/>
          <a:lstStyle/>
          <a:p>
            <a:pPr fontAlgn="auto">
              <a:spcAft>
                <a:spcPts val="0"/>
              </a:spcAft>
              <a:defRPr/>
            </a:pPr>
            <a:r>
              <a:rPr lang="en-US">
                <a:cs typeface="Arial"/>
              </a:rPr>
              <a:t>Results</a:t>
            </a:r>
          </a:p>
        </p:txBody>
      </p:sp>
      <p:sp>
        <p:nvSpPr>
          <p:cNvPr id="22531" name="Text Placeholder 2">
            <a:extLst>
              <a:ext uri="{FF2B5EF4-FFF2-40B4-BE49-F238E27FC236}">
                <a16:creationId xmlns:a16="http://schemas.microsoft.com/office/drawing/2014/main" id="{BA5C9EEE-680E-6D46-9D21-898CD2772F24}"/>
              </a:ext>
            </a:extLst>
          </p:cNvPr>
          <p:cNvSpPr>
            <a:spLocks noGrp="1" noChangeArrowheads="1"/>
          </p:cNvSpPr>
          <p:nvPr>
            <p:ph type="body" sz="quarter" idx="11"/>
          </p:nvPr>
        </p:nvSpPr>
        <p:spPr bwMode="auto">
          <a:xfrm>
            <a:off x="287338" y="5080090"/>
            <a:ext cx="7235825" cy="30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Results will be heavily influenced by International Students</a:t>
            </a:r>
            <a:endParaRPr lang="en-US"/>
          </a:p>
        </p:txBody>
      </p:sp>
      <p:sp>
        <p:nvSpPr>
          <p:cNvPr id="22532" name="Text Placeholder 3">
            <a:extLst>
              <a:ext uri="{FF2B5EF4-FFF2-40B4-BE49-F238E27FC236}">
                <a16:creationId xmlns:a16="http://schemas.microsoft.com/office/drawing/2014/main" id="{3D63BE2C-89F7-CC40-AE7B-4590DF4FA3B9}"/>
              </a:ext>
            </a:extLst>
          </p:cNvPr>
          <p:cNvSpPr>
            <a:spLocks noGrp="1" noChangeArrowheads="1"/>
          </p:cNvSpPr>
          <p:nvPr>
            <p:ph type="body" sz="quarter" idx="12"/>
          </p:nvPr>
        </p:nvSpPr>
        <p:spPr bwMode="auto">
          <a:xfrm>
            <a:off x="287338" y="1260158"/>
            <a:ext cx="10923905" cy="350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The Number (n) of Words Spoken by Each Type of Non-Traditional Student</a:t>
            </a:r>
            <a:endParaRPr lang="en-US" altLang="en-US"/>
          </a:p>
        </p:txBody>
      </p:sp>
      <p:graphicFrame>
        <p:nvGraphicFramePr>
          <p:cNvPr id="4" name="Table 4">
            <a:extLst>
              <a:ext uri="{FF2B5EF4-FFF2-40B4-BE49-F238E27FC236}">
                <a16:creationId xmlns:a16="http://schemas.microsoft.com/office/drawing/2014/main" id="{35A24951-DB5A-2EF9-9D6B-CA60CFFF179D}"/>
              </a:ext>
            </a:extLst>
          </p:cNvPr>
          <p:cNvGraphicFramePr>
            <a:graphicFrameLocks noGrp="1"/>
          </p:cNvGraphicFramePr>
          <p:nvPr/>
        </p:nvGraphicFramePr>
        <p:xfrm>
          <a:off x="762000" y="1747520"/>
          <a:ext cx="5740398" cy="3139440"/>
        </p:xfrm>
        <a:graphic>
          <a:graphicData uri="http://schemas.openxmlformats.org/drawingml/2006/table">
            <a:tbl>
              <a:tblPr firstRow="1" bandRow="1">
                <a:tableStyleId>{EB344D84-9AFB-497E-A393-DC336BA19D2E}</a:tableStyleId>
              </a:tblPr>
              <a:tblGrid>
                <a:gridCol w="3555999">
                  <a:extLst>
                    <a:ext uri="{9D8B030D-6E8A-4147-A177-3AD203B41FA5}">
                      <a16:colId xmlns:a16="http://schemas.microsoft.com/office/drawing/2014/main" val="739453672"/>
                    </a:ext>
                  </a:extLst>
                </a:gridCol>
                <a:gridCol w="2184399">
                  <a:extLst>
                    <a:ext uri="{9D8B030D-6E8A-4147-A177-3AD203B41FA5}">
                      <a16:colId xmlns:a16="http://schemas.microsoft.com/office/drawing/2014/main" val="3234334031"/>
                    </a:ext>
                  </a:extLst>
                </a:gridCol>
              </a:tblGrid>
              <a:tr h="370839">
                <a:tc>
                  <a:txBody>
                    <a:bodyPr/>
                    <a:lstStyle/>
                    <a:p>
                      <a:r>
                        <a:rPr lang="en-US" sz="2200">
                          <a:solidFill>
                            <a:schemeClr val="tx1"/>
                          </a:solidFill>
                        </a:rPr>
                        <a:t>Type</a:t>
                      </a:r>
                    </a:p>
                  </a:txBody>
                  <a:tcPr anchor="b"/>
                </a:tc>
                <a:tc>
                  <a:txBody>
                    <a:bodyPr/>
                    <a:lstStyle/>
                    <a:p>
                      <a:pPr lvl="0" algn="r">
                        <a:buNone/>
                      </a:pPr>
                      <a:r>
                        <a:rPr lang="en-US" sz="2200">
                          <a:solidFill>
                            <a:schemeClr val="tx1"/>
                          </a:solidFill>
                        </a:rPr>
                        <a:t>Number of Words Spoken</a:t>
                      </a:r>
                    </a:p>
                  </a:txBody>
                  <a:tcPr anchor="b"/>
                </a:tc>
                <a:extLst>
                  <a:ext uri="{0D108BD9-81ED-4DB2-BD59-A6C34878D82A}">
                    <a16:rowId xmlns:a16="http://schemas.microsoft.com/office/drawing/2014/main" val="2471426620"/>
                  </a:ext>
                </a:extLst>
              </a:tr>
              <a:tr h="370840">
                <a:tc>
                  <a:txBody>
                    <a:bodyPr/>
                    <a:lstStyle/>
                    <a:p>
                      <a:r>
                        <a:rPr lang="en-US" sz="2000"/>
                        <a:t>International</a:t>
                      </a:r>
                    </a:p>
                  </a:txBody>
                  <a:tcPr/>
                </a:tc>
                <a:tc>
                  <a:txBody>
                    <a:bodyPr/>
                    <a:lstStyle/>
                    <a:p>
                      <a:pPr lvl="0" algn="r">
                        <a:buNone/>
                      </a:pPr>
                      <a:r>
                        <a:rPr lang="en-US" sz="2000"/>
                        <a:t>3717</a:t>
                      </a:r>
                    </a:p>
                  </a:txBody>
                  <a:tcPr/>
                </a:tc>
                <a:extLst>
                  <a:ext uri="{0D108BD9-81ED-4DB2-BD59-A6C34878D82A}">
                    <a16:rowId xmlns:a16="http://schemas.microsoft.com/office/drawing/2014/main" val="1139813133"/>
                  </a:ext>
                </a:extLst>
              </a:tr>
              <a:tr h="370840">
                <a:tc>
                  <a:txBody>
                    <a:bodyPr/>
                    <a:lstStyle/>
                    <a:p>
                      <a:r>
                        <a:rPr lang="en-US" sz="2000"/>
                        <a:t>Adult Learner</a:t>
                      </a:r>
                    </a:p>
                  </a:txBody>
                  <a:tcPr/>
                </a:tc>
                <a:tc>
                  <a:txBody>
                    <a:bodyPr/>
                    <a:lstStyle/>
                    <a:p>
                      <a:pPr lvl="0" algn="r">
                        <a:buNone/>
                      </a:pPr>
                      <a:r>
                        <a:rPr lang="en-US" sz="2000"/>
                        <a:t>931</a:t>
                      </a:r>
                    </a:p>
                  </a:txBody>
                  <a:tcPr/>
                </a:tc>
                <a:extLst>
                  <a:ext uri="{0D108BD9-81ED-4DB2-BD59-A6C34878D82A}">
                    <a16:rowId xmlns:a16="http://schemas.microsoft.com/office/drawing/2014/main" val="3460029241"/>
                  </a:ext>
                </a:extLst>
              </a:tr>
              <a:tr h="370840">
                <a:tc>
                  <a:txBody>
                    <a:bodyPr/>
                    <a:lstStyle/>
                    <a:p>
                      <a:r>
                        <a:rPr lang="en-US" sz="2000"/>
                        <a:t>Graduate</a:t>
                      </a:r>
                    </a:p>
                  </a:txBody>
                  <a:tcPr/>
                </a:tc>
                <a:tc>
                  <a:txBody>
                    <a:bodyPr/>
                    <a:lstStyle/>
                    <a:p>
                      <a:pPr lvl="0" algn="r">
                        <a:buNone/>
                      </a:pPr>
                      <a:r>
                        <a:rPr lang="en-US" sz="2000"/>
                        <a:t>863</a:t>
                      </a:r>
                    </a:p>
                  </a:txBody>
                  <a:tcPr/>
                </a:tc>
                <a:extLst>
                  <a:ext uri="{0D108BD9-81ED-4DB2-BD59-A6C34878D82A}">
                    <a16:rowId xmlns:a16="http://schemas.microsoft.com/office/drawing/2014/main" val="2997845352"/>
                  </a:ext>
                </a:extLst>
              </a:tr>
              <a:tr h="370840">
                <a:tc>
                  <a:txBody>
                    <a:bodyPr/>
                    <a:lstStyle/>
                    <a:p>
                      <a:r>
                        <a:rPr lang="en-US" sz="2000"/>
                        <a:t>International and Transfer</a:t>
                      </a:r>
                    </a:p>
                  </a:txBody>
                  <a:tcPr/>
                </a:tc>
                <a:tc>
                  <a:txBody>
                    <a:bodyPr/>
                    <a:lstStyle/>
                    <a:p>
                      <a:pPr lvl="0" algn="r">
                        <a:buNone/>
                      </a:pPr>
                      <a:r>
                        <a:rPr lang="en-US" sz="2000"/>
                        <a:t>673</a:t>
                      </a:r>
                    </a:p>
                  </a:txBody>
                  <a:tcPr/>
                </a:tc>
                <a:extLst>
                  <a:ext uri="{0D108BD9-81ED-4DB2-BD59-A6C34878D82A}">
                    <a16:rowId xmlns:a16="http://schemas.microsoft.com/office/drawing/2014/main" val="2041243173"/>
                  </a:ext>
                </a:extLst>
              </a:tr>
              <a:tr h="370840">
                <a:tc>
                  <a:txBody>
                    <a:bodyPr/>
                    <a:lstStyle/>
                    <a:p>
                      <a:r>
                        <a:rPr lang="en-US" sz="2000"/>
                        <a:t>Transfer</a:t>
                      </a:r>
                    </a:p>
                  </a:txBody>
                  <a:tcPr/>
                </a:tc>
                <a:tc>
                  <a:txBody>
                    <a:bodyPr/>
                    <a:lstStyle/>
                    <a:p>
                      <a:pPr lvl="0" algn="r">
                        <a:buNone/>
                      </a:pPr>
                      <a:r>
                        <a:rPr lang="en-US" sz="2000"/>
                        <a:t>541</a:t>
                      </a:r>
                    </a:p>
                  </a:txBody>
                  <a:tcPr/>
                </a:tc>
                <a:extLst>
                  <a:ext uri="{0D108BD9-81ED-4DB2-BD59-A6C34878D82A}">
                    <a16:rowId xmlns:a16="http://schemas.microsoft.com/office/drawing/2014/main" val="4168287687"/>
                  </a:ext>
                </a:extLst>
              </a:tr>
              <a:tr h="370840">
                <a:tc>
                  <a:txBody>
                    <a:bodyPr/>
                    <a:lstStyle/>
                    <a:p>
                      <a:r>
                        <a:rPr lang="en-US" sz="2000"/>
                        <a:t>Applying Graduate and Transfer</a:t>
                      </a:r>
                    </a:p>
                  </a:txBody>
                  <a:tcPr/>
                </a:tc>
                <a:tc>
                  <a:txBody>
                    <a:bodyPr/>
                    <a:lstStyle/>
                    <a:p>
                      <a:pPr lvl="0" algn="r">
                        <a:buNone/>
                      </a:pPr>
                      <a:r>
                        <a:rPr lang="en-US" sz="2000"/>
                        <a:t>240</a:t>
                      </a:r>
                    </a:p>
                  </a:txBody>
                  <a:tcPr/>
                </a:tc>
                <a:extLst>
                  <a:ext uri="{0D108BD9-81ED-4DB2-BD59-A6C34878D82A}">
                    <a16:rowId xmlns:a16="http://schemas.microsoft.com/office/drawing/2014/main" val="2228615931"/>
                  </a:ext>
                </a:extLst>
              </a:tr>
            </a:tbl>
          </a:graphicData>
        </a:graphic>
      </p:graphicFrame>
    </p:spTree>
    <p:extLst>
      <p:ext uri="{BB962C8B-B14F-4D97-AF65-F5344CB8AC3E}">
        <p14:creationId xmlns:p14="http://schemas.microsoft.com/office/powerpoint/2010/main" val="320703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7235825" cy="855662"/>
          </a:xfrm>
        </p:spPr>
        <p:txBody>
          <a:bodyPr lIns="91440" tIns="45720" rIns="91440" bIns="45720" anchor="t"/>
          <a:lstStyle/>
          <a:p>
            <a:pPr fontAlgn="auto">
              <a:spcAft>
                <a:spcPts val="0"/>
              </a:spcAft>
              <a:defRPr/>
            </a:pPr>
            <a:r>
              <a:rPr lang="en-US">
                <a:cs typeface="Arial"/>
              </a:rPr>
              <a:t>Results</a:t>
            </a:r>
          </a:p>
        </p:txBody>
      </p:sp>
      <p:sp>
        <p:nvSpPr>
          <p:cNvPr id="22531" name="Text Placeholder 2">
            <a:extLst>
              <a:ext uri="{FF2B5EF4-FFF2-40B4-BE49-F238E27FC236}">
                <a16:creationId xmlns:a16="http://schemas.microsoft.com/office/drawing/2014/main" id="{BA5C9EEE-680E-6D46-9D21-898CD2772F24}"/>
              </a:ext>
            </a:extLst>
          </p:cNvPr>
          <p:cNvSpPr>
            <a:spLocks noGrp="1" noChangeArrowheads="1"/>
          </p:cNvSpPr>
          <p:nvPr>
            <p:ph type="body" sz="quarter" idx="11"/>
          </p:nvPr>
        </p:nvSpPr>
        <p:spPr bwMode="auto">
          <a:xfrm>
            <a:off x="287338" y="5080090"/>
            <a:ext cx="7235825" cy="30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Results will be heavily influenced by an Adult Learner</a:t>
            </a:r>
            <a:endParaRPr lang="en-US"/>
          </a:p>
        </p:txBody>
      </p:sp>
      <p:sp>
        <p:nvSpPr>
          <p:cNvPr id="22532" name="Text Placeholder 3">
            <a:extLst>
              <a:ext uri="{FF2B5EF4-FFF2-40B4-BE49-F238E27FC236}">
                <a16:creationId xmlns:a16="http://schemas.microsoft.com/office/drawing/2014/main" id="{3D63BE2C-89F7-CC40-AE7B-4590DF4FA3B9}"/>
              </a:ext>
            </a:extLst>
          </p:cNvPr>
          <p:cNvSpPr>
            <a:spLocks noGrp="1" noChangeArrowheads="1"/>
          </p:cNvSpPr>
          <p:nvPr>
            <p:ph type="body" sz="quarter" idx="12"/>
          </p:nvPr>
        </p:nvSpPr>
        <p:spPr bwMode="auto">
          <a:xfrm>
            <a:off x="287338" y="1260158"/>
            <a:ext cx="9115425" cy="2790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The Number (n) of Words Spoken by Type of Non-Traditional Student</a:t>
            </a:r>
            <a:endParaRPr lang="en-US" altLang="en-US"/>
          </a:p>
        </p:txBody>
      </p:sp>
      <p:graphicFrame>
        <p:nvGraphicFramePr>
          <p:cNvPr id="4" name="Table 4">
            <a:extLst>
              <a:ext uri="{FF2B5EF4-FFF2-40B4-BE49-F238E27FC236}">
                <a16:creationId xmlns:a16="http://schemas.microsoft.com/office/drawing/2014/main" id="{35A24951-DB5A-2EF9-9D6B-CA60CFFF179D}"/>
              </a:ext>
            </a:extLst>
          </p:cNvPr>
          <p:cNvGraphicFramePr>
            <a:graphicFrameLocks noGrp="1"/>
          </p:cNvGraphicFramePr>
          <p:nvPr>
            <p:extLst>
              <p:ext uri="{D42A27DB-BD31-4B8C-83A1-F6EECF244321}">
                <p14:modId xmlns:p14="http://schemas.microsoft.com/office/powerpoint/2010/main" val="3603310654"/>
              </p:ext>
            </p:extLst>
          </p:nvPr>
        </p:nvGraphicFramePr>
        <p:xfrm>
          <a:off x="751840" y="1727200"/>
          <a:ext cx="9540238" cy="3139440"/>
        </p:xfrm>
        <a:graphic>
          <a:graphicData uri="http://schemas.openxmlformats.org/drawingml/2006/table">
            <a:tbl>
              <a:tblPr firstRow="1" bandRow="1">
                <a:tableStyleId>{EB344D84-9AFB-497E-A393-DC336BA19D2E}</a:tableStyleId>
              </a:tblPr>
              <a:tblGrid>
                <a:gridCol w="3555999">
                  <a:extLst>
                    <a:ext uri="{9D8B030D-6E8A-4147-A177-3AD203B41FA5}">
                      <a16:colId xmlns:a16="http://schemas.microsoft.com/office/drawing/2014/main" val="739453672"/>
                    </a:ext>
                  </a:extLst>
                </a:gridCol>
                <a:gridCol w="2184399">
                  <a:extLst>
                    <a:ext uri="{9D8B030D-6E8A-4147-A177-3AD203B41FA5}">
                      <a16:colId xmlns:a16="http://schemas.microsoft.com/office/drawing/2014/main" val="3234334031"/>
                    </a:ext>
                  </a:extLst>
                </a:gridCol>
                <a:gridCol w="1706880">
                  <a:extLst>
                    <a:ext uri="{9D8B030D-6E8A-4147-A177-3AD203B41FA5}">
                      <a16:colId xmlns:a16="http://schemas.microsoft.com/office/drawing/2014/main" val="2630388172"/>
                    </a:ext>
                  </a:extLst>
                </a:gridCol>
                <a:gridCol w="2092960">
                  <a:extLst>
                    <a:ext uri="{9D8B030D-6E8A-4147-A177-3AD203B41FA5}">
                      <a16:colId xmlns:a16="http://schemas.microsoft.com/office/drawing/2014/main" val="1379175753"/>
                    </a:ext>
                  </a:extLst>
                </a:gridCol>
              </a:tblGrid>
              <a:tr h="370839">
                <a:tc>
                  <a:txBody>
                    <a:bodyPr/>
                    <a:lstStyle/>
                    <a:p>
                      <a:r>
                        <a:rPr lang="en-US" sz="2200">
                          <a:solidFill>
                            <a:schemeClr val="tx1"/>
                          </a:solidFill>
                        </a:rPr>
                        <a:t>Type</a:t>
                      </a:r>
                    </a:p>
                  </a:txBody>
                  <a:tcPr anchor="b"/>
                </a:tc>
                <a:tc>
                  <a:txBody>
                    <a:bodyPr/>
                    <a:lstStyle/>
                    <a:p>
                      <a:pPr lvl="0" algn="r">
                        <a:buNone/>
                      </a:pPr>
                      <a:r>
                        <a:rPr lang="en-US" sz="2200">
                          <a:solidFill>
                            <a:schemeClr val="tx1"/>
                          </a:solidFill>
                        </a:rPr>
                        <a:t>Number of Words Spoken</a:t>
                      </a:r>
                    </a:p>
                  </a:txBody>
                  <a:tcPr anchor="b"/>
                </a:tc>
                <a:tc>
                  <a:txBody>
                    <a:bodyPr/>
                    <a:lstStyle/>
                    <a:p>
                      <a:pPr lvl="0" algn="r">
                        <a:buNone/>
                      </a:pPr>
                      <a:r>
                        <a:rPr lang="en-US" sz="2200">
                          <a:solidFill>
                            <a:schemeClr val="tx1"/>
                          </a:solidFill>
                        </a:rPr>
                        <a:t>Number of Speakers</a:t>
                      </a:r>
                      <a:endParaRPr lang="en-US"/>
                    </a:p>
                  </a:txBody>
                  <a:tcPr/>
                </a:tc>
                <a:tc>
                  <a:txBody>
                    <a:bodyPr/>
                    <a:lstStyle/>
                    <a:p>
                      <a:pPr lvl="0" algn="r">
                        <a:buNone/>
                      </a:pPr>
                      <a:r>
                        <a:rPr lang="en-US" sz="2200">
                          <a:solidFill>
                            <a:schemeClr val="tx1"/>
                          </a:solidFill>
                        </a:rPr>
                        <a:t>Average Words per Speaker</a:t>
                      </a:r>
                    </a:p>
                  </a:txBody>
                  <a:tcPr/>
                </a:tc>
                <a:extLst>
                  <a:ext uri="{0D108BD9-81ED-4DB2-BD59-A6C34878D82A}">
                    <a16:rowId xmlns:a16="http://schemas.microsoft.com/office/drawing/2014/main" val="2471426620"/>
                  </a:ext>
                </a:extLst>
              </a:tr>
              <a:tr h="370840">
                <a:tc>
                  <a:txBody>
                    <a:bodyPr/>
                    <a:lstStyle/>
                    <a:p>
                      <a:r>
                        <a:rPr lang="en-US" sz="2000"/>
                        <a:t>International</a:t>
                      </a:r>
                    </a:p>
                  </a:txBody>
                  <a:tcPr/>
                </a:tc>
                <a:tc>
                  <a:txBody>
                    <a:bodyPr/>
                    <a:lstStyle/>
                    <a:p>
                      <a:pPr lvl="0" algn="r">
                        <a:buNone/>
                      </a:pPr>
                      <a:r>
                        <a:rPr lang="en-US" sz="2000"/>
                        <a:t>3717</a:t>
                      </a:r>
                    </a:p>
                  </a:txBody>
                  <a:tcPr/>
                </a:tc>
                <a:tc>
                  <a:txBody>
                    <a:bodyPr/>
                    <a:lstStyle/>
                    <a:p>
                      <a:pPr lvl="0" algn="r">
                        <a:buNone/>
                      </a:pPr>
                      <a:r>
                        <a:rPr lang="en-US" sz="2000"/>
                        <a:t>10</a:t>
                      </a:r>
                      <a:endParaRPr lang="en-US"/>
                    </a:p>
                  </a:txBody>
                  <a:tcPr/>
                </a:tc>
                <a:tc>
                  <a:txBody>
                    <a:bodyPr/>
                    <a:lstStyle/>
                    <a:p>
                      <a:pPr lvl="0" algn="r">
                        <a:buNone/>
                      </a:pPr>
                      <a:r>
                        <a:rPr lang="en-US" sz="2000"/>
                        <a:t>372</a:t>
                      </a:r>
                    </a:p>
                  </a:txBody>
                  <a:tcPr/>
                </a:tc>
                <a:extLst>
                  <a:ext uri="{0D108BD9-81ED-4DB2-BD59-A6C34878D82A}">
                    <a16:rowId xmlns:a16="http://schemas.microsoft.com/office/drawing/2014/main" val="1139813133"/>
                  </a:ext>
                </a:extLst>
              </a:tr>
              <a:tr h="370840">
                <a:tc>
                  <a:txBody>
                    <a:bodyPr/>
                    <a:lstStyle/>
                    <a:p>
                      <a:r>
                        <a:rPr lang="en-US" sz="2000"/>
                        <a:t>Adult Learner</a:t>
                      </a:r>
                    </a:p>
                  </a:txBody>
                  <a:tcPr/>
                </a:tc>
                <a:tc>
                  <a:txBody>
                    <a:bodyPr/>
                    <a:lstStyle/>
                    <a:p>
                      <a:pPr lvl="0" algn="r">
                        <a:buNone/>
                      </a:pPr>
                      <a:r>
                        <a:rPr lang="en-US" sz="2000"/>
                        <a:t>931</a:t>
                      </a:r>
                    </a:p>
                  </a:txBody>
                  <a:tcPr/>
                </a:tc>
                <a:tc>
                  <a:txBody>
                    <a:bodyPr/>
                    <a:lstStyle/>
                    <a:p>
                      <a:pPr lvl="0" algn="r">
                        <a:buNone/>
                      </a:pPr>
                      <a:r>
                        <a:rPr lang="en-US" sz="2000"/>
                        <a:t>1</a:t>
                      </a:r>
                      <a:endParaRPr lang="en-US"/>
                    </a:p>
                  </a:txBody>
                  <a:tcPr/>
                </a:tc>
                <a:tc>
                  <a:txBody>
                    <a:bodyPr/>
                    <a:lstStyle/>
                    <a:p>
                      <a:pPr lvl="0" algn="r">
                        <a:buNone/>
                      </a:pPr>
                      <a:r>
                        <a:rPr lang="en-US" sz="2000"/>
                        <a:t>931</a:t>
                      </a:r>
                    </a:p>
                  </a:txBody>
                  <a:tcPr/>
                </a:tc>
                <a:extLst>
                  <a:ext uri="{0D108BD9-81ED-4DB2-BD59-A6C34878D82A}">
                    <a16:rowId xmlns:a16="http://schemas.microsoft.com/office/drawing/2014/main" val="3460029241"/>
                  </a:ext>
                </a:extLst>
              </a:tr>
              <a:tr h="370840">
                <a:tc>
                  <a:txBody>
                    <a:bodyPr/>
                    <a:lstStyle/>
                    <a:p>
                      <a:r>
                        <a:rPr lang="en-US" sz="2000"/>
                        <a:t>Graduate</a:t>
                      </a:r>
                    </a:p>
                  </a:txBody>
                  <a:tcPr/>
                </a:tc>
                <a:tc>
                  <a:txBody>
                    <a:bodyPr/>
                    <a:lstStyle/>
                    <a:p>
                      <a:pPr lvl="0" algn="r">
                        <a:buNone/>
                      </a:pPr>
                      <a:r>
                        <a:rPr lang="en-US" sz="2000"/>
                        <a:t>863</a:t>
                      </a:r>
                    </a:p>
                  </a:txBody>
                  <a:tcPr/>
                </a:tc>
                <a:tc>
                  <a:txBody>
                    <a:bodyPr/>
                    <a:lstStyle/>
                    <a:p>
                      <a:pPr lvl="0" algn="r">
                        <a:buNone/>
                      </a:pPr>
                      <a:r>
                        <a:rPr lang="en-US" sz="2000"/>
                        <a:t>3</a:t>
                      </a:r>
                      <a:endParaRPr lang="en-US"/>
                    </a:p>
                  </a:txBody>
                  <a:tcPr/>
                </a:tc>
                <a:tc>
                  <a:txBody>
                    <a:bodyPr/>
                    <a:lstStyle/>
                    <a:p>
                      <a:pPr lvl="0" algn="r">
                        <a:buNone/>
                      </a:pPr>
                      <a:r>
                        <a:rPr lang="en-US" sz="2000"/>
                        <a:t>288</a:t>
                      </a:r>
                    </a:p>
                  </a:txBody>
                  <a:tcPr/>
                </a:tc>
                <a:extLst>
                  <a:ext uri="{0D108BD9-81ED-4DB2-BD59-A6C34878D82A}">
                    <a16:rowId xmlns:a16="http://schemas.microsoft.com/office/drawing/2014/main" val="2997845352"/>
                  </a:ext>
                </a:extLst>
              </a:tr>
              <a:tr h="370840">
                <a:tc>
                  <a:txBody>
                    <a:bodyPr/>
                    <a:lstStyle/>
                    <a:p>
                      <a:r>
                        <a:rPr lang="en-US" sz="2000"/>
                        <a:t>International and Transfer</a:t>
                      </a:r>
                    </a:p>
                  </a:txBody>
                  <a:tcPr/>
                </a:tc>
                <a:tc>
                  <a:txBody>
                    <a:bodyPr/>
                    <a:lstStyle/>
                    <a:p>
                      <a:pPr lvl="0" algn="r">
                        <a:buNone/>
                      </a:pPr>
                      <a:r>
                        <a:rPr lang="en-US" sz="2000"/>
                        <a:t>673</a:t>
                      </a:r>
                    </a:p>
                  </a:txBody>
                  <a:tcPr/>
                </a:tc>
                <a:tc>
                  <a:txBody>
                    <a:bodyPr/>
                    <a:lstStyle/>
                    <a:p>
                      <a:pPr lvl="0" algn="r">
                        <a:buNone/>
                      </a:pPr>
                      <a:r>
                        <a:rPr lang="en-US" sz="2000"/>
                        <a:t>2</a:t>
                      </a:r>
                      <a:endParaRPr lang="en-US"/>
                    </a:p>
                  </a:txBody>
                  <a:tcPr/>
                </a:tc>
                <a:tc>
                  <a:txBody>
                    <a:bodyPr/>
                    <a:lstStyle/>
                    <a:p>
                      <a:pPr lvl="0" algn="r">
                        <a:buNone/>
                      </a:pPr>
                      <a:r>
                        <a:rPr lang="en-US" sz="2000"/>
                        <a:t>337</a:t>
                      </a:r>
                    </a:p>
                  </a:txBody>
                  <a:tcPr/>
                </a:tc>
                <a:extLst>
                  <a:ext uri="{0D108BD9-81ED-4DB2-BD59-A6C34878D82A}">
                    <a16:rowId xmlns:a16="http://schemas.microsoft.com/office/drawing/2014/main" val="2041243173"/>
                  </a:ext>
                </a:extLst>
              </a:tr>
              <a:tr h="370840">
                <a:tc>
                  <a:txBody>
                    <a:bodyPr/>
                    <a:lstStyle/>
                    <a:p>
                      <a:r>
                        <a:rPr lang="en-US" sz="2000"/>
                        <a:t>Transfer</a:t>
                      </a:r>
                    </a:p>
                  </a:txBody>
                  <a:tcPr/>
                </a:tc>
                <a:tc>
                  <a:txBody>
                    <a:bodyPr/>
                    <a:lstStyle/>
                    <a:p>
                      <a:pPr lvl="0" algn="r">
                        <a:buNone/>
                      </a:pPr>
                      <a:r>
                        <a:rPr lang="en-US" sz="2000"/>
                        <a:t>541</a:t>
                      </a:r>
                    </a:p>
                  </a:txBody>
                  <a:tcPr/>
                </a:tc>
                <a:tc>
                  <a:txBody>
                    <a:bodyPr/>
                    <a:lstStyle/>
                    <a:p>
                      <a:pPr lvl="0" algn="r">
                        <a:buNone/>
                      </a:pPr>
                      <a:r>
                        <a:rPr lang="en-US" sz="2000"/>
                        <a:t>5</a:t>
                      </a:r>
                      <a:endParaRPr lang="en-US"/>
                    </a:p>
                  </a:txBody>
                  <a:tcPr/>
                </a:tc>
                <a:tc>
                  <a:txBody>
                    <a:bodyPr/>
                    <a:lstStyle/>
                    <a:p>
                      <a:pPr lvl="0" algn="r">
                        <a:buNone/>
                      </a:pPr>
                      <a:r>
                        <a:rPr lang="en-US" sz="2000"/>
                        <a:t>108</a:t>
                      </a:r>
                    </a:p>
                  </a:txBody>
                  <a:tcPr/>
                </a:tc>
                <a:extLst>
                  <a:ext uri="{0D108BD9-81ED-4DB2-BD59-A6C34878D82A}">
                    <a16:rowId xmlns:a16="http://schemas.microsoft.com/office/drawing/2014/main" val="4168287687"/>
                  </a:ext>
                </a:extLst>
              </a:tr>
              <a:tr h="370840">
                <a:tc>
                  <a:txBody>
                    <a:bodyPr/>
                    <a:lstStyle/>
                    <a:p>
                      <a:r>
                        <a:rPr lang="en-US" sz="2000"/>
                        <a:t>Applying Graduate and Transfer</a:t>
                      </a:r>
                    </a:p>
                  </a:txBody>
                  <a:tcPr/>
                </a:tc>
                <a:tc>
                  <a:txBody>
                    <a:bodyPr/>
                    <a:lstStyle/>
                    <a:p>
                      <a:pPr lvl="0" algn="r">
                        <a:buNone/>
                      </a:pPr>
                      <a:r>
                        <a:rPr lang="en-US" sz="2000"/>
                        <a:t>240</a:t>
                      </a:r>
                    </a:p>
                  </a:txBody>
                  <a:tcPr/>
                </a:tc>
                <a:tc>
                  <a:txBody>
                    <a:bodyPr/>
                    <a:lstStyle/>
                    <a:p>
                      <a:pPr lvl="0" algn="r">
                        <a:buNone/>
                      </a:pPr>
                      <a:r>
                        <a:rPr lang="en-US" sz="2000"/>
                        <a:t>1</a:t>
                      </a:r>
                      <a:endParaRPr lang="en-US"/>
                    </a:p>
                  </a:txBody>
                  <a:tcPr/>
                </a:tc>
                <a:tc>
                  <a:txBody>
                    <a:bodyPr/>
                    <a:lstStyle/>
                    <a:p>
                      <a:pPr lvl="0" algn="r">
                        <a:buNone/>
                      </a:pPr>
                      <a:r>
                        <a:rPr lang="en-US" sz="2000"/>
                        <a:t>240</a:t>
                      </a:r>
                    </a:p>
                  </a:txBody>
                  <a:tcPr/>
                </a:tc>
                <a:extLst>
                  <a:ext uri="{0D108BD9-81ED-4DB2-BD59-A6C34878D82A}">
                    <a16:rowId xmlns:a16="http://schemas.microsoft.com/office/drawing/2014/main" val="2228615931"/>
                  </a:ext>
                </a:extLst>
              </a:tr>
            </a:tbl>
          </a:graphicData>
        </a:graphic>
      </p:graphicFrame>
      <p:sp>
        <p:nvSpPr>
          <p:cNvPr id="3" name="Oval 2">
            <a:extLst>
              <a:ext uri="{FF2B5EF4-FFF2-40B4-BE49-F238E27FC236}">
                <a16:creationId xmlns:a16="http://schemas.microsoft.com/office/drawing/2014/main" id="{6DCDA20C-F942-778C-8EFB-93A9280AAA44}"/>
              </a:ext>
            </a:extLst>
          </p:cNvPr>
          <p:cNvSpPr/>
          <p:nvPr/>
        </p:nvSpPr>
        <p:spPr>
          <a:xfrm>
            <a:off x="356870" y="2932430"/>
            <a:ext cx="325120" cy="3251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a:cs typeface="Calibri"/>
              </a:rPr>
              <a:t>1</a:t>
            </a:r>
          </a:p>
        </p:txBody>
      </p:sp>
      <p:sp>
        <p:nvSpPr>
          <p:cNvPr id="8" name="Oval 7">
            <a:extLst>
              <a:ext uri="{FF2B5EF4-FFF2-40B4-BE49-F238E27FC236}">
                <a16:creationId xmlns:a16="http://schemas.microsoft.com/office/drawing/2014/main" id="{574599F7-D409-34AD-9591-C44317CE6547}"/>
              </a:ext>
            </a:extLst>
          </p:cNvPr>
          <p:cNvSpPr/>
          <p:nvPr/>
        </p:nvSpPr>
        <p:spPr>
          <a:xfrm>
            <a:off x="356870" y="2515869"/>
            <a:ext cx="325120" cy="3251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latin typeface="Arial"/>
                <a:cs typeface="Calibri"/>
              </a:rPr>
              <a:t>2</a:t>
            </a:r>
          </a:p>
        </p:txBody>
      </p:sp>
      <p:sp>
        <p:nvSpPr>
          <p:cNvPr id="9" name="Oval 8">
            <a:extLst>
              <a:ext uri="{FF2B5EF4-FFF2-40B4-BE49-F238E27FC236}">
                <a16:creationId xmlns:a16="http://schemas.microsoft.com/office/drawing/2014/main" id="{17CE92FD-4454-4B6F-6586-4E0843614C7F}"/>
              </a:ext>
            </a:extLst>
          </p:cNvPr>
          <p:cNvSpPr/>
          <p:nvPr/>
        </p:nvSpPr>
        <p:spPr>
          <a:xfrm>
            <a:off x="356870" y="3694429"/>
            <a:ext cx="325120" cy="3251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latin typeface="Arial"/>
                <a:cs typeface="Calibri"/>
              </a:rPr>
              <a:t>3</a:t>
            </a:r>
          </a:p>
        </p:txBody>
      </p:sp>
    </p:spTree>
    <p:extLst>
      <p:ext uri="{BB962C8B-B14F-4D97-AF65-F5344CB8AC3E}">
        <p14:creationId xmlns:p14="http://schemas.microsoft.com/office/powerpoint/2010/main" val="59858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7235825" cy="855662"/>
          </a:xfrm>
        </p:spPr>
        <p:txBody>
          <a:bodyPr lIns="91440" tIns="45720" rIns="91440" bIns="45720" anchor="t"/>
          <a:lstStyle/>
          <a:p>
            <a:pPr fontAlgn="auto">
              <a:spcAft>
                <a:spcPts val="0"/>
              </a:spcAft>
              <a:defRPr/>
            </a:pPr>
            <a:r>
              <a:rPr lang="en-US">
                <a:cs typeface="Arial"/>
              </a:rPr>
              <a:t>Results</a:t>
            </a:r>
          </a:p>
        </p:txBody>
      </p:sp>
      <p:sp>
        <p:nvSpPr>
          <p:cNvPr id="22531" name="Text Placeholder 2">
            <a:extLst>
              <a:ext uri="{FF2B5EF4-FFF2-40B4-BE49-F238E27FC236}">
                <a16:creationId xmlns:a16="http://schemas.microsoft.com/office/drawing/2014/main" id="{BA5C9EEE-680E-6D46-9D21-898CD2772F24}"/>
              </a:ext>
            </a:extLst>
          </p:cNvPr>
          <p:cNvSpPr>
            <a:spLocks noGrp="1" noChangeArrowheads="1"/>
          </p:cNvSpPr>
          <p:nvPr>
            <p:ph type="body" sz="quarter" idx="11"/>
          </p:nvPr>
        </p:nvSpPr>
        <p:spPr bwMode="auto">
          <a:xfrm>
            <a:off x="287338" y="5065713"/>
            <a:ext cx="10720705" cy="3282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It's important to see that international, email, advisor, and scholarship were in the top 10 because it tells to some of the answers to the questions and gives an idea of what the theme of the focus groups were.</a:t>
            </a:r>
            <a:endParaRPr lang="en-US" altLang="en-US"/>
          </a:p>
        </p:txBody>
      </p:sp>
      <p:sp>
        <p:nvSpPr>
          <p:cNvPr id="22532" name="Text Placeholder 3">
            <a:extLst>
              <a:ext uri="{FF2B5EF4-FFF2-40B4-BE49-F238E27FC236}">
                <a16:creationId xmlns:a16="http://schemas.microsoft.com/office/drawing/2014/main" id="{3D63BE2C-89F7-CC40-AE7B-4590DF4FA3B9}"/>
              </a:ext>
            </a:extLst>
          </p:cNvPr>
          <p:cNvSpPr>
            <a:spLocks noGrp="1" noChangeArrowheads="1"/>
          </p:cNvSpPr>
          <p:nvPr>
            <p:ph type="body" sz="quarter" idx="12"/>
          </p:nvPr>
        </p:nvSpPr>
        <p:spPr bwMode="auto">
          <a:xfrm>
            <a:off x="287338" y="1260158"/>
            <a:ext cx="9115425" cy="2790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What words were spoken the most?</a:t>
            </a:r>
            <a:endParaRPr lang="en-US" altLang="en-US"/>
          </a:p>
        </p:txBody>
      </p:sp>
      <p:pic>
        <p:nvPicPr>
          <p:cNvPr id="4" name="Picture 4" descr="Chart&#10;&#10;Description automatically generated">
            <a:extLst>
              <a:ext uri="{FF2B5EF4-FFF2-40B4-BE49-F238E27FC236}">
                <a16:creationId xmlns:a16="http://schemas.microsoft.com/office/drawing/2014/main" id="{2B9292FD-DD4F-0477-DEA7-47BF81072656}"/>
              </a:ext>
            </a:extLst>
          </p:cNvPr>
          <p:cNvPicPr>
            <a:picLocks noChangeAspect="1"/>
          </p:cNvPicPr>
          <p:nvPr/>
        </p:nvPicPr>
        <p:blipFill>
          <a:blip r:embed="rId2"/>
          <a:stretch>
            <a:fillRect/>
          </a:stretch>
        </p:blipFill>
        <p:spPr>
          <a:xfrm>
            <a:off x="965200" y="1607167"/>
            <a:ext cx="5496560" cy="3399826"/>
          </a:xfrm>
          <a:prstGeom prst="rect">
            <a:avLst/>
          </a:prstGeom>
        </p:spPr>
      </p:pic>
      <p:pic>
        <p:nvPicPr>
          <p:cNvPr id="5" name="Picture 5" descr="Text&#10;&#10;Description automatically generated">
            <a:extLst>
              <a:ext uri="{FF2B5EF4-FFF2-40B4-BE49-F238E27FC236}">
                <a16:creationId xmlns:a16="http://schemas.microsoft.com/office/drawing/2014/main" id="{32CB703F-103F-B694-45AE-51A2AFFB42FE}"/>
              </a:ext>
            </a:extLst>
          </p:cNvPr>
          <p:cNvPicPr>
            <a:picLocks noChangeAspect="1"/>
          </p:cNvPicPr>
          <p:nvPr/>
        </p:nvPicPr>
        <p:blipFill rotWithShape="1">
          <a:blip r:embed="rId3"/>
          <a:srcRect l="17552" r="15473" b="-376"/>
          <a:stretch/>
        </p:blipFill>
        <p:spPr>
          <a:xfrm>
            <a:off x="7335520" y="1607106"/>
            <a:ext cx="3667766" cy="3399975"/>
          </a:xfrm>
          <a:prstGeom prst="rect">
            <a:avLst/>
          </a:prstGeom>
        </p:spPr>
      </p:pic>
    </p:spTree>
    <p:extLst>
      <p:ext uri="{BB962C8B-B14F-4D97-AF65-F5344CB8AC3E}">
        <p14:creationId xmlns:p14="http://schemas.microsoft.com/office/powerpoint/2010/main" val="153221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7235825" cy="855662"/>
          </a:xfrm>
        </p:spPr>
        <p:txBody>
          <a:bodyPr lIns="91440" tIns="45720" rIns="91440" bIns="45720" anchor="t"/>
          <a:lstStyle/>
          <a:p>
            <a:pPr fontAlgn="auto">
              <a:spcAft>
                <a:spcPts val="0"/>
              </a:spcAft>
              <a:defRPr/>
            </a:pPr>
            <a:r>
              <a:rPr lang="en-US">
                <a:cs typeface="Arial"/>
              </a:rPr>
              <a:t>Results</a:t>
            </a:r>
          </a:p>
        </p:txBody>
      </p:sp>
      <p:sp>
        <p:nvSpPr>
          <p:cNvPr id="22531" name="Text Placeholder 2">
            <a:extLst>
              <a:ext uri="{FF2B5EF4-FFF2-40B4-BE49-F238E27FC236}">
                <a16:creationId xmlns:a16="http://schemas.microsoft.com/office/drawing/2014/main" id="{BA5C9EEE-680E-6D46-9D21-898CD2772F24}"/>
              </a:ext>
            </a:extLst>
          </p:cNvPr>
          <p:cNvSpPr>
            <a:spLocks noGrp="1" noChangeArrowheads="1"/>
          </p:cNvSpPr>
          <p:nvPr>
            <p:ph type="body" sz="quarter" idx="11"/>
          </p:nvPr>
        </p:nvSpPr>
        <p:spPr bwMode="auto">
          <a:xfrm>
            <a:off x="287338" y="5065713"/>
            <a:ext cx="9684385" cy="3790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Overall lots of positive feedback however the most negative was question groups 7, 6, 1 and 3</a:t>
            </a:r>
            <a:endParaRPr lang="en-US"/>
          </a:p>
        </p:txBody>
      </p:sp>
      <p:sp>
        <p:nvSpPr>
          <p:cNvPr id="22532" name="Text Placeholder 3">
            <a:extLst>
              <a:ext uri="{FF2B5EF4-FFF2-40B4-BE49-F238E27FC236}">
                <a16:creationId xmlns:a16="http://schemas.microsoft.com/office/drawing/2014/main" id="{3D63BE2C-89F7-CC40-AE7B-4590DF4FA3B9}"/>
              </a:ext>
            </a:extLst>
          </p:cNvPr>
          <p:cNvSpPr>
            <a:spLocks noGrp="1" noChangeArrowheads="1"/>
          </p:cNvSpPr>
          <p:nvPr>
            <p:ph type="body" sz="quarter" idx="12"/>
          </p:nvPr>
        </p:nvSpPr>
        <p:spPr bwMode="auto">
          <a:xfrm>
            <a:off x="287338" y="1260158"/>
            <a:ext cx="9115425" cy="2790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What is the number of sentiment attached to each question group?</a:t>
            </a:r>
            <a:endParaRPr lang="en-US" altLang="en-US"/>
          </a:p>
        </p:txBody>
      </p:sp>
      <p:pic>
        <p:nvPicPr>
          <p:cNvPr id="5" name="Picture 6" descr="Chart, bar chart&#10;&#10;Description automatically generated">
            <a:extLst>
              <a:ext uri="{FF2B5EF4-FFF2-40B4-BE49-F238E27FC236}">
                <a16:creationId xmlns:a16="http://schemas.microsoft.com/office/drawing/2014/main" id="{924408FD-B63D-8381-DA9E-557E679F1B31}"/>
              </a:ext>
            </a:extLst>
          </p:cNvPr>
          <p:cNvPicPr>
            <a:picLocks noChangeAspect="1"/>
          </p:cNvPicPr>
          <p:nvPr/>
        </p:nvPicPr>
        <p:blipFill>
          <a:blip r:embed="rId3"/>
          <a:stretch>
            <a:fillRect/>
          </a:stretch>
        </p:blipFill>
        <p:spPr>
          <a:xfrm>
            <a:off x="975360" y="1718927"/>
            <a:ext cx="5252720" cy="3227106"/>
          </a:xfrm>
          <a:prstGeom prst="rect">
            <a:avLst/>
          </a:prstGeom>
        </p:spPr>
      </p:pic>
      <p:pic>
        <p:nvPicPr>
          <p:cNvPr id="7" name="Picture 7" descr="Chart, bar chart&#10;&#10;Description automatically generated">
            <a:extLst>
              <a:ext uri="{FF2B5EF4-FFF2-40B4-BE49-F238E27FC236}">
                <a16:creationId xmlns:a16="http://schemas.microsoft.com/office/drawing/2014/main" id="{EAAE48A2-4DE5-CCD3-1178-BFE0864D1DA8}"/>
              </a:ext>
            </a:extLst>
          </p:cNvPr>
          <p:cNvPicPr>
            <a:picLocks noChangeAspect="1"/>
          </p:cNvPicPr>
          <p:nvPr/>
        </p:nvPicPr>
        <p:blipFill>
          <a:blip r:embed="rId4"/>
          <a:stretch>
            <a:fillRect/>
          </a:stretch>
        </p:blipFill>
        <p:spPr>
          <a:xfrm>
            <a:off x="6553200" y="1718927"/>
            <a:ext cx="5252720" cy="3227106"/>
          </a:xfrm>
          <a:prstGeom prst="rect">
            <a:avLst/>
          </a:prstGeom>
        </p:spPr>
      </p:pic>
      <p:sp>
        <p:nvSpPr>
          <p:cNvPr id="3" name="TextBox 2">
            <a:extLst>
              <a:ext uri="{FF2B5EF4-FFF2-40B4-BE49-F238E27FC236}">
                <a16:creationId xmlns:a16="http://schemas.microsoft.com/office/drawing/2014/main" id="{CDC86CB2-061D-BB70-F87D-3B09BC1A516D}"/>
              </a:ext>
            </a:extLst>
          </p:cNvPr>
          <p:cNvSpPr txBox="1"/>
          <p:nvPr/>
        </p:nvSpPr>
        <p:spPr>
          <a:xfrm>
            <a:off x="7010400" y="2113280"/>
            <a:ext cx="1280160"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66/33</a:t>
            </a:r>
            <a:endParaRPr lang="en-US" sz="1400">
              <a:cs typeface="Times New Roman"/>
            </a:endParaRPr>
          </a:p>
          <a:p>
            <a:endParaRPr lang="en-US" sz="700">
              <a:cs typeface="Times New Roman"/>
            </a:endParaRPr>
          </a:p>
          <a:p>
            <a:r>
              <a:rPr lang="en-US" sz="1400">
                <a:cs typeface="Times New Roman"/>
              </a:rPr>
              <a:t>74/26</a:t>
            </a:r>
          </a:p>
          <a:p>
            <a:endParaRPr lang="en-US" sz="700">
              <a:cs typeface="Times New Roman"/>
            </a:endParaRPr>
          </a:p>
          <a:p>
            <a:r>
              <a:rPr lang="en-US" sz="1400">
                <a:cs typeface="Times New Roman"/>
              </a:rPr>
              <a:t>92/8</a:t>
            </a:r>
          </a:p>
          <a:p>
            <a:endParaRPr lang="en-US" sz="900">
              <a:cs typeface="Times New Roman"/>
            </a:endParaRPr>
          </a:p>
          <a:p>
            <a:r>
              <a:rPr lang="en-US" sz="1400">
                <a:cs typeface="Times New Roman"/>
              </a:rPr>
              <a:t>90/10</a:t>
            </a:r>
          </a:p>
          <a:p>
            <a:endParaRPr lang="en-US" sz="900">
              <a:cs typeface="Times New Roman"/>
            </a:endParaRPr>
          </a:p>
          <a:p>
            <a:r>
              <a:rPr lang="en-US" sz="1400">
                <a:cs typeface="Times New Roman"/>
              </a:rPr>
              <a:t>79/21</a:t>
            </a:r>
          </a:p>
          <a:p>
            <a:endParaRPr lang="en-US" sz="900">
              <a:cs typeface="Times New Roman"/>
            </a:endParaRPr>
          </a:p>
          <a:p>
            <a:r>
              <a:rPr lang="en-US" sz="1400">
                <a:cs typeface="Times New Roman"/>
              </a:rPr>
              <a:t>97/3</a:t>
            </a:r>
          </a:p>
          <a:p>
            <a:endParaRPr lang="en-US" sz="700">
              <a:cs typeface="Times New Roman"/>
            </a:endParaRPr>
          </a:p>
          <a:p>
            <a:r>
              <a:rPr lang="en-US" sz="1400">
                <a:cs typeface="Times New Roman"/>
              </a:rPr>
              <a:t>78/22</a:t>
            </a:r>
          </a:p>
        </p:txBody>
      </p:sp>
    </p:spTree>
    <p:extLst>
      <p:ext uri="{BB962C8B-B14F-4D97-AF65-F5344CB8AC3E}">
        <p14:creationId xmlns:p14="http://schemas.microsoft.com/office/powerpoint/2010/main" val="60308330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7235825" cy="855662"/>
          </a:xfrm>
        </p:spPr>
        <p:txBody>
          <a:bodyPr lIns="91440" tIns="45720" rIns="91440" bIns="45720" anchor="t"/>
          <a:lstStyle/>
          <a:p>
            <a:pPr fontAlgn="auto">
              <a:spcAft>
                <a:spcPts val="0"/>
              </a:spcAft>
              <a:defRPr/>
            </a:pPr>
            <a:r>
              <a:rPr lang="en-US">
                <a:cs typeface="Arial"/>
              </a:rPr>
              <a:t>Results</a:t>
            </a:r>
          </a:p>
        </p:txBody>
      </p:sp>
      <p:sp>
        <p:nvSpPr>
          <p:cNvPr id="22531" name="Text Placeholder 2">
            <a:extLst>
              <a:ext uri="{FF2B5EF4-FFF2-40B4-BE49-F238E27FC236}">
                <a16:creationId xmlns:a16="http://schemas.microsoft.com/office/drawing/2014/main" id="{BA5C9EEE-680E-6D46-9D21-898CD2772F24}"/>
              </a:ext>
            </a:extLst>
          </p:cNvPr>
          <p:cNvSpPr>
            <a:spLocks noGrp="1" noChangeArrowheads="1"/>
          </p:cNvSpPr>
          <p:nvPr>
            <p:ph type="body" sz="quarter" idx="11"/>
          </p:nvPr>
        </p:nvSpPr>
        <p:spPr bwMode="auto">
          <a:xfrm>
            <a:off x="287338" y="5065713"/>
            <a:ext cx="10852785" cy="5010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These results show the importance of reading which sections of transcript to get the most relevant data to what the stakeholder wants to focus on</a:t>
            </a:r>
            <a:endParaRPr lang="en-US"/>
          </a:p>
        </p:txBody>
      </p:sp>
      <p:sp>
        <p:nvSpPr>
          <p:cNvPr id="22532" name="Text Placeholder 3">
            <a:extLst>
              <a:ext uri="{FF2B5EF4-FFF2-40B4-BE49-F238E27FC236}">
                <a16:creationId xmlns:a16="http://schemas.microsoft.com/office/drawing/2014/main" id="{3D63BE2C-89F7-CC40-AE7B-4590DF4FA3B9}"/>
              </a:ext>
            </a:extLst>
          </p:cNvPr>
          <p:cNvSpPr>
            <a:spLocks noGrp="1" noChangeArrowheads="1"/>
          </p:cNvSpPr>
          <p:nvPr>
            <p:ph type="body" sz="quarter" idx="12"/>
          </p:nvPr>
        </p:nvSpPr>
        <p:spPr bwMode="auto">
          <a:xfrm>
            <a:off x="287338" y="1260158"/>
            <a:ext cx="9115425" cy="2790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a:cs typeface="Arial"/>
              </a:rPr>
              <a:t>What was the number of words spoken each question grouping?</a:t>
            </a:r>
            <a:endParaRPr lang="en-US" altLang="en-US"/>
          </a:p>
        </p:txBody>
      </p:sp>
      <p:pic>
        <p:nvPicPr>
          <p:cNvPr id="4" name="Picture 5" descr="Chart, bar chart&#10;&#10;Description automatically generated">
            <a:extLst>
              <a:ext uri="{FF2B5EF4-FFF2-40B4-BE49-F238E27FC236}">
                <a16:creationId xmlns:a16="http://schemas.microsoft.com/office/drawing/2014/main" id="{F43C15F8-B661-0AA9-977D-A753743496D8}"/>
              </a:ext>
            </a:extLst>
          </p:cNvPr>
          <p:cNvPicPr>
            <a:picLocks noChangeAspect="1"/>
          </p:cNvPicPr>
          <p:nvPr/>
        </p:nvPicPr>
        <p:blipFill>
          <a:blip r:embed="rId3"/>
          <a:stretch>
            <a:fillRect/>
          </a:stretch>
        </p:blipFill>
        <p:spPr>
          <a:xfrm>
            <a:off x="852482" y="1848707"/>
            <a:ext cx="5008880" cy="3095026"/>
          </a:xfrm>
          <a:prstGeom prst="rect">
            <a:avLst/>
          </a:prstGeom>
        </p:spPr>
      </p:pic>
      <p:pic>
        <p:nvPicPr>
          <p:cNvPr id="6" name="Picture 6" descr="Chart, bar chart&#10;&#10;Description automatically generated">
            <a:extLst>
              <a:ext uri="{FF2B5EF4-FFF2-40B4-BE49-F238E27FC236}">
                <a16:creationId xmlns:a16="http://schemas.microsoft.com/office/drawing/2014/main" id="{4E062752-2A15-D5F2-5A12-1D1CA097ECD8}"/>
              </a:ext>
            </a:extLst>
          </p:cNvPr>
          <p:cNvPicPr>
            <a:picLocks noChangeAspect="1"/>
          </p:cNvPicPr>
          <p:nvPr/>
        </p:nvPicPr>
        <p:blipFill>
          <a:blip r:embed="rId4"/>
          <a:stretch>
            <a:fillRect/>
          </a:stretch>
        </p:blipFill>
        <p:spPr>
          <a:xfrm>
            <a:off x="6146800" y="1851007"/>
            <a:ext cx="5008880" cy="3095026"/>
          </a:xfrm>
          <a:prstGeom prst="rect">
            <a:avLst/>
          </a:prstGeom>
        </p:spPr>
      </p:pic>
    </p:spTree>
    <p:extLst>
      <p:ext uri="{BB962C8B-B14F-4D97-AF65-F5344CB8AC3E}">
        <p14:creationId xmlns:p14="http://schemas.microsoft.com/office/powerpoint/2010/main" val="2662059658"/>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AB831-9A03-DA09-3ABC-B74BD9196DFF}"/>
              </a:ext>
            </a:extLst>
          </p:cNvPr>
          <p:cNvSpPr txBox="1">
            <a:spLocks/>
          </p:cNvSpPr>
          <p:nvPr/>
        </p:nvSpPr>
        <p:spPr>
          <a:xfrm>
            <a:off x="287338" y="347663"/>
            <a:ext cx="10902949" cy="855662"/>
          </a:xfrm>
          <a:prstGeom prst="rect">
            <a:avLst/>
          </a:prstGeom>
        </p:spPr>
        <p:txBody>
          <a:bodyPr lIns="91440" tIns="45720" rIns="91440" bIns="45720" anchor="t"/>
          <a:lstStyle>
            <a:lvl1pPr marL="0" indent="0" algn="ctr" rtl="0" fontAlgn="base">
              <a:lnSpc>
                <a:spcPct val="90000"/>
              </a:lnSpc>
              <a:spcBef>
                <a:spcPts val="1000"/>
              </a:spcBef>
              <a:spcAft>
                <a:spcPct val="0"/>
              </a:spcAft>
              <a:buFont typeface="Arial" panose="020B0604020202020204" pitchFamily="34" charset="0"/>
              <a:buNone/>
              <a:defRPr sz="5400" b="1" i="0" kern="1200">
                <a:solidFill>
                  <a:schemeClr val="bg1"/>
                </a:solidFill>
                <a:latin typeface="Arial" panose="020B0604020202020204" pitchFamily="34" charset="0"/>
                <a:ea typeface="+mn-ea"/>
                <a:cs typeface="Arial" panose="020B0604020202020204" pitchFamily="34" charset="0"/>
              </a:defRPr>
            </a:lvl1pPr>
            <a:lvl2pPr marL="457200" indent="0" algn="l" rtl="0" fontAlgn="base">
              <a:lnSpc>
                <a:spcPct val="90000"/>
              </a:lnSpc>
              <a:spcBef>
                <a:spcPts val="500"/>
              </a:spcBef>
              <a:spcAft>
                <a:spcPct val="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rtl="0" fontAlgn="base">
              <a:lnSpc>
                <a:spcPct val="90000"/>
              </a:lnSpc>
              <a:spcBef>
                <a:spcPts val="500"/>
              </a:spcBef>
              <a:spcAft>
                <a:spcPct val="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rtl="0" fontAlgn="base">
              <a:lnSpc>
                <a:spcPct val="90000"/>
              </a:lnSpc>
              <a:spcBef>
                <a:spcPts val="500"/>
              </a:spcBef>
              <a:spcAft>
                <a:spcPct val="0"/>
              </a:spcAft>
              <a:buFont typeface="Arial" panose="020B0604020202020204" pitchFamily="34" charset="0"/>
              <a:buNone/>
              <a:defRPr kern="1200">
                <a:solidFill>
                  <a:schemeClr val="tx1"/>
                </a:solidFill>
                <a:latin typeface="Arial" panose="020B0604020202020204" pitchFamily="34" charset="0"/>
                <a:ea typeface="+mn-ea"/>
                <a:cs typeface="Arial" panose="020B0604020202020204" pitchFamily="34" charset="0"/>
              </a:defRPr>
            </a:lvl4pPr>
            <a:lvl5pPr marL="1828800" indent="0" algn="l" rtl="0" fontAlgn="base">
              <a:lnSpc>
                <a:spcPct val="90000"/>
              </a:lnSpc>
              <a:spcBef>
                <a:spcPts val="500"/>
              </a:spcBef>
              <a:spcAft>
                <a:spcPct val="0"/>
              </a:spcAft>
              <a:buFont typeface="Arial" panose="020B0604020202020204" pitchFamily="34" charset="0"/>
              <a:buNone/>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spcAft>
                <a:spcPts val="0"/>
              </a:spcAft>
              <a:defRPr/>
            </a:pPr>
            <a:r>
              <a:rPr lang="en-US" sz="6000">
                <a:latin typeface="Arial"/>
                <a:cs typeface="Arial"/>
              </a:rPr>
              <a:t>Results as Moderator</a:t>
            </a:r>
            <a:endParaRPr lang="en-US" sz="6000" err="1">
              <a:latin typeface="Arial"/>
            </a:endParaRPr>
          </a:p>
        </p:txBody>
      </p:sp>
      <p:sp>
        <p:nvSpPr>
          <p:cNvPr id="10" name="TextBox 9">
            <a:extLst>
              <a:ext uri="{FF2B5EF4-FFF2-40B4-BE49-F238E27FC236}">
                <a16:creationId xmlns:a16="http://schemas.microsoft.com/office/drawing/2014/main" id="{BB73E1FB-6F94-ACD5-6A34-EB8B03A8B0FF}"/>
              </a:ext>
            </a:extLst>
          </p:cNvPr>
          <p:cNvSpPr txBox="1"/>
          <p:nvPr/>
        </p:nvSpPr>
        <p:spPr>
          <a:xfrm>
            <a:off x="914400" y="1452880"/>
            <a:ext cx="101904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Arial"/>
                <a:cs typeface="Arial"/>
              </a:rPr>
              <a:t>Emailing works best overall</a:t>
            </a:r>
            <a:endParaRPr lang="en-US">
              <a:solidFill>
                <a:schemeClr val="bg1"/>
              </a:solidFill>
            </a:endParaRPr>
          </a:p>
        </p:txBody>
      </p:sp>
      <p:sp>
        <p:nvSpPr>
          <p:cNvPr id="12" name="Oval 11">
            <a:extLst>
              <a:ext uri="{FF2B5EF4-FFF2-40B4-BE49-F238E27FC236}">
                <a16:creationId xmlns:a16="http://schemas.microsoft.com/office/drawing/2014/main" id="{C5C111F9-3A6A-4273-AD53-B2142533353A}"/>
              </a:ext>
            </a:extLst>
          </p:cNvPr>
          <p:cNvSpPr/>
          <p:nvPr/>
        </p:nvSpPr>
        <p:spPr>
          <a:xfrm>
            <a:off x="458470" y="144907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a:cs typeface="Calibri"/>
              </a:rPr>
              <a:t>1</a:t>
            </a:r>
          </a:p>
        </p:txBody>
      </p:sp>
      <p:sp>
        <p:nvSpPr>
          <p:cNvPr id="14" name="TextBox 13">
            <a:extLst>
              <a:ext uri="{FF2B5EF4-FFF2-40B4-BE49-F238E27FC236}">
                <a16:creationId xmlns:a16="http://schemas.microsoft.com/office/drawing/2014/main" id="{5F39F2E5-6B6A-EE7A-7D35-9132B33B072D}"/>
              </a:ext>
            </a:extLst>
          </p:cNvPr>
          <p:cNvSpPr txBox="1"/>
          <p:nvPr/>
        </p:nvSpPr>
        <p:spPr>
          <a:xfrm>
            <a:off x="914399" y="2143760"/>
            <a:ext cx="101904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Arial"/>
                <a:cs typeface="Arial"/>
              </a:rPr>
              <a:t>Meeting with Academic Advisor</a:t>
            </a:r>
            <a:endParaRPr lang="en-US" sz="2400">
              <a:solidFill>
                <a:schemeClr val="bg1"/>
              </a:solidFill>
              <a:cs typeface="Calibri"/>
            </a:endParaRPr>
          </a:p>
        </p:txBody>
      </p:sp>
      <p:sp>
        <p:nvSpPr>
          <p:cNvPr id="15" name="Oval 14">
            <a:extLst>
              <a:ext uri="{FF2B5EF4-FFF2-40B4-BE49-F238E27FC236}">
                <a16:creationId xmlns:a16="http://schemas.microsoft.com/office/drawing/2014/main" id="{7184D40D-51C9-EED9-1646-E3B149E0603A}"/>
              </a:ext>
            </a:extLst>
          </p:cNvPr>
          <p:cNvSpPr/>
          <p:nvPr/>
        </p:nvSpPr>
        <p:spPr>
          <a:xfrm>
            <a:off x="458470" y="213994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latin typeface="Arial"/>
                <a:cs typeface="Calibri"/>
              </a:rPr>
              <a:t>2</a:t>
            </a:r>
          </a:p>
        </p:txBody>
      </p:sp>
      <p:sp>
        <p:nvSpPr>
          <p:cNvPr id="16" name="TextBox 15">
            <a:extLst>
              <a:ext uri="{FF2B5EF4-FFF2-40B4-BE49-F238E27FC236}">
                <a16:creationId xmlns:a16="http://schemas.microsoft.com/office/drawing/2014/main" id="{05699CB0-5678-B428-744A-152495B447C1}"/>
              </a:ext>
            </a:extLst>
          </p:cNvPr>
          <p:cNvSpPr txBox="1"/>
          <p:nvPr/>
        </p:nvSpPr>
        <p:spPr>
          <a:xfrm>
            <a:off x="914400" y="2834640"/>
            <a:ext cx="101904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Arial"/>
                <a:cs typeface="Arial"/>
              </a:rPr>
              <a:t>Clear depiction of fees</a:t>
            </a:r>
            <a:endParaRPr lang="en-US">
              <a:solidFill>
                <a:schemeClr val="bg1"/>
              </a:solidFill>
            </a:endParaRPr>
          </a:p>
        </p:txBody>
      </p:sp>
      <p:sp>
        <p:nvSpPr>
          <p:cNvPr id="17" name="Oval 16">
            <a:extLst>
              <a:ext uri="{FF2B5EF4-FFF2-40B4-BE49-F238E27FC236}">
                <a16:creationId xmlns:a16="http://schemas.microsoft.com/office/drawing/2014/main" id="{3E2742B2-0921-0481-085A-DF0C50CAF83B}"/>
              </a:ext>
            </a:extLst>
          </p:cNvPr>
          <p:cNvSpPr/>
          <p:nvPr/>
        </p:nvSpPr>
        <p:spPr>
          <a:xfrm>
            <a:off x="458470" y="283082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latin typeface="Arial"/>
                <a:cs typeface="Calibri"/>
              </a:rPr>
              <a:t>3</a:t>
            </a:r>
          </a:p>
        </p:txBody>
      </p:sp>
      <p:sp>
        <p:nvSpPr>
          <p:cNvPr id="18" name="TextBox 17">
            <a:extLst>
              <a:ext uri="{FF2B5EF4-FFF2-40B4-BE49-F238E27FC236}">
                <a16:creationId xmlns:a16="http://schemas.microsoft.com/office/drawing/2014/main" id="{60DB36B2-1F92-26E8-F3CB-EC92473D1EF3}"/>
              </a:ext>
            </a:extLst>
          </p:cNvPr>
          <p:cNvSpPr txBox="1"/>
          <p:nvPr/>
        </p:nvSpPr>
        <p:spPr>
          <a:xfrm>
            <a:off x="914400" y="3525520"/>
            <a:ext cx="101904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Arial"/>
                <a:cs typeface="Arial"/>
              </a:rPr>
              <a:t>Map and Exclusive Tour of Classes</a:t>
            </a:r>
          </a:p>
        </p:txBody>
      </p:sp>
      <p:sp>
        <p:nvSpPr>
          <p:cNvPr id="19" name="Oval 18">
            <a:extLst>
              <a:ext uri="{FF2B5EF4-FFF2-40B4-BE49-F238E27FC236}">
                <a16:creationId xmlns:a16="http://schemas.microsoft.com/office/drawing/2014/main" id="{2F374882-03BB-FD22-6FC0-A0B39DC372B7}"/>
              </a:ext>
            </a:extLst>
          </p:cNvPr>
          <p:cNvSpPr/>
          <p:nvPr/>
        </p:nvSpPr>
        <p:spPr>
          <a:xfrm>
            <a:off x="458470" y="352170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latin typeface="Arial"/>
                <a:cs typeface="Calibri"/>
              </a:rPr>
              <a:t>4</a:t>
            </a:r>
          </a:p>
        </p:txBody>
      </p:sp>
    </p:spTree>
    <p:extLst>
      <p:ext uri="{BB962C8B-B14F-4D97-AF65-F5344CB8AC3E}">
        <p14:creationId xmlns:p14="http://schemas.microsoft.com/office/powerpoint/2010/main" val="346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AB831-9A03-DA09-3ABC-B74BD9196DFF}"/>
              </a:ext>
            </a:extLst>
          </p:cNvPr>
          <p:cNvSpPr txBox="1">
            <a:spLocks/>
          </p:cNvSpPr>
          <p:nvPr/>
        </p:nvSpPr>
        <p:spPr>
          <a:xfrm>
            <a:off x="287338" y="347663"/>
            <a:ext cx="7235825" cy="855662"/>
          </a:xfrm>
          <a:prstGeom prst="rect">
            <a:avLst/>
          </a:prstGeom>
        </p:spPr>
        <p:txBody>
          <a:bodyPr lIns="91440" tIns="45720" rIns="91440" bIns="45720" anchor="t"/>
          <a:lstStyle>
            <a:lvl1pPr marL="0" indent="0" algn="ctr" rtl="0" fontAlgn="base">
              <a:lnSpc>
                <a:spcPct val="90000"/>
              </a:lnSpc>
              <a:spcBef>
                <a:spcPts val="1000"/>
              </a:spcBef>
              <a:spcAft>
                <a:spcPct val="0"/>
              </a:spcAft>
              <a:buFont typeface="Arial" panose="020B0604020202020204" pitchFamily="34" charset="0"/>
              <a:buNone/>
              <a:defRPr sz="5400" b="1" i="0" kern="1200">
                <a:solidFill>
                  <a:schemeClr val="bg1"/>
                </a:solidFill>
                <a:latin typeface="Arial" panose="020B0604020202020204" pitchFamily="34" charset="0"/>
                <a:ea typeface="+mn-ea"/>
                <a:cs typeface="Arial" panose="020B0604020202020204" pitchFamily="34" charset="0"/>
              </a:defRPr>
            </a:lvl1pPr>
            <a:lvl2pPr marL="457200" indent="0" algn="l" rtl="0" fontAlgn="base">
              <a:lnSpc>
                <a:spcPct val="90000"/>
              </a:lnSpc>
              <a:spcBef>
                <a:spcPts val="500"/>
              </a:spcBef>
              <a:spcAft>
                <a:spcPct val="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rtl="0" fontAlgn="base">
              <a:lnSpc>
                <a:spcPct val="90000"/>
              </a:lnSpc>
              <a:spcBef>
                <a:spcPts val="500"/>
              </a:spcBef>
              <a:spcAft>
                <a:spcPct val="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rtl="0" fontAlgn="base">
              <a:lnSpc>
                <a:spcPct val="90000"/>
              </a:lnSpc>
              <a:spcBef>
                <a:spcPts val="500"/>
              </a:spcBef>
              <a:spcAft>
                <a:spcPct val="0"/>
              </a:spcAft>
              <a:buFont typeface="Arial" panose="020B0604020202020204" pitchFamily="34" charset="0"/>
              <a:buNone/>
              <a:defRPr kern="1200">
                <a:solidFill>
                  <a:schemeClr val="tx1"/>
                </a:solidFill>
                <a:latin typeface="Arial" panose="020B0604020202020204" pitchFamily="34" charset="0"/>
                <a:ea typeface="+mn-ea"/>
                <a:cs typeface="Arial" panose="020B0604020202020204" pitchFamily="34" charset="0"/>
              </a:defRPr>
            </a:lvl4pPr>
            <a:lvl5pPr marL="1828800" indent="0" algn="l" rtl="0" fontAlgn="base">
              <a:lnSpc>
                <a:spcPct val="90000"/>
              </a:lnSpc>
              <a:spcBef>
                <a:spcPts val="500"/>
              </a:spcBef>
              <a:spcAft>
                <a:spcPct val="0"/>
              </a:spcAft>
              <a:buFont typeface="Arial" panose="020B0604020202020204" pitchFamily="34" charset="0"/>
              <a:buNone/>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spcAft>
                <a:spcPts val="0"/>
              </a:spcAft>
              <a:defRPr/>
            </a:pPr>
            <a:r>
              <a:rPr lang="en-US" sz="6000">
                <a:latin typeface="Arial"/>
                <a:cs typeface="Arial"/>
              </a:rPr>
              <a:t>Conclusion</a:t>
            </a:r>
            <a:endParaRPr lang="en-US" sz="6000">
              <a:latin typeface="Arial"/>
            </a:endParaRPr>
          </a:p>
        </p:txBody>
      </p:sp>
      <p:sp>
        <p:nvSpPr>
          <p:cNvPr id="10" name="TextBox 9">
            <a:extLst>
              <a:ext uri="{FF2B5EF4-FFF2-40B4-BE49-F238E27FC236}">
                <a16:creationId xmlns:a16="http://schemas.microsoft.com/office/drawing/2014/main" id="{BB73E1FB-6F94-ACD5-6A34-EB8B03A8B0FF}"/>
              </a:ext>
            </a:extLst>
          </p:cNvPr>
          <p:cNvSpPr txBox="1"/>
          <p:nvPr/>
        </p:nvSpPr>
        <p:spPr>
          <a:xfrm>
            <a:off x="914400" y="1361440"/>
            <a:ext cx="1019048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Arial"/>
                <a:cs typeface="Arial"/>
              </a:rPr>
              <a:t>Total of 28 Students, 22 Students were Non-Traditional, bias from International students as a whole and an Adult Learner as an individual</a:t>
            </a:r>
          </a:p>
        </p:txBody>
      </p:sp>
      <p:sp>
        <p:nvSpPr>
          <p:cNvPr id="12" name="Oval 11">
            <a:extLst>
              <a:ext uri="{FF2B5EF4-FFF2-40B4-BE49-F238E27FC236}">
                <a16:creationId xmlns:a16="http://schemas.microsoft.com/office/drawing/2014/main" id="{C5C111F9-3A6A-4273-AD53-B2142533353A}"/>
              </a:ext>
            </a:extLst>
          </p:cNvPr>
          <p:cNvSpPr/>
          <p:nvPr/>
        </p:nvSpPr>
        <p:spPr>
          <a:xfrm>
            <a:off x="458470" y="144907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a:cs typeface="Calibri"/>
              </a:rPr>
              <a:t>1</a:t>
            </a:r>
          </a:p>
        </p:txBody>
      </p:sp>
      <p:sp>
        <p:nvSpPr>
          <p:cNvPr id="14" name="TextBox 13">
            <a:extLst>
              <a:ext uri="{FF2B5EF4-FFF2-40B4-BE49-F238E27FC236}">
                <a16:creationId xmlns:a16="http://schemas.microsoft.com/office/drawing/2014/main" id="{5F39F2E5-6B6A-EE7A-7D35-9132B33B072D}"/>
              </a:ext>
            </a:extLst>
          </p:cNvPr>
          <p:cNvSpPr txBox="1"/>
          <p:nvPr/>
        </p:nvSpPr>
        <p:spPr>
          <a:xfrm>
            <a:off x="914399" y="2174240"/>
            <a:ext cx="10190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Arial"/>
                <a:cs typeface="Arial"/>
              </a:rPr>
              <a:t>Communication by email was most effective</a:t>
            </a:r>
          </a:p>
        </p:txBody>
      </p:sp>
      <p:sp>
        <p:nvSpPr>
          <p:cNvPr id="15" name="Oval 14">
            <a:extLst>
              <a:ext uri="{FF2B5EF4-FFF2-40B4-BE49-F238E27FC236}">
                <a16:creationId xmlns:a16="http://schemas.microsoft.com/office/drawing/2014/main" id="{7184D40D-51C9-EED9-1646-E3B149E0603A}"/>
              </a:ext>
            </a:extLst>
          </p:cNvPr>
          <p:cNvSpPr/>
          <p:nvPr/>
        </p:nvSpPr>
        <p:spPr>
          <a:xfrm>
            <a:off x="458470" y="213994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latin typeface="Arial"/>
                <a:cs typeface="Calibri"/>
              </a:rPr>
              <a:t>2</a:t>
            </a:r>
          </a:p>
        </p:txBody>
      </p:sp>
      <p:sp>
        <p:nvSpPr>
          <p:cNvPr id="16" name="TextBox 15">
            <a:extLst>
              <a:ext uri="{FF2B5EF4-FFF2-40B4-BE49-F238E27FC236}">
                <a16:creationId xmlns:a16="http://schemas.microsoft.com/office/drawing/2014/main" id="{05699CB0-5678-B428-744A-152495B447C1}"/>
              </a:ext>
            </a:extLst>
          </p:cNvPr>
          <p:cNvSpPr txBox="1"/>
          <p:nvPr/>
        </p:nvSpPr>
        <p:spPr>
          <a:xfrm>
            <a:off x="914400" y="2702560"/>
            <a:ext cx="1019048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Arial"/>
                <a:cs typeface="Arial"/>
              </a:rPr>
              <a:t>When wanting to look at how to improve Enrollment Management look at Question groups 1, 3, 6, and 7, however, overall, the admissions process was positive.</a:t>
            </a:r>
            <a:endParaRPr lang="en-US" sz="2000">
              <a:solidFill>
                <a:schemeClr val="bg1"/>
              </a:solidFill>
              <a:ea typeface="+mn-lt"/>
              <a:cs typeface="+mn-lt"/>
            </a:endParaRPr>
          </a:p>
        </p:txBody>
      </p:sp>
      <p:sp>
        <p:nvSpPr>
          <p:cNvPr id="17" name="Oval 16">
            <a:extLst>
              <a:ext uri="{FF2B5EF4-FFF2-40B4-BE49-F238E27FC236}">
                <a16:creationId xmlns:a16="http://schemas.microsoft.com/office/drawing/2014/main" id="{3E2742B2-0921-0481-085A-DF0C50CAF83B}"/>
              </a:ext>
            </a:extLst>
          </p:cNvPr>
          <p:cNvSpPr/>
          <p:nvPr/>
        </p:nvSpPr>
        <p:spPr>
          <a:xfrm>
            <a:off x="458470" y="283082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latin typeface="Arial"/>
                <a:cs typeface="Calibri"/>
              </a:rPr>
              <a:t>3</a:t>
            </a:r>
          </a:p>
        </p:txBody>
      </p:sp>
      <p:sp>
        <p:nvSpPr>
          <p:cNvPr id="3" name="TextBox 2">
            <a:extLst>
              <a:ext uri="{FF2B5EF4-FFF2-40B4-BE49-F238E27FC236}">
                <a16:creationId xmlns:a16="http://schemas.microsoft.com/office/drawing/2014/main" id="{C4582983-78CC-A95E-5DF5-7BA021CDB502}"/>
              </a:ext>
            </a:extLst>
          </p:cNvPr>
          <p:cNvSpPr txBox="1"/>
          <p:nvPr/>
        </p:nvSpPr>
        <p:spPr>
          <a:xfrm>
            <a:off x="457200" y="3667760"/>
            <a:ext cx="1116584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Arial"/>
                <a:cs typeface="Arial"/>
              </a:rPr>
              <a:t>Limitations Researcher Specific</a:t>
            </a:r>
          </a:p>
          <a:p>
            <a:pPr marL="342900" indent="-342900">
              <a:buFont typeface="Arial"/>
              <a:buChar char="•"/>
            </a:pPr>
            <a:r>
              <a:rPr lang="en-US" sz="2000" dirty="0">
                <a:solidFill>
                  <a:schemeClr val="bg1"/>
                </a:solidFill>
                <a:latin typeface="Arial"/>
                <a:cs typeface="Arial"/>
              </a:rPr>
              <a:t>Inaccuracies in Transcription</a:t>
            </a:r>
          </a:p>
          <a:p>
            <a:pPr marL="342900" indent="-342900">
              <a:buFont typeface="Arial"/>
              <a:buChar char="•"/>
            </a:pPr>
            <a:r>
              <a:rPr lang="en-US" sz="2000" dirty="0">
                <a:solidFill>
                  <a:schemeClr val="bg1"/>
                </a:solidFill>
                <a:latin typeface="Arial"/>
                <a:cs typeface="Arial"/>
              </a:rPr>
              <a:t>Did not include 1 focus group</a:t>
            </a:r>
          </a:p>
          <a:p>
            <a:pPr marL="342900" indent="-342900">
              <a:buFont typeface="Arial"/>
              <a:buChar char="•"/>
            </a:pPr>
            <a:r>
              <a:rPr lang="en-US" sz="2000" dirty="0">
                <a:solidFill>
                  <a:schemeClr val="bg1"/>
                </a:solidFill>
                <a:latin typeface="Arial"/>
                <a:cs typeface="Arial"/>
              </a:rPr>
              <a:t>Missing a graduate demographic form</a:t>
            </a:r>
          </a:p>
        </p:txBody>
      </p:sp>
    </p:spTree>
    <p:extLst>
      <p:ext uri="{BB962C8B-B14F-4D97-AF65-F5344CB8AC3E}">
        <p14:creationId xmlns:p14="http://schemas.microsoft.com/office/powerpoint/2010/main" val="2768678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BAAC4BD4-D538-9457-8CDE-405CCD6B73A2}"/>
              </a:ext>
            </a:extLst>
          </p:cNvPr>
          <p:cNvSpPr txBox="1">
            <a:spLocks/>
          </p:cNvSpPr>
          <p:nvPr/>
        </p:nvSpPr>
        <p:spPr>
          <a:xfrm>
            <a:off x="287338" y="3997325"/>
            <a:ext cx="7235825" cy="615950"/>
          </a:xfrm>
          <a:prstGeom prst="rect">
            <a:avLst/>
          </a:prstGeom>
        </p:spPr>
        <p:txBody>
          <a:bodyPr lIns="91440" tIns="45720" rIns="91440" bIns="45720" anchor="t"/>
          <a:lstStyle>
            <a:lvl1pPr marL="0" indent="0" algn="l" rtl="0" fontAlgn="base">
              <a:lnSpc>
                <a:spcPct val="90000"/>
              </a:lnSpc>
              <a:spcBef>
                <a:spcPts val="1000"/>
              </a:spcBef>
              <a:spcAft>
                <a:spcPct val="0"/>
              </a:spcAft>
              <a:buFont typeface="Arial" panose="020B0604020202020204" pitchFamily="34" charset="0"/>
              <a:buNone/>
              <a:defRPr sz="4000" b="1" kern="1200">
                <a:solidFill>
                  <a:schemeClr val="tx1"/>
                </a:solidFill>
                <a:latin typeface="+mj-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defRPr/>
            </a:pPr>
            <a:r>
              <a:rPr lang="en-US">
                <a:cs typeface="Arial"/>
              </a:rPr>
              <a:t>Overall Analysis</a:t>
            </a:r>
            <a:endParaRPr lang="en-US"/>
          </a:p>
        </p:txBody>
      </p:sp>
      <p:sp>
        <p:nvSpPr>
          <p:cNvPr id="10" name="Text Placeholder 9">
            <a:extLst>
              <a:ext uri="{FF2B5EF4-FFF2-40B4-BE49-F238E27FC236}">
                <a16:creationId xmlns:a16="http://schemas.microsoft.com/office/drawing/2014/main" id="{D0E1587B-168A-8D5E-951F-1CDBA7886E99}"/>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83D37F6E-B99D-AB62-8D77-DD6F412A4A4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56033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EC4C-6181-7EBA-B055-CD899FA063B7}"/>
              </a:ext>
            </a:extLst>
          </p:cNvPr>
          <p:cNvSpPr>
            <a:spLocks noGrp="1"/>
          </p:cNvSpPr>
          <p:nvPr>
            <p:ph type="title"/>
          </p:nvPr>
        </p:nvSpPr>
        <p:spPr/>
        <p:txBody>
          <a:bodyPr/>
          <a:lstStyle/>
          <a:p>
            <a:r>
              <a:rPr lang="en-US">
                <a:latin typeface="Arial"/>
                <a:cs typeface="Arial"/>
              </a:rPr>
              <a:t>Sample Size</a:t>
            </a:r>
            <a:endParaRPr lang="en-US"/>
          </a:p>
        </p:txBody>
      </p:sp>
      <p:sp>
        <p:nvSpPr>
          <p:cNvPr id="22" name="Rectangle: Rounded Corners 21">
            <a:extLst>
              <a:ext uri="{FF2B5EF4-FFF2-40B4-BE49-F238E27FC236}">
                <a16:creationId xmlns:a16="http://schemas.microsoft.com/office/drawing/2014/main" id="{0B3877DD-E2EB-B954-A458-ACC96BB384E1}"/>
              </a:ext>
            </a:extLst>
          </p:cNvPr>
          <p:cNvSpPr/>
          <p:nvPr/>
        </p:nvSpPr>
        <p:spPr>
          <a:xfrm>
            <a:off x="561250" y="2392055"/>
            <a:ext cx="2294466" cy="2648952"/>
          </a:xfrm>
          <a:prstGeom prst="roundRect">
            <a:avLst/>
          </a:prstGeom>
          <a:solidFill>
            <a:schemeClr val="bg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a:solidFill>
                  <a:schemeClr val="tx1"/>
                </a:solidFill>
                <a:cs typeface="Calibri"/>
              </a:rPr>
              <a:t>Sample Size: 24</a:t>
            </a:r>
            <a:endParaRPr lang="en-US">
              <a:solidFill>
                <a:schemeClr val="tx1"/>
              </a:solidFill>
            </a:endParaRPr>
          </a:p>
          <a:p>
            <a:pPr algn="ctr"/>
            <a:endParaRPr lang="en-US">
              <a:solidFill>
                <a:schemeClr val="tx1"/>
              </a:solidFill>
              <a:cs typeface="Calibri"/>
            </a:endParaRPr>
          </a:p>
          <a:p>
            <a:pPr algn="ctr"/>
            <a:r>
              <a:rPr lang="en-US">
                <a:solidFill>
                  <a:schemeClr val="tx1"/>
                </a:solidFill>
                <a:cs typeface="Calibri"/>
              </a:rPr>
              <a:t>Information from:</a:t>
            </a:r>
          </a:p>
          <a:p>
            <a:pPr algn="ctr"/>
            <a:r>
              <a:rPr lang="en-US">
                <a:solidFill>
                  <a:schemeClr val="tx1"/>
                </a:solidFill>
                <a:cs typeface="Calibri"/>
              </a:rPr>
              <a:t> Demographic Form</a:t>
            </a:r>
          </a:p>
          <a:p>
            <a:pPr algn="ctr"/>
            <a:endParaRPr lang="en-US">
              <a:solidFill>
                <a:schemeClr val="tx1"/>
              </a:solidFill>
              <a:cs typeface="Calibri"/>
            </a:endParaRPr>
          </a:p>
          <a:p>
            <a:pPr algn="ctr"/>
            <a:r>
              <a:rPr lang="en-US">
                <a:solidFill>
                  <a:schemeClr val="tx1"/>
                </a:solidFill>
                <a:cs typeface="Calibri"/>
              </a:rPr>
              <a:t>Not including Graduate Students</a:t>
            </a:r>
          </a:p>
        </p:txBody>
      </p:sp>
      <p:sp>
        <p:nvSpPr>
          <p:cNvPr id="23" name="Rectangle: Rounded Corners 22">
            <a:extLst>
              <a:ext uri="{FF2B5EF4-FFF2-40B4-BE49-F238E27FC236}">
                <a16:creationId xmlns:a16="http://schemas.microsoft.com/office/drawing/2014/main" id="{AA5BA803-AF06-319B-A643-274EEBC0A0B0}"/>
              </a:ext>
            </a:extLst>
          </p:cNvPr>
          <p:cNvSpPr/>
          <p:nvPr/>
        </p:nvSpPr>
        <p:spPr>
          <a:xfrm>
            <a:off x="3499183" y="2392054"/>
            <a:ext cx="2294466" cy="2648952"/>
          </a:xfrm>
          <a:prstGeom prst="roundRect">
            <a:avLst/>
          </a:prstGeom>
          <a:solidFill>
            <a:schemeClr val="bg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a:solidFill>
                  <a:schemeClr val="tx1"/>
                </a:solidFill>
                <a:cs typeface="Calibri"/>
              </a:rPr>
              <a:t>Sample Size: 28</a:t>
            </a:r>
            <a:endParaRPr lang="en-US"/>
          </a:p>
          <a:p>
            <a:pPr algn="ctr"/>
            <a:endParaRPr lang="en-US">
              <a:solidFill>
                <a:schemeClr val="tx1"/>
              </a:solidFill>
              <a:cs typeface="Calibri"/>
            </a:endParaRPr>
          </a:p>
          <a:p>
            <a:pPr algn="ctr"/>
            <a:r>
              <a:rPr lang="en-US">
                <a:solidFill>
                  <a:schemeClr val="tx1"/>
                </a:solidFill>
                <a:cs typeface="Calibri"/>
              </a:rPr>
              <a:t>Information from:</a:t>
            </a:r>
          </a:p>
          <a:p>
            <a:pPr algn="ctr"/>
            <a:r>
              <a:rPr lang="en-US">
                <a:solidFill>
                  <a:schemeClr val="tx1"/>
                </a:solidFill>
                <a:cs typeface="Calibri"/>
              </a:rPr>
              <a:t> Demographic Form and labeling based on Transcription</a:t>
            </a:r>
            <a:endParaRPr lang="en-US">
              <a:solidFill>
                <a:schemeClr val="tx1"/>
              </a:solidFill>
            </a:endParaRPr>
          </a:p>
        </p:txBody>
      </p:sp>
      <p:sp>
        <p:nvSpPr>
          <p:cNvPr id="24" name="Rectangle: Rounded Corners 23">
            <a:extLst>
              <a:ext uri="{FF2B5EF4-FFF2-40B4-BE49-F238E27FC236}">
                <a16:creationId xmlns:a16="http://schemas.microsoft.com/office/drawing/2014/main" id="{93A89698-BB52-98F2-5B7E-969416FC7B7F}"/>
              </a:ext>
            </a:extLst>
          </p:cNvPr>
          <p:cNvSpPr/>
          <p:nvPr/>
        </p:nvSpPr>
        <p:spPr>
          <a:xfrm>
            <a:off x="6470983" y="2392054"/>
            <a:ext cx="2294466" cy="2655190"/>
          </a:xfrm>
          <a:prstGeom prst="roundRect">
            <a:avLst/>
          </a:prstGeom>
          <a:solidFill>
            <a:schemeClr val="bg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dirty="0">
                <a:solidFill>
                  <a:schemeClr val="tx1"/>
                </a:solidFill>
                <a:cs typeface="Calibri"/>
              </a:rPr>
              <a:t> Size: 27 </a:t>
            </a:r>
            <a:endParaRPr lang="en-US" sz="1100" dirty="0">
              <a:solidFill>
                <a:schemeClr val="tx1"/>
              </a:solidFill>
              <a:cs typeface="Calibri"/>
            </a:endParaRPr>
          </a:p>
          <a:p>
            <a:pPr algn="ctr"/>
            <a:r>
              <a:rPr lang="en-US" sz="1000" dirty="0">
                <a:solidFill>
                  <a:schemeClr val="tx1"/>
                </a:solidFill>
                <a:cs typeface="Calibri"/>
              </a:rPr>
              <a:t>(Demographic Analysis)</a:t>
            </a:r>
            <a:endParaRPr lang="en-US" sz="1000">
              <a:solidFill>
                <a:schemeClr val="tx1"/>
              </a:solidFill>
              <a:ea typeface="Calibri"/>
              <a:cs typeface="Calibri"/>
            </a:endParaRPr>
          </a:p>
          <a:p>
            <a:pPr algn="ctr"/>
            <a:endParaRPr lang="en-US">
              <a:solidFill>
                <a:schemeClr val="tx1"/>
              </a:solidFill>
              <a:cs typeface="Calibri"/>
            </a:endParaRPr>
          </a:p>
          <a:p>
            <a:pPr algn="ctr"/>
            <a:r>
              <a:rPr lang="en-US" dirty="0">
                <a:solidFill>
                  <a:schemeClr val="tx1"/>
                </a:solidFill>
                <a:cs typeface="Calibri"/>
              </a:rPr>
              <a:t>Information from:</a:t>
            </a:r>
            <a:endParaRPr lang="en-US" dirty="0">
              <a:solidFill>
                <a:schemeClr val="tx1"/>
              </a:solidFill>
              <a:ea typeface="Calibri"/>
              <a:cs typeface="Calibri"/>
            </a:endParaRPr>
          </a:p>
          <a:p>
            <a:pPr algn="ctr"/>
            <a:r>
              <a:rPr lang="en-US" dirty="0">
                <a:solidFill>
                  <a:schemeClr val="tx1"/>
                </a:solidFill>
                <a:cs typeface="Calibri"/>
              </a:rPr>
              <a:t>Demographic Form</a:t>
            </a:r>
            <a:endParaRPr lang="en-US" dirty="0">
              <a:solidFill>
                <a:schemeClr val="tx1"/>
              </a:solidFill>
              <a:ea typeface="Calibri"/>
              <a:cs typeface="Calibri"/>
            </a:endParaRPr>
          </a:p>
          <a:p>
            <a:pPr algn="ctr"/>
            <a:endParaRPr lang="en-US">
              <a:solidFill>
                <a:schemeClr val="tx1"/>
              </a:solidFill>
              <a:cs typeface="Calibri"/>
            </a:endParaRPr>
          </a:p>
          <a:p>
            <a:pPr algn="ctr"/>
            <a:r>
              <a:rPr lang="en-US" dirty="0">
                <a:solidFill>
                  <a:schemeClr val="tx1"/>
                </a:solidFill>
                <a:cs typeface="Calibri"/>
              </a:rPr>
              <a:t>Not including 1 Graduate Demographic form</a:t>
            </a:r>
            <a:endParaRPr lang="en-US" dirty="0">
              <a:solidFill>
                <a:schemeClr val="tx1"/>
              </a:solidFill>
            </a:endParaRPr>
          </a:p>
        </p:txBody>
      </p:sp>
      <p:sp>
        <p:nvSpPr>
          <p:cNvPr id="7" name="Rectangle: Rounded Corners 6">
            <a:extLst>
              <a:ext uri="{FF2B5EF4-FFF2-40B4-BE49-F238E27FC236}">
                <a16:creationId xmlns:a16="http://schemas.microsoft.com/office/drawing/2014/main" id="{5E82710A-0D9F-5357-9A34-EAB8015EA301}"/>
              </a:ext>
            </a:extLst>
          </p:cNvPr>
          <p:cNvSpPr/>
          <p:nvPr/>
        </p:nvSpPr>
        <p:spPr>
          <a:xfrm>
            <a:off x="561250" y="1596188"/>
            <a:ext cx="2294466" cy="668867"/>
          </a:xfrm>
          <a:prstGeom prst="roundRect">
            <a:avLst/>
          </a:prstGeom>
          <a:solidFill>
            <a:schemeClr val="bg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Robby</a:t>
            </a:r>
          </a:p>
        </p:txBody>
      </p:sp>
      <p:sp>
        <p:nvSpPr>
          <p:cNvPr id="8" name="Rectangle: Rounded Corners 7">
            <a:extLst>
              <a:ext uri="{FF2B5EF4-FFF2-40B4-BE49-F238E27FC236}">
                <a16:creationId xmlns:a16="http://schemas.microsoft.com/office/drawing/2014/main" id="{94127595-8C46-CB1E-C63C-06899094D9FF}"/>
              </a:ext>
            </a:extLst>
          </p:cNvPr>
          <p:cNvSpPr/>
          <p:nvPr/>
        </p:nvSpPr>
        <p:spPr>
          <a:xfrm>
            <a:off x="3499183" y="1596188"/>
            <a:ext cx="2294466" cy="668867"/>
          </a:xfrm>
          <a:prstGeom prst="roundRect">
            <a:avLst/>
          </a:prstGeom>
          <a:solidFill>
            <a:schemeClr val="bg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Alisa</a:t>
            </a:r>
            <a:endParaRPr lang="en-US"/>
          </a:p>
        </p:txBody>
      </p:sp>
      <p:sp>
        <p:nvSpPr>
          <p:cNvPr id="9" name="Rectangle: Rounded Corners 8">
            <a:extLst>
              <a:ext uri="{FF2B5EF4-FFF2-40B4-BE49-F238E27FC236}">
                <a16:creationId xmlns:a16="http://schemas.microsoft.com/office/drawing/2014/main" id="{DB8C8AC2-75E6-AED6-1E3A-17446A145D1F}"/>
              </a:ext>
            </a:extLst>
          </p:cNvPr>
          <p:cNvSpPr/>
          <p:nvPr/>
        </p:nvSpPr>
        <p:spPr>
          <a:xfrm>
            <a:off x="6470983" y="1596187"/>
            <a:ext cx="2294466" cy="668867"/>
          </a:xfrm>
          <a:prstGeom prst="roundRect">
            <a:avLst/>
          </a:prstGeom>
          <a:solidFill>
            <a:schemeClr val="bg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Jennifer</a:t>
            </a:r>
            <a:endParaRPr lang="en-US" dirty="0">
              <a:solidFill>
                <a:schemeClr val="tx1"/>
              </a:solidFill>
            </a:endParaRPr>
          </a:p>
        </p:txBody>
      </p:sp>
      <p:sp>
        <p:nvSpPr>
          <p:cNvPr id="10" name="Rectangle: Rounded Corners 9">
            <a:extLst>
              <a:ext uri="{FF2B5EF4-FFF2-40B4-BE49-F238E27FC236}">
                <a16:creationId xmlns:a16="http://schemas.microsoft.com/office/drawing/2014/main" id="{3B942F85-0254-30F1-A54E-22E4C8290D29}"/>
              </a:ext>
            </a:extLst>
          </p:cNvPr>
          <p:cNvSpPr/>
          <p:nvPr/>
        </p:nvSpPr>
        <p:spPr>
          <a:xfrm>
            <a:off x="9408694" y="2392055"/>
            <a:ext cx="2294466" cy="2655190"/>
          </a:xfrm>
          <a:prstGeom prst="roundRect">
            <a:avLst/>
          </a:prstGeom>
          <a:solidFill>
            <a:schemeClr val="bg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dirty="0">
                <a:solidFill>
                  <a:schemeClr val="tx1"/>
                </a:solidFill>
                <a:cs typeface="Calibri"/>
              </a:rPr>
              <a:t>Sample Size: 22</a:t>
            </a:r>
            <a:r>
              <a:rPr lang="en-US" dirty="0">
                <a:solidFill>
                  <a:schemeClr val="tx1"/>
                </a:solidFill>
                <a:ea typeface="+mn-lt"/>
                <a:cs typeface="+mn-lt"/>
              </a:rPr>
              <a:t> </a:t>
            </a:r>
          </a:p>
          <a:p>
            <a:pPr algn="ctr"/>
            <a:r>
              <a:rPr lang="en-US" sz="1000" dirty="0">
                <a:solidFill>
                  <a:schemeClr val="tx1"/>
                </a:solidFill>
                <a:ea typeface="+mn-lt"/>
                <a:cs typeface="+mn-lt"/>
              </a:rPr>
              <a:t>(Transcription Analysis)</a:t>
            </a:r>
          </a:p>
          <a:p>
            <a:pPr algn="ctr"/>
            <a:endParaRPr lang="en-US">
              <a:solidFill>
                <a:schemeClr val="tx1"/>
              </a:solidFill>
              <a:ea typeface="Calibri"/>
              <a:cs typeface="Calibri"/>
            </a:endParaRPr>
          </a:p>
          <a:p>
            <a:pPr algn="ctr"/>
            <a:r>
              <a:rPr lang="en-US" dirty="0">
                <a:solidFill>
                  <a:schemeClr val="tx1"/>
                </a:solidFill>
                <a:cs typeface="Calibri"/>
              </a:rPr>
              <a:t>Information from:</a:t>
            </a:r>
            <a:endParaRPr lang="en-US" dirty="0">
              <a:solidFill>
                <a:schemeClr val="tx1"/>
              </a:solidFill>
              <a:ea typeface="Calibri"/>
              <a:cs typeface="Calibri"/>
            </a:endParaRPr>
          </a:p>
          <a:p>
            <a:pPr algn="ctr"/>
            <a:r>
              <a:rPr lang="en-US" dirty="0">
                <a:solidFill>
                  <a:schemeClr val="tx1"/>
                </a:solidFill>
                <a:cs typeface="Calibri"/>
              </a:rPr>
              <a:t>Transcription </a:t>
            </a:r>
            <a:endParaRPr lang="en-US" dirty="0">
              <a:solidFill>
                <a:schemeClr val="tx1"/>
              </a:solidFill>
              <a:ea typeface="Calibri"/>
              <a:cs typeface="Calibri"/>
            </a:endParaRPr>
          </a:p>
          <a:p>
            <a:pPr algn="ctr"/>
            <a:endParaRPr lang="en-US">
              <a:solidFill>
                <a:schemeClr val="tx1"/>
              </a:solidFill>
              <a:cs typeface="Calibri"/>
            </a:endParaRPr>
          </a:p>
          <a:p>
            <a:pPr algn="ctr"/>
            <a:r>
              <a:rPr lang="en-US" dirty="0">
                <a:solidFill>
                  <a:schemeClr val="tx1"/>
                </a:solidFill>
                <a:cs typeface="Calibri"/>
              </a:rPr>
              <a:t>Not including 1 focus group</a:t>
            </a:r>
            <a:endParaRPr lang="en-US" dirty="0">
              <a:solidFill>
                <a:schemeClr val="tx1"/>
              </a:solidFill>
            </a:endParaRPr>
          </a:p>
        </p:txBody>
      </p:sp>
      <p:sp>
        <p:nvSpPr>
          <p:cNvPr id="11" name="Rectangle: Rounded Corners 10">
            <a:extLst>
              <a:ext uri="{FF2B5EF4-FFF2-40B4-BE49-F238E27FC236}">
                <a16:creationId xmlns:a16="http://schemas.microsoft.com/office/drawing/2014/main" id="{CC594430-7E24-84BB-1BE1-721ADB24DDEB}"/>
              </a:ext>
            </a:extLst>
          </p:cNvPr>
          <p:cNvSpPr/>
          <p:nvPr/>
        </p:nvSpPr>
        <p:spPr>
          <a:xfrm>
            <a:off x="9408694" y="1596188"/>
            <a:ext cx="2294466" cy="668867"/>
          </a:xfrm>
          <a:prstGeom prst="roundRect">
            <a:avLst/>
          </a:prstGeom>
          <a:solidFill>
            <a:schemeClr val="bg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Jennifer</a:t>
            </a:r>
            <a:endParaRPr lang="en-US">
              <a:solidFill>
                <a:schemeClr val="tx1"/>
              </a:solidFill>
            </a:endParaRPr>
          </a:p>
        </p:txBody>
      </p:sp>
    </p:spTree>
    <p:extLst>
      <p:ext uri="{BB962C8B-B14F-4D97-AF65-F5344CB8AC3E}">
        <p14:creationId xmlns:p14="http://schemas.microsoft.com/office/powerpoint/2010/main" val="406358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EC4C-6181-7EBA-B055-CD899FA063B7}"/>
              </a:ext>
            </a:extLst>
          </p:cNvPr>
          <p:cNvSpPr>
            <a:spLocks noGrp="1"/>
          </p:cNvSpPr>
          <p:nvPr>
            <p:ph type="title"/>
          </p:nvPr>
        </p:nvSpPr>
        <p:spPr/>
        <p:txBody>
          <a:bodyPr/>
          <a:lstStyle/>
          <a:p>
            <a:r>
              <a:rPr lang="en-US">
                <a:latin typeface="Arial"/>
                <a:cs typeface="Arial"/>
              </a:rPr>
              <a:t>Preferred Method of Contact</a:t>
            </a:r>
            <a:endParaRPr lang="en-US"/>
          </a:p>
        </p:txBody>
      </p:sp>
      <p:pic>
        <p:nvPicPr>
          <p:cNvPr id="5" name="Picture 4" descr="Chart&#10;&#10;Description automatically generated">
            <a:extLst>
              <a:ext uri="{FF2B5EF4-FFF2-40B4-BE49-F238E27FC236}">
                <a16:creationId xmlns:a16="http://schemas.microsoft.com/office/drawing/2014/main" id="{8581CC6A-626E-657F-B475-345E4BC700E8}"/>
              </a:ext>
            </a:extLst>
          </p:cNvPr>
          <p:cNvPicPr>
            <a:picLocks noChangeAspect="1"/>
          </p:cNvPicPr>
          <p:nvPr/>
        </p:nvPicPr>
        <p:blipFill>
          <a:blip r:embed="rId2"/>
          <a:stretch>
            <a:fillRect/>
          </a:stretch>
        </p:blipFill>
        <p:spPr>
          <a:xfrm>
            <a:off x="6316133" y="1734167"/>
            <a:ext cx="5496560" cy="3399826"/>
          </a:xfrm>
          <a:prstGeom prst="rect">
            <a:avLst/>
          </a:prstGeom>
        </p:spPr>
      </p:pic>
      <p:sp>
        <p:nvSpPr>
          <p:cNvPr id="7" name="Content Placeholder 6">
            <a:extLst>
              <a:ext uri="{FF2B5EF4-FFF2-40B4-BE49-F238E27FC236}">
                <a16:creationId xmlns:a16="http://schemas.microsoft.com/office/drawing/2014/main" id="{71334138-3E8F-795E-CF79-47CC000232EE}"/>
              </a:ext>
            </a:extLst>
          </p:cNvPr>
          <p:cNvSpPr>
            <a:spLocks noGrp="1"/>
          </p:cNvSpPr>
          <p:nvPr>
            <p:ph idx="1"/>
          </p:nvPr>
        </p:nvSpPr>
        <p:spPr>
          <a:xfrm>
            <a:off x="341243" y="5200131"/>
            <a:ext cx="4632512" cy="364223"/>
          </a:xfrm>
        </p:spPr>
        <p:txBody>
          <a:bodyPr/>
          <a:lstStyle/>
          <a:p>
            <a:pPr marL="0" indent="0">
              <a:buNone/>
            </a:pPr>
            <a:r>
              <a:rPr lang="en-US" sz="1400" dirty="0">
                <a:latin typeface="Calibri Light"/>
                <a:cs typeface="Arial"/>
              </a:rPr>
              <a:t>Jennifer Demographic and  Jennifer Figure 2</a:t>
            </a:r>
          </a:p>
        </p:txBody>
      </p:sp>
      <p:sp>
        <p:nvSpPr>
          <p:cNvPr id="10" name="Oval 9">
            <a:extLst>
              <a:ext uri="{FF2B5EF4-FFF2-40B4-BE49-F238E27FC236}">
                <a16:creationId xmlns:a16="http://schemas.microsoft.com/office/drawing/2014/main" id="{AB1F1F53-D51B-25BB-2B9F-299CD6A8B7D3}"/>
              </a:ext>
            </a:extLst>
          </p:cNvPr>
          <p:cNvSpPr/>
          <p:nvPr/>
        </p:nvSpPr>
        <p:spPr>
          <a:xfrm>
            <a:off x="6604000" y="2963333"/>
            <a:ext cx="643467" cy="465667"/>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bar chart&#10;&#10;Description automatically generated">
            <a:extLst>
              <a:ext uri="{FF2B5EF4-FFF2-40B4-BE49-F238E27FC236}">
                <a16:creationId xmlns:a16="http://schemas.microsoft.com/office/drawing/2014/main" id="{ACE818FB-E43D-96B5-741A-29186962952C}"/>
              </a:ext>
            </a:extLst>
          </p:cNvPr>
          <p:cNvPicPr>
            <a:picLocks noChangeAspect="1"/>
          </p:cNvPicPr>
          <p:nvPr/>
        </p:nvPicPr>
        <p:blipFill>
          <a:blip r:embed="rId3"/>
          <a:stretch>
            <a:fillRect/>
          </a:stretch>
        </p:blipFill>
        <p:spPr>
          <a:xfrm>
            <a:off x="339307" y="1716475"/>
            <a:ext cx="5460520" cy="3338787"/>
          </a:xfrm>
          <a:prstGeom prst="rect">
            <a:avLst/>
          </a:prstGeom>
        </p:spPr>
      </p:pic>
      <p:sp>
        <p:nvSpPr>
          <p:cNvPr id="11" name="Oval 10">
            <a:extLst>
              <a:ext uri="{FF2B5EF4-FFF2-40B4-BE49-F238E27FC236}">
                <a16:creationId xmlns:a16="http://schemas.microsoft.com/office/drawing/2014/main" id="{1409C1EE-2181-52FA-FDF9-97C7C292B63D}"/>
              </a:ext>
            </a:extLst>
          </p:cNvPr>
          <p:cNvSpPr/>
          <p:nvPr/>
        </p:nvSpPr>
        <p:spPr>
          <a:xfrm>
            <a:off x="2076439" y="3866916"/>
            <a:ext cx="643467" cy="315273"/>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18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7235825" cy="855662"/>
          </a:xfrm>
        </p:spPr>
        <p:txBody>
          <a:bodyPr lIns="91440" tIns="45720" rIns="91440" bIns="45720" anchor="t"/>
          <a:lstStyle/>
          <a:p>
            <a:pPr fontAlgn="auto">
              <a:spcAft>
                <a:spcPts val="0"/>
              </a:spcAft>
              <a:defRPr/>
            </a:pPr>
            <a:r>
              <a:rPr lang="en-US" dirty="0">
                <a:cs typeface="Arial"/>
              </a:rPr>
              <a:t>Introduction </a:t>
            </a:r>
            <a:r>
              <a:rPr lang="en-US" sz="2000" dirty="0">
                <a:cs typeface="Arial"/>
              </a:rPr>
              <a:t>(as a group)</a:t>
            </a:r>
            <a:endParaRPr lang="en-US" sz="2000" dirty="0"/>
          </a:p>
        </p:txBody>
      </p:sp>
      <p:sp>
        <p:nvSpPr>
          <p:cNvPr id="3" name="TextBox 2">
            <a:extLst>
              <a:ext uri="{FF2B5EF4-FFF2-40B4-BE49-F238E27FC236}">
                <a16:creationId xmlns:a16="http://schemas.microsoft.com/office/drawing/2014/main" id="{E798D306-F28D-F2D8-5EB3-2EB39931B35F}"/>
              </a:ext>
            </a:extLst>
          </p:cNvPr>
          <p:cNvSpPr txBox="1"/>
          <p:nvPr/>
        </p:nvSpPr>
        <p:spPr>
          <a:xfrm>
            <a:off x="284480" y="1259840"/>
            <a:ext cx="10190480"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chemeClr val="bg1"/>
                </a:solidFill>
                <a:latin typeface="Arial"/>
                <a:cs typeface="Arial"/>
              </a:rPr>
              <a:t>Participants</a:t>
            </a:r>
            <a:endParaRPr lang="en-US" dirty="0"/>
          </a:p>
          <a:p>
            <a:pPr marL="800100" lvl="1" indent="-342900">
              <a:buFont typeface="Arial"/>
              <a:buChar char="•"/>
            </a:pPr>
            <a:r>
              <a:rPr lang="en-US" sz="2000" dirty="0">
                <a:solidFill>
                  <a:schemeClr val="bg1"/>
                </a:solidFill>
                <a:latin typeface="Arial"/>
                <a:cs typeface="Arial"/>
              </a:rPr>
              <a:t>Contacted Graduate Professors</a:t>
            </a:r>
          </a:p>
          <a:p>
            <a:pPr marL="800100" lvl="1" indent="-342900">
              <a:buFont typeface="Arial"/>
              <a:buChar char="•"/>
            </a:pPr>
            <a:r>
              <a:rPr lang="en-US" sz="2000" dirty="0">
                <a:solidFill>
                  <a:schemeClr val="bg1"/>
                </a:solidFill>
                <a:latin typeface="Arial"/>
                <a:cs typeface="Arial"/>
              </a:rPr>
              <a:t>Reevaluated</a:t>
            </a:r>
          </a:p>
          <a:p>
            <a:pPr marL="800100" lvl="1" indent="-342900">
              <a:buFont typeface="Arial"/>
              <a:buChar char="•"/>
            </a:pPr>
            <a:r>
              <a:rPr lang="en-US" sz="2000" dirty="0">
                <a:solidFill>
                  <a:schemeClr val="bg1"/>
                </a:solidFill>
                <a:latin typeface="Arial"/>
                <a:cs typeface="Arial"/>
              </a:rPr>
              <a:t>Contacted any Professor</a:t>
            </a:r>
          </a:p>
          <a:p>
            <a:pPr marL="342900" indent="-342900">
              <a:buFont typeface="Arial"/>
              <a:buChar char="•"/>
            </a:pPr>
            <a:r>
              <a:rPr lang="en-US" sz="2400" dirty="0">
                <a:solidFill>
                  <a:schemeClr val="bg1"/>
                </a:solidFill>
                <a:latin typeface="Arial"/>
                <a:cs typeface="Arial"/>
              </a:rPr>
              <a:t>Focus Group</a:t>
            </a:r>
          </a:p>
          <a:p>
            <a:pPr marL="800100" lvl="1" indent="-342900">
              <a:buFont typeface="Arial"/>
              <a:buChar char="•"/>
            </a:pPr>
            <a:r>
              <a:rPr lang="en-US" sz="2000" dirty="0">
                <a:solidFill>
                  <a:schemeClr val="bg1"/>
                </a:solidFill>
                <a:latin typeface="Arial"/>
                <a:cs typeface="Arial"/>
              </a:rPr>
              <a:t>Recording and Transcribed Microsoft Teams</a:t>
            </a:r>
          </a:p>
          <a:p>
            <a:pPr marL="800100" lvl="1" indent="-342900">
              <a:buFont typeface="Arial"/>
              <a:buChar char="•"/>
            </a:pPr>
            <a:r>
              <a:rPr lang="en-US" sz="2000" dirty="0">
                <a:solidFill>
                  <a:schemeClr val="bg1"/>
                </a:solidFill>
                <a:latin typeface="Arial"/>
                <a:cs typeface="Arial"/>
              </a:rPr>
              <a:t>Reviewed Informed Consent </a:t>
            </a:r>
          </a:p>
          <a:p>
            <a:pPr marL="800100" lvl="1" indent="-342900">
              <a:buFont typeface="Arial"/>
              <a:buChar char="•"/>
            </a:pPr>
            <a:r>
              <a:rPr lang="en-US" sz="2000" dirty="0">
                <a:solidFill>
                  <a:schemeClr val="bg1"/>
                </a:solidFill>
                <a:latin typeface="Arial"/>
                <a:cs typeface="Arial"/>
              </a:rPr>
              <a:t>Demographic Form</a:t>
            </a:r>
          </a:p>
          <a:p>
            <a:pPr marL="800100" lvl="1" indent="-342900">
              <a:buFont typeface="Arial"/>
              <a:buChar char="•"/>
            </a:pPr>
            <a:r>
              <a:rPr lang="en-US" sz="2000" dirty="0">
                <a:solidFill>
                  <a:schemeClr val="bg1"/>
                </a:solidFill>
                <a:latin typeface="Arial"/>
                <a:cs typeface="Arial"/>
              </a:rPr>
              <a:t>Body Language Data Sheet</a:t>
            </a:r>
          </a:p>
          <a:p>
            <a:pPr marL="342900" indent="-342900">
              <a:buFont typeface="Arial"/>
              <a:buChar char="•"/>
            </a:pPr>
            <a:r>
              <a:rPr lang="en-US" sz="2400" dirty="0">
                <a:solidFill>
                  <a:schemeClr val="bg1"/>
                </a:solidFill>
                <a:latin typeface="Arial"/>
                <a:cs typeface="Arial"/>
              </a:rPr>
              <a:t>Analysis Based on Major</a:t>
            </a:r>
          </a:p>
          <a:p>
            <a:pPr lvl="1"/>
            <a:endParaRPr lang="en-US" sz="2400" dirty="0">
              <a:solidFill>
                <a:schemeClr val="bg1"/>
              </a:solidFill>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EC4C-6181-7EBA-B055-CD899FA063B7}"/>
              </a:ext>
            </a:extLst>
          </p:cNvPr>
          <p:cNvSpPr>
            <a:spLocks noGrp="1"/>
          </p:cNvSpPr>
          <p:nvPr>
            <p:ph type="title"/>
          </p:nvPr>
        </p:nvSpPr>
        <p:spPr/>
        <p:txBody>
          <a:bodyPr/>
          <a:lstStyle/>
          <a:p>
            <a:r>
              <a:rPr lang="en-US">
                <a:latin typeface="Arial"/>
                <a:cs typeface="Arial"/>
              </a:rPr>
              <a:t>Comparing Feedback </a:t>
            </a:r>
            <a:endParaRPr lang="en-US"/>
          </a:p>
        </p:txBody>
      </p:sp>
      <p:pic>
        <p:nvPicPr>
          <p:cNvPr id="6" name="Picture 6" descr="Table&#10;&#10;Description automatically generated">
            <a:extLst>
              <a:ext uri="{FF2B5EF4-FFF2-40B4-BE49-F238E27FC236}">
                <a16:creationId xmlns:a16="http://schemas.microsoft.com/office/drawing/2014/main" id="{253103BB-9D44-4BDE-0763-9F437860D911}"/>
              </a:ext>
            </a:extLst>
          </p:cNvPr>
          <p:cNvPicPr>
            <a:picLocks noChangeAspect="1"/>
          </p:cNvPicPr>
          <p:nvPr/>
        </p:nvPicPr>
        <p:blipFill rotWithShape="1">
          <a:blip r:embed="rId3"/>
          <a:srcRect r="670" b="285"/>
          <a:stretch/>
        </p:blipFill>
        <p:spPr>
          <a:xfrm>
            <a:off x="423334" y="1443946"/>
            <a:ext cx="8830684" cy="3470578"/>
          </a:xfrm>
          <a:prstGeom prst="rect">
            <a:avLst/>
          </a:prstGeom>
        </p:spPr>
      </p:pic>
      <p:sp>
        <p:nvSpPr>
          <p:cNvPr id="8" name="Content Placeholder 7">
            <a:extLst>
              <a:ext uri="{FF2B5EF4-FFF2-40B4-BE49-F238E27FC236}">
                <a16:creationId xmlns:a16="http://schemas.microsoft.com/office/drawing/2014/main" id="{EBA5D9D7-04FC-E044-4DAB-300477918A1A}"/>
              </a:ext>
            </a:extLst>
          </p:cNvPr>
          <p:cNvSpPr>
            <a:spLocks noGrp="1"/>
          </p:cNvSpPr>
          <p:nvPr>
            <p:ph idx="1"/>
          </p:nvPr>
        </p:nvSpPr>
        <p:spPr>
          <a:xfrm>
            <a:off x="341243" y="5278323"/>
            <a:ext cx="10515600" cy="308940"/>
          </a:xfrm>
        </p:spPr>
        <p:txBody>
          <a:bodyPr>
            <a:normAutofit/>
          </a:bodyPr>
          <a:lstStyle/>
          <a:p>
            <a:pPr marL="0" indent="0">
              <a:buNone/>
            </a:pPr>
            <a:r>
              <a:rPr lang="en-US" sz="1400">
                <a:latin typeface="Calibri Light"/>
                <a:cs typeface="Arial"/>
              </a:rPr>
              <a:t>Averages from Alisa Appendix F and Jennifer Figure 7</a:t>
            </a:r>
            <a:endParaRPr lang="en-US" sz="1400">
              <a:latin typeface="Calibri Light"/>
            </a:endParaRPr>
          </a:p>
        </p:txBody>
      </p:sp>
      <p:sp>
        <p:nvSpPr>
          <p:cNvPr id="3" name="TextBox 2">
            <a:extLst>
              <a:ext uri="{FF2B5EF4-FFF2-40B4-BE49-F238E27FC236}">
                <a16:creationId xmlns:a16="http://schemas.microsoft.com/office/drawing/2014/main" id="{151D2F10-A1AB-432E-4A4A-5AB0129EDB1B}"/>
              </a:ext>
            </a:extLst>
          </p:cNvPr>
          <p:cNvSpPr txBox="1"/>
          <p:nvPr/>
        </p:nvSpPr>
        <p:spPr>
          <a:xfrm>
            <a:off x="2759243" y="1886953"/>
            <a:ext cx="57751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chemeClr val="accent2"/>
                </a:solidFill>
                <a:cs typeface="Calibri"/>
              </a:rPr>
              <a:t>~</a:t>
            </a:r>
          </a:p>
        </p:txBody>
      </p:sp>
      <p:sp>
        <p:nvSpPr>
          <p:cNvPr id="7" name="TextBox 6">
            <a:extLst>
              <a:ext uri="{FF2B5EF4-FFF2-40B4-BE49-F238E27FC236}">
                <a16:creationId xmlns:a16="http://schemas.microsoft.com/office/drawing/2014/main" id="{5599B3D4-A3F1-00B6-C9C7-7B7D6EAD751F}"/>
              </a:ext>
            </a:extLst>
          </p:cNvPr>
          <p:cNvSpPr txBox="1"/>
          <p:nvPr/>
        </p:nvSpPr>
        <p:spPr>
          <a:xfrm>
            <a:off x="2759243" y="3992479"/>
            <a:ext cx="57751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chemeClr val="accent2"/>
                </a:solidFill>
                <a:cs typeface="Calibri"/>
              </a:rPr>
              <a:t>~</a:t>
            </a:r>
          </a:p>
        </p:txBody>
      </p:sp>
      <p:sp>
        <p:nvSpPr>
          <p:cNvPr id="9" name="TextBox 8">
            <a:extLst>
              <a:ext uri="{FF2B5EF4-FFF2-40B4-BE49-F238E27FC236}">
                <a16:creationId xmlns:a16="http://schemas.microsoft.com/office/drawing/2014/main" id="{6A8287A5-B68E-1AEB-6D74-41F4D25CC964}"/>
              </a:ext>
            </a:extLst>
          </p:cNvPr>
          <p:cNvSpPr txBox="1"/>
          <p:nvPr/>
        </p:nvSpPr>
        <p:spPr>
          <a:xfrm>
            <a:off x="2759242" y="4413583"/>
            <a:ext cx="57751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chemeClr val="accent2"/>
                </a:solidFill>
                <a:cs typeface="Calibri"/>
              </a:rPr>
              <a:t>~</a:t>
            </a:r>
          </a:p>
        </p:txBody>
      </p:sp>
      <p:pic>
        <p:nvPicPr>
          <p:cNvPr id="11" name="Picture 11">
            <a:extLst>
              <a:ext uri="{FF2B5EF4-FFF2-40B4-BE49-F238E27FC236}">
                <a16:creationId xmlns:a16="http://schemas.microsoft.com/office/drawing/2014/main" id="{CE5CFF34-1D9E-0050-AB2C-E84527CA7E7C}"/>
              </a:ext>
            </a:extLst>
          </p:cNvPr>
          <p:cNvPicPr>
            <a:picLocks noChangeAspect="1"/>
          </p:cNvPicPr>
          <p:nvPr/>
        </p:nvPicPr>
        <p:blipFill>
          <a:blip r:embed="rId4"/>
          <a:stretch>
            <a:fillRect/>
          </a:stretch>
        </p:blipFill>
        <p:spPr>
          <a:xfrm>
            <a:off x="9346531" y="1520298"/>
            <a:ext cx="2743200" cy="1090246"/>
          </a:xfrm>
          <a:prstGeom prst="rect">
            <a:avLst/>
          </a:prstGeom>
        </p:spPr>
      </p:pic>
      <p:sp>
        <p:nvSpPr>
          <p:cNvPr id="10" name="TextBox 9">
            <a:extLst>
              <a:ext uri="{FF2B5EF4-FFF2-40B4-BE49-F238E27FC236}">
                <a16:creationId xmlns:a16="http://schemas.microsoft.com/office/drawing/2014/main" id="{6C4DB211-3E8C-9F61-0A34-C7DB9BAFDD6A}"/>
              </a:ext>
            </a:extLst>
          </p:cNvPr>
          <p:cNvSpPr txBox="1"/>
          <p:nvPr/>
        </p:nvSpPr>
        <p:spPr>
          <a:xfrm>
            <a:off x="9486901" y="2167689"/>
            <a:ext cx="57751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chemeClr val="accent2"/>
                </a:solidFill>
                <a:cs typeface="Calibri"/>
              </a:rPr>
              <a:t>~</a:t>
            </a:r>
          </a:p>
        </p:txBody>
      </p:sp>
    </p:spTree>
    <p:extLst>
      <p:ext uri="{BB962C8B-B14F-4D97-AF65-F5344CB8AC3E}">
        <p14:creationId xmlns:p14="http://schemas.microsoft.com/office/powerpoint/2010/main" val="314102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EC4C-6181-7EBA-B055-CD899FA063B7}"/>
              </a:ext>
            </a:extLst>
          </p:cNvPr>
          <p:cNvSpPr>
            <a:spLocks noGrp="1"/>
          </p:cNvSpPr>
          <p:nvPr>
            <p:ph type="title"/>
          </p:nvPr>
        </p:nvSpPr>
        <p:spPr/>
        <p:txBody>
          <a:bodyPr/>
          <a:lstStyle/>
          <a:p>
            <a:r>
              <a:rPr lang="en-US" sz="4800">
                <a:latin typeface="Arial"/>
                <a:cs typeface="Arial"/>
              </a:rPr>
              <a:t>Future Research Recommendation</a:t>
            </a:r>
            <a:endParaRPr lang="en-US" sz="4800"/>
          </a:p>
        </p:txBody>
      </p:sp>
      <p:sp>
        <p:nvSpPr>
          <p:cNvPr id="3" name="Content Placeholder 2">
            <a:extLst>
              <a:ext uri="{FF2B5EF4-FFF2-40B4-BE49-F238E27FC236}">
                <a16:creationId xmlns:a16="http://schemas.microsoft.com/office/drawing/2014/main" id="{31A5F9D1-45FC-1E30-F628-BED17CBB3E15}"/>
              </a:ext>
            </a:extLst>
          </p:cNvPr>
          <p:cNvSpPr>
            <a:spLocks noGrp="1"/>
          </p:cNvSpPr>
          <p:nvPr>
            <p:ph idx="1"/>
          </p:nvPr>
        </p:nvSpPr>
        <p:spPr/>
        <p:txBody>
          <a:bodyPr>
            <a:normAutofit/>
          </a:bodyPr>
          <a:lstStyle/>
          <a:p>
            <a:r>
              <a:rPr lang="en-US">
                <a:latin typeface="Arial"/>
                <a:cs typeface="Arial"/>
              </a:rPr>
              <a:t>Clarify definition of nontraditional</a:t>
            </a:r>
            <a:endParaRPr lang="en-US"/>
          </a:p>
          <a:p>
            <a:r>
              <a:rPr lang="en-US">
                <a:latin typeface="Arial"/>
                <a:cs typeface="Arial"/>
              </a:rPr>
              <a:t>Ask traditional students to leave room </a:t>
            </a:r>
          </a:p>
          <a:p>
            <a:r>
              <a:rPr lang="en-US">
                <a:latin typeface="Arial"/>
                <a:cs typeface="Arial"/>
              </a:rPr>
              <a:t>Have bullet points only on demographic form</a:t>
            </a:r>
            <a:endParaRPr lang="en-US"/>
          </a:p>
          <a:p>
            <a:endParaRPr lang="en-US"/>
          </a:p>
          <a:p>
            <a:endParaRPr lang="en-US">
              <a:latin typeface="Arial"/>
              <a:cs typeface="Arial"/>
            </a:endParaRPr>
          </a:p>
        </p:txBody>
      </p:sp>
    </p:spTree>
    <p:extLst>
      <p:ext uri="{BB962C8B-B14F-4D97-AF65-F5344CB8AC3E}">
        <p14:creationId xmlns:p14="http://schemas.microsoft.com/office/powerpoint/2010/main" val="2365997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EC4C-6181-7EBA-B055-CD899FA063B7}"/>
              </a:ext>
            </a:extLst>
          </p:cNvPr>
          <p:cNvSpPr>
            <a:spLocks noGrp="1"/>
          </p:cNvSpPr>
          <p:nvPr>
            <p:ph type="title"/>
          </p:nvPr>
        </p:nvSpPr>
        <p:spPr>
          <a:xfrm>
            <a:off x="341243" y="305836"/>
            <a:ext cx="10515600" cy="1415842"/>
          </a:xfrm>
        </p:spPr>
        <p:txBody>
          <a:bodyPr/>
          <a:lstStyle/>
          <a:p>
            <a:r>
              <a:rPr lang="en-US" sz="4800">
                <a:latin typeface="Arial"/>
                <a:cs typeface="Arial"/>
              </a:rPr>
              <a:t>Recommendations for Enrollment Management</a:t>
            </a:r>
            <a:endParaRPr lang="en-US" sz="4800"/>
          </a:p>
        </p:txBody>
      </p:sp>
      <p:sp>
        <p:nvSpPr>
          <p:cNvPr id="3" name="Content Placeholder 2">
            <a:extLst>
              <a:ext uri="{FF2B5EF4-FFF2-40B4-BE49-F238E27FC236}">
                <a16:creationId xmlns:a16="http://schemas.microsoft.com/office/drawing/2014/main" id="{31A5F9D1-45FC-1E30-F628-BED17CBB3E15}"/>
              </a:ext>
            </a:extLst>
          </p:cNvPr>
          <p:cNvSpPr>
            <a:spLocks noGrp="1"/>
          </p:cNvSpPr>
          <p:nvPr>
            <p:ph idx="1"/>
          </p:nvPr>
        </p:nvSpPr>
        <p:spPr>
          <a:xfrm>
            <a:off x="341243" y="1781590"/>
            <a:ext cx="10515600" cy="4017340"/>
          </a:xfrm>
        </p:spPr>
        <p:txBody>
          <a:bodyPr>
            <a:normAutofit fontScale="92500" lnSpcReduction="20000"/>
          </a:bodyPr>
          <a:lstStyle/>
          <a:p>
            <a:r>
              <a:rPr lang="en-US">
                <a:latin typeface="Arial"/>
                <a:cs typeface="Arial"/>
              </a:rPr>
              <a:t>Text Transfers and Internationals social media and email</a:t>
            </a:r>
          </a:p>
          <a:p>
            <a:r>
              <a:rPr lang="en-US">
                <a:latin typeface="Arial"/>
                <a:cs typeface="Arial"/>
              </a:rPr>
              <a:t>Clarify Financial Aid Process</a:t>
            </a:r>
          </a:p>
          <a:p>
            <a:pPr lvl="1"/>
            <a:r>
              <a:rPr lang="en-US" sz="2200">
                <a:latin typeface="Arial"/>
                <a:cs typeface="Arial"/>
              </a:rPr>
              <a:t>More appealing to middle class so they want to know where money is going and when it is going to change</a:t>
            </a:r>
          </a:p>
          <a:p>
            <a:pPr lvl="1"/>
            <a:r>
              <a:rPr lang="en-US" sz="2200">
                <a:latin typeface="Arial"/>
                <a:cs typeface="Arial"/>
              </a:rPr>
              <a:t>Books, increase in tuition yearly, meal plans, changes in financial aid if live off campus</a:t>
            </a:r>
          </a:p>
          <a:p>
            <a:r>
              <a:rPr lang="en-US">
                <a:latin typeface="Arial"/>
                <a:cs typeface="Arial"/>
              </a:rPr>
              <a:t>Meeting with Academic Advisor was negative</a:t>
            </a:r>
          </a:p>
          <a:p>
            <a:pPr lvl="1"/>
            <a:r>
              <a:rPr lang="en-US" sz="2200">
                <a:latin typeface="Arial"/>
                <a:cs typeface="Arial"/>
              </a:rPr>
              <a:t>Sit down and choose classes </a:t>
            </a:r>
            <a:endParaRPr lang="en-US" sz="2200"/>
          </a:p>
          <a:p>
            <a:r>
              <a:rPr lang="en-US">
                <a:latin typeface="Arial"/>
                <a:cs typeface="Arial"/>
              </a:rPr>
              <a:t>Give Map and Tour of Major Specific Buildings</a:t>
            </a:r>
          </a:p>
          <a:p>
            <a:r>
              <a:rPr lang="en-US">
                <a:latin typeface="Arial"/>
                <a:cs typeface="Arial"/>
              </a:rPr>
              <a:t>Encourage hosting virtual visits, open houses, or other online events</a:t>
            </a:r>
          </a:p>
          <a:p>
            <a:r>
              <a:rPr lang="en-US">
                <a:latin typeface="Arial"/>
                <a:cs typeface="Arial"/>
              </a:rPr>
              <a:t>Students are still happy to be at LU</a:t>
            </a:r>
          </a:p>
        </p:txBody>
      </p:sp>
    </p:spTree>
    <p:extLst>
      <p:ext uri="{BB962C8B-B14F-4D97-AF65-F5344CB8AC3E}">
        <p14:creationId xmlns:p14="http://schemas.microsoft.com/office/powerpoint/2010/main" val="297199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EC4C-6181-7EBA-B055-CD899FA063B7}"/>
              </a:ext>
            </a:extLst>
          </p:cNvPr>
          <p:cNvSpPr>
            <a:spLocks noGrp="1"/>
          </p:cNvSpPr>
          <p:nvPr>
            <p:ph type="title"/>
          </p:nvPr>
        </p:nvSpPr>
        <p:spPr/>
        <p:txBody>
          <a:bodyPr/>
          <a:lstStyle/>
          <a:p>
            <a:r>
              <a:rPr lang="en-US">
                <a:latin typeface="Arial"/>
                <a:cs typeface="Arial"/>
              </a:rPr>
              <a:t>As Applying Graduates...</a:t>
            </a:r>
            <a:endParaRPr lang="en-US"/>
          </a:p>
        </p:txBody>
      </p:sp>
      <p:sp>
        <p:nvSpPr>
          <p:cNvPr id="3" name="Content Placeholder 2">
            <a:extLst>
              <a:ext uri="{FF2B5EF4-FFF2-40B4-BE49-F238E27FC236}">
                <a16:creationId xmlns:a16="http://schemas.microsoft.com/office/drawing/2014/main" id="{31A5F9D1-45FC-1E30-F628-BED17CBB3E15}"/>
              </a:ext>
            </a:extLst>
          </p:cNvPr>
          <p:cNvSpPr>
            <a:spLocks noGrp="1"/>
          </p:cNvSpPr>
          <p:nvPr>
            <p:ph idx="1"/>
          </p:nvPr>
        </p:nvSpPr>
        <p:spPr/>
        <p:txBody>
          <a:bodyPr>
            <a:normAutofit/>
          </a:bodyPr>
          <a:lstStyle/>
          <a:p>
            <a:r>
              <a:rPr lang="en-US">
                <a:latin typeface="Arial"/>
                <a:cs typeface="Arial"/>
              </a:rPr>
              <a:t>We looked for..</a:t>
            </a:r>
            <a:endParaRPr lang="en-US"/>
          </a:p>
          <a:p>
            <a:pPr lvl="1"/>
            <a:r>
              <a:rPr lang="en-US" sz="2000">
                <a:latin typeface="Arial"/>
                <a:cs typeface="Arial"/>
              </a:rPr>
              <a:t>Great Communication</a:t>
            </a:r>
          </a:p>
          <a:p>
            <a:pPr lvl="1"/>
            <a:r>
              <a:rPr lang="en-US" sz="2000">
                <a:latin typeface="Arial"/>
                <a:cs typeface="Arial"/>
              </a:rPr>
              <a:t>Detailed Outline of Application Process without hunting</a:t>
            </a:r>
          </a:p>
          <a:p>
            <a:pPr lvl="1"/>
            <a:r>
              <a:rPr lang="en-US" sz="2000">
                <a:latin typeface="Arial"/>
                <a:cs typeface="Arial"/>
              </a:rPr>
              <a:t>Easily Accessible/User Friendly Website</a:t>
            </a:r>
          </a:p>
          <a:p>
            <a:pPr lvl="1"/>
            <a:r>
              <a:rPr lang="en-US" sz="2000">
                <a:latin typeface="Arial"/>
                <a:cs typeface="Arial"/>
              </a:rPr>
              <a:t>Link to Application obvious and simple</a:t>
            </a:r>
          </a:p>
          <a:p>
            <a:pPr lvl="1"/>
            <a:r>
              <a:rPr lang="en-US" sz="2000">
                <a:latin typeface="Arial"/>
                <a:cs typeface="Arial"/>
              </a:rPr>
              <a:t>Feedback from current Graduate Students</a:t>
            </a:r>
          </a:p>
          <a:p>
            <a:pPr lvl="1"/>
            <a:r>
              <a:rPr lang="en-US" sz="2000">
                <a:latin typeface="Arial"/>
                <a:cs typeface="Arial"/>
              </a:rPr>
              <a:t>Meeting with Faculty in department</a:t>
            </a:r>
          </a:p>
          <a:p>
            <a:r>
              <a:rPr lang="en-US">
                <a:latin typeface="Arial"/>
                <a:cs typeface="Arial"/>
              </a:rPr>
              <a:t>We don't like...</a:t>
            </a:r>
          </a:p>
          <a:p>
            <a:pPr lvl="1"/>
            <a:r>
              <a:rPr lang="en-US" sz="2000">
                <a:latin typeface="Arial"/>
                <a:cs typeface="Arial"/>
              </a:rPr>
              <a:t>Spam calls</a:t>
            </a:r>
            <a:endParaRPr lang="en-US">
              <a:latin typeface="Arial"/>
              <a:cs typeface="Arial"/>
            </a:endParaRPr>
          </a:p>
          <a:p>
            <a:pPr lvl="1"/>
            <a:r>
              <a:rPr lang="en-US" sz="2000">
                <a:latin typeface="Arial"/>
                <a:cs typeface="Arial"/>
              </a:rPr>
              <a:t>Unclear scholarship information at time of acceptance</a:t>
            </a:r>
          </a:p>
          <a:p>
            <a:endParaRPr lang="en-US">
              <a:latin typeface="Arial"/>
              <a:cs typeface="Arial"/>
            </a:endParaRPr>
          </a:p>
        </p:txBody>
      </p:sp>
    </p:spTree>
    <p:extLst>
      <p:ext uri="{BB962C8B-B14F-4D97-AF65-F5344CB8AC3E}">
        <p14:creationId xmlns:p14="http://schemas.microsoft.com/office/powerpoint/2010/main" val="47210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7235825" cy="855662"/>
          </a:xfrm>
        </p:spPr>
        <p:txBody>
          <a:bodyPr lIns="91440" tIns="45720" rIns="91440" bIns="45720" anchor="t"/>
          <a:lstStyle/>
          <a:p>
            <a:pPr fontAlgn="auto">
              <a:spcAft>
                <a:spcPts val="0"/>
              </a:spcAft>
              <a:defRPr/>
            </a:pPr>
            <a:r>
              <a:rPr lang="en-US" dirty="0">
                <a:cs typeface="Arial"/>
              </a:rPr>
              <a:t>Limitations </a:t>
            </a:r>
            <a:r>
              <a:rPr lang="en-US" sz="2000" dirty="0">
                <a:cs typeface="Arial"/>
              </a:rPr>
              <a:t>(as a group)</a:t>
            </a:r>
          </a:p>
        </p:txBody>
      </p:sp>
      <p:sp>
        <p:nvSpPr>
          <p:cNvPr id="3" name="TextBox 2">
            <a:extLst>
              <a:ext uri="{FF2B5EF4-FFF2-40B4-BE49-F238E27FC236}">
                <a16:creationId xmlns:a16="http://schemas.microsoft.com/office/drawing/2014/main" id="{E798D306-F28D-F2D8-5EB3-2EB39931B35F}"/>
              </a:ext>
            </a:extLst>
          </p:cNvPr>
          <p:cNvSpPr txBox="1"/>
          <p:nvPr/>
        </p:nvSpPr>
        <p:spPr>
          <a:xfrm>
            <a:off x="284480" y="1259840"/>
            <a:ext cx="1019048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chemeClr val="bg1"/>
                </a:solidFill>
                <a:latin typeface="Arial"/>
                <a:cs typeface="Arial"/>
              </a:rPr>
              <a:t>Researcher Bias</a:t>
            </a:r>
            <a:endParaRPr lang="en-US" sz="2000" dirty="0">
              <a:solidFill>
                <a:schemeClr val="bg1"/>
              </a:solidFill>
              <a:latin typeface="Arial"/>
              <a:cs typeface="Arial"/>
            </a:endParaRPr>
          </a:p>
          <a:p>
            <a:pPr marL="342900" indent="-342900">
              <a:buFont typeface="Arial"/>
              <a:buChar char="•"/>
            </a:pPr>
            <a:r>
              <a:rPr lang="en-US" sz="2400" dirty="0">
                <a:solidFill>
                  <a:schemeClr val="bg1"/>
                </a:solidFill>
                <a:latin typeface="Arial"/>
                <a:cs typeface="Arial"/>
              </a:rPr>
              <a:t>Traditional Students Influence</a:t>
            </a:r>
          </a:p>
          <a:p>
            <a:pPr marL="342900" indent="-342900">
              <a:buFont typeface="Arial"/>
              <a:buChar char="•"/>
            </a:pPr>
            <a:r>
              <a:rPr lang="en-US" sz="2400" dirty="0">
                <a:solidFill>
                  <a:schemeClr val="bg1"/>
                </a:solidFill>
                <a:latin typeface="Arial"/>
                <a:cs typeface="Arial"/>
              </a:rPr>
              <a:t>Demographic form not fully completed</a:t>
            </a:r>
          </a:p>
          <a:p>
            <a:pPr marL="800100" lvl="1" indent="-342900">
              <a:buFont typeface="Arial"/>
              <a:buChar char="•"/>
            </a:pPr>
            <a:r>
              <a:rPr lang="en-US" sz="2400" dirty="0">
                <a:solidFill>
                  <a:schemeClr val="bg1"/>
                </a:solidFill>
                <a:latin typeface="Arial"/>
                <a:cs typeface="Arial"/>
              </a:rPr>
              <a:t>Causing different sample sizes</a:t>
            </a:r>
          </a:p>
          <a:p>
            <a:pPr marL="342900" indent="-342900">
              <a:buFont typeface="Arial"/>
              <a:buChar char="•"/>
            </a:pPr>
            <a:r>
              <a:rPr lang="en-US" sz="2400" dirty="0">
                <a:solidFill>
                  <a:schemeClr val="bg1"/>
                </a:solidFill>
                <a:latin typeface="Arial"/>
                <a:cs typeface="Arial"/>
              </a:rPr>
              <a:t>Students not knowing what it means to be traditional or a non-traditional student</a:t>
            </a:r>
          </a:p>
          <a:p>
            <a:pPr marL="342900" indent="-342900">
              <a:buFont typeface="Arial"/>
              <a:buChar char="•"/>
            </a:pPr>
            <a:r>
              <a:rPr lang="en-US" sz="2400" dirty="0">
                <a:solidFill>
                  <a:schemeClr val="bg1"/>
                </a:solidFill>
                <a:latin typeface="Arial"/>
                <a:ea typeface="+mn-lt"/>
                <a:cs typeface="+mn-lt"/>
              </a:rPr>
              <a:t>Had to rely on convenience sampling</a:t>
            </a:r>
            <a:endParaRPr lang="en-US" sz="2400" dirty="0">
              <a:solidFill>
                <a:schemeClr val="bg1"/>
              </a:solidFill>
              <a:latin typeface="Arial"/>
              <a:cs typeface="Arial"/>
            </a:endParaRPr>
          </a:p>
          <a:p>
            <a:pPr marL="342900" indent="-342900">
              <a:buFont typeface="Arial"/>
              <a:buChar char="•"/>
            </a:pPr>
            <a:r>
              <a:rPr lang="en-US" sz="2400" dirty="0">
                <a:solidFill>
                  <a:schemeClr val="bg1"/>
                </a:solidFill>
                <a:latin typeface="Arial"/>
                <a:cs typeface="Times New Roman"/>
              </a:rPr>
              <a:t>Different Results from researchers</a:t>
            </a:r>
          </a:p>
          <a:p>
            <a:endParaRPr lang="en-US" sz="2400">
              <a:solidFill>
                <a:schemeClr val="bg1"/>
              </a:solidFill>
              <a:latin typeface="Arial"/>
              <a:cs typeface="Arial"/>
            </a:endParaRPr>
          </a:p>
        </p:txBody>
      </p:sp>
    </p:spTree>
    <p:extLst>
      <p:ext uri="{BB962C8B-B14F-4D97-AF65-F5344CB8AC3E}">
        <p14:creationId xmlns:p14="http://schemas.microsoft.com/office/powerpoint/2010/main" val="130581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E8BFBA-BC67-A940-99D1-97A1CAE8937E}"/>
              </a:ext>
            </a:extLst>
          </p:cNvPr>
          <p:cNvSpPr>
            <a:spLocks noGrp="1"/>
          </p:cNvSpPr>
          <p:nvPr>
            <p:ph type="body" sz="quarter" idx="10"/>
          </p:nvPr>
        </p:nvSpPr>
        <p:spPr>
          <a:xfrm>
            <a:off x="287338" y="3997325"/>
            <a:ext cx="7235825" cy="615950"/>
          </a:xfrm>
        </p:spPr>
        <p:txBody>
          <a:bodyPr lIns="91440" tIns="45720" rIns="91440" bIns="45720" anchor="t"/>
          <a:lstStyle/>
          <a:p>
            <a:pPr>
              <a:spcAft>
                <a:spcPts val="0"/>
              </a:spcAft>
              <a:defRPr/>
            </a:pPr>
            <a:r>
              <a:rPr lang="en-US">
                <a:cs typeface="Arial"/>
              </a:rPr>
              <a:t>Data Science</a:t>
            </a:r>
            <a:endParaRPr lang="en-US"/>
          </a:p>
        </p:txBody>
      </p:sp>
      <p:sp>
        <p:nvSpPr>
          <p:cNvPr id="4" name="Text Placeholder 3">
            <a:extLst>
              <a:ext uri="{FF2B5EF4-FFF2-40B4-BE49-F238E27FC236}">
                <a16:creationId xmlns:a16="http://schemas.microsoft.com/office/drawing/2014/main" id="{D1B75029-41CA-5D42-B360-ED15C41F62A3}"/>
              </a:ext>
            </a:extLst>
          </p:cNvPr>
          <p:cNvSpPr>
            <a:spLocks noGrp="1"/>
          </p:cNvSpPr>
          <p:nvPr>
            <p:ph type="body" sz="quarter" idx="12"/>
          </p:nvPr>
        </p:nvSpPr>
        <p:spPr>
          <a:xfrm>
            <a:off x="287338" y="4727575"/>
            <a:ext cx="7235825" cy="309563"/>
          </a:xfrm>
        </p:spPr>
        <p:txBody>
          <a:bodyPr lIns="91440" tIns="45720" rIns="91440" bIns="45720" anchor="t"/>
          <a:lstStyle/>
          <a:p>
            <a:pPr fontAlgn="auto">
              <a:spcAft>
                <a:spcPts val="0"/>
              </a:spcAft>
              <a:defRPr/>
            </a:pPr>
            <a:r>
              <a:rPr lang="en-US">
                <a:cs typeface="Arial"/>
              </a:rPr>
              <a:t>Jennifer Sailor</a:t>
            </a:r>
            <a:endParaRPr lang="en-US"/>
          </a:p>
        </p:txBody>
      </p:sp>
      <p:sp>
        <p:nvSpPr>
          <p:cNvPr id="5" name="Text Placeholder 4">
            <a:extLst>
              <a:ext uri="{FF2B5EF4-FFF2-40B4-BE49-F238E27FC236}">
                <a16:creationId xmlns:a16="http://schemas.microsoft.com/office/drawing/2014/main" id="{561F25CE-8A24-9CF0-9A3D-272610B15564}"/>
              </a:ext>
            </a:extLst>
          </p:cNvPr>
          <p:cNvSpPr>
            <a:spLocks noGrp="1"/>
          </p:cNvSpPr>
          <p:nvPr>
            <p:ph type="body" sz="quarter" idx="11"/>
          </p:nvPr>
        </p:nvSpPr>
        <p:spPr/>
        <p:txBody>
          <a:bodyPr lIns="91440" tIns="45720" rIns="91440" bIns="45720" anchor="t"/>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AB831-9A03-DA09-3ABC-B74BD9196DFF}"/>
              </a:ext>
            </a:extLst>
          </p:cNvPr>
          <p:cNvSpPr txBox="1">
            <a:spLocks/>
          </p:cNvSpPr>
          <p:nvPr/>
        </p:nvSpPr>
        <p:spPr>
          <a:xfrm>
            <a:off x="287338" y="347663"/>
            <a:ext cx="7235825" cy="855662"/>
          </a:xfrm>
          <a:prstGeom prst="rect">
            <a:avLst/>
          </a:prstGeom>
        </p:spPr>
        <p:txBody>
          <a:bodyPr lIns="91440" tIns="45720" rIns="91440" bIns="45720" anchor="t"/>
          <a:lstStyle>
            <a:lvl1pPr marL="0" indent="0" algn="ctr" rtl="0" fontAlgn="base">
              <a:lnSpc>
                <a:spcPct val="90000"/>
              </a:lnSpc>
              <a:spcBef>
                <a:spcPts val="1000"/>
              </a:spcBef>
              <a:spcAft>
                <a:spcPct val="0"/>
              </a:spcAft>
              <a:buFont typeface="Arial" panose="020B0604020202020204" pitchFamily="34" charset="0"/>
              <a:buNone/>
              <a:defRPr sz="5400" b="1" i="0" kern="1200">
                <a:solidFill>
                  <a:schemeClr val="bg1"/>
                </a:solidFill>
                <a:latin typeface="Arial" panose="020B0604020202020204" pitchFamily="34" charset="0"/>
                <a:ea typeface="+mn-ea"/>
                <a:cs typeface="Arial" panose="020B0604020202020204" pitchFamily="34" charset="0"/>
              </a:defRPr>
            </a:lvl1pPr>
            <a:lvl2pPr marL="457200" indent="0" algn="l" rtl="0" fontAlgn="base">
              <a:lnSpc>
                <a:spcPct val="90000"/>
              </a:lnSpc>
              <a:spcBef>
                <a:spcPts val="500"/>
              </a:spcBef>
              <a:spcAft>
                <a:spcPct val="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rtl="0" fontAlgn="base">
              <a:lnSpc>
                <a:spcPct val="90000"/>
              </a:lnSpc>
              <a:spcBef>
                <a:spcPts val="500"/>
              </a:spcBef>
              <a:spcAft>
                <a:spcPct val="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rtl="0" fontAlgn="base">
              <a:lnSpc>
                <a:spcPct val="90000"/>
              </a:lnSpc>
              <a:spcBef>
                <a:spcPts val="500"/>
              </a:spcBef>
              <a:spcAft>
                <a:spcPct val="0"/>
              </a:spcAft>
              <a:buFont typeface="Arial" panose="020B0604020202020204" pitchFamily="34" charset="0"/>
              <a:buNone/>
              <a:defRPr kern="1200">
                <a:solidFill>
                  <a:schemeClr val="tx1"/>
                </a:solidFill>
                <a:latin typeface="Arial" panose="020B0604020202020204" pitchFamily="34" charset="0"/>
                <a:ea typeface="+mn-ea"/>
                <a:cs typeface="Arial" panose="020B0604020202020204" pitchFamily="34" charset="0"/>
              </a:defRPr>
            </a:lvl4pPr>
            <a:lvl5pPr marL="1828800" indent="0" algn="l" rtl="0" fontAlgn="base">
              <a:lnSpc>
                <a:spcPct val="90000"/>
              </a:lnSpc>
              <a:spcBef>
                <a:spcPts val="500"/>
              </a:spcBef>
              <a:spcAft>
                <a:spcPct val="0"/>
              </a:spcAft>
              <a:buFont typeface="Arial" panose="020B0604020202020204" pitchFamily="34" charset="0"/>
              <a:buNone/>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spcAft>
                <a:spcPts val="0"/>
              </a:spcAft>
              <a:defRPr/>
            </a:pPr>
            <a:r>
              <a:rPr lang="en-US" sz="6000">
                <a:latin typeface="Arial"/>
                <a:cs typeface="Arial"/>
              </a:rPr>
              <a:t>Methods</a:t>
            </a:r>
            <a:endParaRPr lang="en-US" sz="6000">
              <a:latin typeface="Arial"/>
            </a:endParaRPr>
          </a:p>
        </p:txBody>
      </p:sp>
      <p:sp>
        <p:nvSpPr>
          <p:cNvPr id="10" name="TextBox 9">
            <a:extLst>
              <a:ext uri="{FF2B5EF4-FFF2-40B4-BE49-F238E27FC236}">
                <a16:creationId xmlns:a16="http://schemas.microsoft.com/office/drawing/2014/main" id="{BB73E1FB-6F94-ACD5-6A34-EB8B03A8B0FF}"/>
              </a:ext>
            </a:extLst>
          </p:cNvPr>
          <p:cNvSpPr txBox="1"/>
          <p:nvPr/>
        </p:nvSpPr>
        <p:spPr>
          <a:xfrm>
            <a:off x="914400" y="1452880"/>
            <a:ext cx="101904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Arial"/>
                <a:cs typeface="Arial"/>
              </a:rPr>
              <a:t>Appendix A: Question Sheet</a:t>
            </a:r>
            <a:endParaRPr lang="en-US" sz="2400">
              <a:solidFill>
                <a:schemeClr val="bg1"/>
              </a:solidFill>
              <a:cs typeface="Calibri"/>
            </a:endParaRPr>
          </a:p>
        </p:txBody>
      </p:sp>
      <p:sp>
        <p:nvSpPr>
          <p:cNvPr id="12" name="Oval 11">
            <a:extLst>
              <a:ext uri="{FF2B5EF4-FFF2-40B4-BE49-F238E27FC236}">
                <a16:creationId xmlns:a16="http://schemas.microsoft.com/office/drawing/2014/main" id="{C5C111F9-3A6A-4273-AD53-B2142533353A}"/>
              </a:ext>
            </a:extLst>
          </p:cNvPr>
          <p:cNvSpPr/>
          <p:nvPr/>
        </p:nvSpPr>
        <p:spPr>
          <a:xfrm>
            <a:off x="458470" y="1449070"/>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a:cs typeface="Calibri"/>
              </a:rPr>
              <a:t>1</a:t>
            </a:r>
          </a:p>
        </p:txBody>
      </p:sp>
      <p:sp>
        <p:nvSpPr>
          <p:cNvPr id="14" name="TextBox 13">
            <a:extLst>
              <a:ext uri="{FF2B5EF4-FFF2-40B4-BE49-F238E27FC236}">
                <a16:creationId xmlns:a16="http://schemas.microsoft.com/office/drawing/2014/main" id="{5F39F2E5-6B6A-EE7A-7D35-9132B33B072D}"/>
              </a:ext>
            </a:extLst>
          </p:cNvPr>
          <p:cNvSpPr txBox="1"/>
          <p:nvPr/>
        </p:nvSpPr>
        <p:spPr>
          <a:xfrm>
            <a:off x="914399" y="2143760"/>
            <a:ext cx="101904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Arial"/>
                <a:cs typeface="Arial"/>
              </a:rPr>
              <a:t>Focus Group: Moderating and Recording</a:t>
            </a:r>
            <a:endParaRPr lang="en-US" sz="2400">
              <a:solidFill>
                <a:schemeClr val="bg1"/>
              </a:solidFill>
              <a:cs typeface="Calibri"/>
            </a:endParaRPr>
          </a:p>
        </p:txBody>
      </p:sp>
      <p:sp>
        <p:nvSpPr>
          <p:cNvPr id="15" name="Oval 14">
            <a:extLst>
              <a:ext uri="{FF2B5EF4-FFF2-40B4-BE49-F238E27FC236}">
                <a16:creationId xmlns:a16="http://schemas.microsoft.com/office/drawing/2014/main" id="{7184D40D-51C9-EED9-1646-E3B149E0603A}"/>
              </a:ext>
            </a:extLst>
          </p:cNvPr>
          <p:cNvSpPr/>
          <p:nvPr/>
        </p:nvSpPr>
        <p:spPr>
          <a:xfrm>
            <a:off x="458470" y="213994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latin typeface="Arial"/>
                <a:cs typeface="Calibri"/>
              </a:rPr>
              <a:t>2</a:t>
            </a:r>
          </a:p>
        </p:txBody>
      </p:sp>
      <p:sp>
        <p:nvSpPr>
          <p:cNvPr id="16" name="TextBox 15">
            <a:extLst>
              <a:ext uri="{FF2B5EF4-FFF2-40B4-BE49-F238E27FC236}">
                <a16:creationId xmlns:a16="http://schemas.microsoft.com/office/drawing/2014/main" id="{05699CB0-5678-B428-744A-152495B447C1}"/>
              </a:ext>
            </a:extLst>
          </p:cNvPr>
          <p:cNvSpPr txBox="1"/>
          <p:nvPr/>
        </p:nvSpPr>
        <p:spPr>
          <a:xfrm>
            <a:off x="914400" y="2834640"/>
            <a:ext cx="101904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Arial"/>
                <a:cs typeface="Arial"/>
              </a:rPr>
              <a:t>Data Set: Transcription and Deidentification</a:t>
            </a:r>
            <a:endParaRPr lang="en-US" sz="2400">
              <a:solidFill>
                <a:schemeClr val="bg1"/>
              </a:solidFill>
              <a:cs typeface="Calibri"/>
            </a:endParaRPr>
          </a:p>
        </p:txBody>
      </p:sp>
      <p:sp>
        <p:nvSpPr>
          <p:cNvPr id="17" name="Oval 16">
            <a:extLst>
              <a:ext uri="{FF2B5EF4-FFF2-40B4-BE49-F238E27FC236}">
                <a16:creationId xmlns:a16="http://schemas.microsoft.com/office/drawing/2014/main" id="{3E2742B2-0921-0481-085A-DF0C50CAF83B}"/>
              </a:ext>
            </a:extLst>
          </p:cNvPr>
          <p:cNvSpPr/>
          <p:nvPr/>
        </p:nvSpPr>
        <p:spPr>
          <a:xfrm>
            <a:off x="458470" y="283082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latin typeface="Arial"/>
                <a:cs typeface="Calibri"/>
              </a:rPr>
              <a:t>3</a:t>
            </a:r>
          </a:p>
        </p:txBody>
      </p:sp>
      <p:sp>
        <p:nvSpPr>
          <p:cNvPr id="18" name="TextBox 17">
            <a:extLst>
              <a:ext uri="{FF2B5EF4-FFF2-40B4-BE49-F238E27FC236}">
                <a16:creationId xmlns:a16="http://schemas.microsoft.com/office/drawing/2014/main" id="{60DB36B2-1F92-26E8-F3CB-EC92473D1EF3}"/>
              </a:ext>
            </a:extLst>
          </p:cNvPr>
          <p:cNvSpPr txBox="1"/>
          <p:nvPr/>
        </p:nvSpPr>
        <p:spPr>
          <a:xfrm>
            <a:off x="914400" y="3525520"/>
            <a:ext cx="101904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Arial"/>
                <a:cs typeface="Arial"/>
              </a:rPr>
              <a:t>Data Analysis: RStudio, Excel, Packages, and Edits</a:t>
            </a:r>
            <a:endParaRPr lang="en-US" sz="2400" dirty="0">
              <a:solidFill>
                <a:schemeClr val="bg1"/>
              </a:solidFill>
              <a:cs typeface="Calibri"/>
            </a:endParaRPr>
          </a:p>
        </p:txBody>
      </p:sp>
      <p:sp>
        <p:nvSpPr>
          <p:cNvPr id="19" name="Oval 18">
            <a:extLst>
              <a:ext uri="{FF2B5EF4-FFF2-40B4-BE49-F238E27FC236}">
                <a16:creationId xmlns:a16="http://schemas.microsoft.com/office/drawing/2014/main" id="{2F374882-03BB-FD22-6FC0-A0B39DC372B7}"/>
              </a:ext>
            </a:extLst>
          </p:cNvPr>
          <p:cNvSpPr/>
          <p:nvPr/>
        </p:nvSpPr>
        <p:spPr>
          <a:xfrm>
            <a:off x="458470" y="3521709"/>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latin typeface="Arial"/>
                <a:cs typeface="Calibri"/>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AB831-9A03-DA09-3ABC-B74BD9196DFF}"/>
              </a:ext>
            </a:extLst>
          </p:cNvPr>
          <p:cNvSpPr txBox="1">
            <a:spLocks/>
          </p:cNvSpPr>
          <p:nvPr/>
        </p:nvSpPr>
        <p:spPr>
          <a:xfrm>
            <a:off x="287338" y="347663"/>
            <a:ext cx="7235825" cy="855662"/>
          </a:xfrm>
          <a:prstGeom prst="rect">
            <a:avLst/>
          </a:prstGeom>
        </p:spPr>
        <p:txBody>
          <a:bodyPr lIns="91440" tIns="45720" rIns="91440" bIns="45720" anchor="t"/>
          <a:lstStyle>
            <a:lvl1pPr marL="0" indent="0" algn="ctr" rtl="0" fontAlgn="base">
              <a:lnSpc>
                <a:spcPct val="90000"/>
              </a:lnSpc>
              <a:spcBef>
                <a:spcPts val="1000"/>
              </a:spcBef>
              <a:spcAft>
                <a:spcPct val="0"/>
              </a:spcAft>
              <a:buFont typeface="Arial" panose="020B0604020202020204" pitchFamily="34" charset="0"/>
              <a:buNone/>
              <a:defRPr sz="5400" b="1" i="0" kern="1200">
                <a:solidFill>
                  <a:schemeClr val="bg1"/>
                </a:solidFill>
                <a:latin typeface="Arial" panose="020B0604020202020204" pitchFamily="34" charset="0"/>
                <a:ea typeface="+mn-ea"/>
                <a:cs typeface="Arial" panose="020B0604020202020204" pitchFamily="34" charset="0"/>
              </a:defRPr>
            </a:lvl1pPr>
            <a:lvl2pPr marL="457200" indent="0" algn="l" rtl="0" fontAlgn="base">
              <a:lnSpc>
                <a:spcPct val="90000"/>
              </a:lnSpc>
              <a:spcBef>
                <a:spcPts val="500"/>
              </a:spcBef>
              <a:spcAft>
                <a:spcPct val="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rtl="0" fontAlgn="base">
              <a:lnSpc>
                <a:spcPct val="90000"/>
              </a:lnSpc>
              <a:spcBef>
                <a:spcPts val="500"/>
              </a:spcBef>
              <a:spcAft>
                <a:spcPct val="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rtl="0" fontAlgn="base">
              <a:lnSpc>
                <a:spcPct val="90000"/>
              </a:lnSpc>
              <a:spcBef>
                <a:spcPts val="500"/>
              </a:spcBef>
              <a:spcAft>
                <a:spcPct val="0"/>
              </a:spcAft>
              <a:buFont typeface="Arial" panose="020B0604020202020204" pitchFamily="34" charset="0"/>
              <a:buNone/>
              <a:defRPr kern="1200">
                <a:solidFill>
                  <a:schemeClr val="tx1"/>
                </a:solidFill>
                <a:latin typeface="Arial" panose="020B0604020202020204" pitchFamily="34" charset="0"/>
                <a:ea typeface="+mn-ea"/>
                <a:cs typeface="Arial" panose="020B0604020202020204" pitchFamily="34" charset="0"/>
              </a:defRPr>
            </a:lvl4pPr>
            <a:lvl5pPr marL="1828800" indent="0" algn="l" rtl="0" fontAlgn="base">
              <a:lnSpc>
                <a:spcPct val="90000"/>
              </a:lnSpc>
              <a:spcBef>
                <a:spcPts val="500"/>
              </a:spcBef>
              <a:spcAft>
                <a:spcPct val="0"/>
              </a:spcAft>
              <a:buFont typeface="Arial" panose="020B0604020202020204" pitchFamily="34" charset="0"/>
              <a:buNone/>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spcAft>
                <a:spcPts val="0"/>
              </a:spcAft>
              <a:defRPr/>
            </a:pPr>
            <a:r>
              <a:rPr lang="en-US" sz="6000">
                <a:latin typeface="Arial"/>
                <a:cs typeface="Arial"/>
              </a:rPr>
              <a:t>Methods</a:t>
            </a:r>
            <a:endParaRPr lang="en-US" sz="6000">
              <a:latin typeface="Arial"/>
            </a:endParaRPr>
          </a:p>
        </p:txBody>
      </p:sp>
      <p:pic>
        <p:nvPicPr>
          <p:cNvPr id="3" name="Picture 3" descr="Table&#10;&#10;Description automatically generated">
            <a:extLst>
              <a:ext uri="{FF2B5EF4-FFF2-40B4-BE49-F238E27FC236}">
                <a16:creationId xmlns:a16="http://schemas.microsoft.com/office/drawing/2014/main" id="{BE738A7B-5309-B14E-5002-64B5E70BDA50}"/>
              </a:ext>
            </a:extLst>
          </p:cNvPr>
          <p:cNvPicPr>
            <a:picLocks noChangeAspect="1"/>
          </p:cNvPicPr>
          <p:nvPr/>
        </p:nvPicPr>
        <p:blipFill>
          <a:blip r:embed="rId3"/>
          <a:stretch>
            <a:fillRect/>
          </a:stretch>
        </p:blipFill>
        <p:spPr>
          <a:xfrm>
            <a:off x="5659120" y="206564"/>
            <a:ext cx="5425440" cy="5286632"/>
          </a:xfrm>
          <a:prstGeom prst="rect">
            <a:avLst/>
          </a:prstGeom>
        </p:spPr>
      </p:pic>
      <p:pic>
        <p:nvPicPr>
          <p:cNvPr id="4" name="Picture 4" descr="Table&#10;&#10;Description automatically generated">
            <a:extLst>
              <a:ext uri="{FF2B5EF4-FFF2-40B4-BE49-F238E27FC236}">
                <a16:creationId xmlns:a16="http://schemas.microsoft.com/office/drawing/2014/main" id="{EE772A73-71E6-0DD3-71E9-752077A7498F}"/>
              </a:ext>
            </a:extLst>
          </p:cNvPr>
          <p:cNvPicPr>
            <a:picLocks noChangeAspect="1"/>
          </p:cNvPicPr>
          <p:nvPr/>
        </p:nvPicPr>
        <p:blipFill rotWithShape="1">
          <a:blip r:embed="rId4"/>
          <a:srcRect l="4301" t="11148" r="-193" b="601"/>
          <a:stretch/>
        </p:blipFill>
        <p:spPr>
          <a:xfrm>
            <a:off x="287338" y="1714500"/>
            <a:ext cx="5046665" cy="2983514"/>
          </a:xfrm>
          <a:prstGeom prst="rect">
            <a:avLst/>
          </a:prstGeom>
        </p:spPr>
      </p:pic>
    </p:spTree>
    <p:extLst>
      <p:ext uri="{BB962C8B-B14F-4D97-AF65-F5344CB8AC3E}">
        <p14:creationId xmlns:p14="http://schemas.microsoft.com/office/powerpoint/2010/main" val="46212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10815787" cy="855662"/>
          </a:xfrm>
        </p:spPr>
        <p:txBody>
          <a:bodyPr lIns="91440" tIns="45720" rIns="91440" bIns="45720" anchor="t"/>
          <a:lstStyle/>
          <a:p>
            <a:pPr fontAlgn="auto">
              <a:spcAft>
                <a:spcPts val="0"/>
              </a:spcAft>
              <a:defRPr/>
            </a:pPr>
            <a:r>
              <a:rPr lang="en-US" dirty="0">
                <a:cs typeface="Arial"/>
              </a:rPr>
              <a:t>Demographic Forms</a:t>
            </a:r>
          </a:p>
        </p:txBody>
      </p:sp>
      <p:pic>
        <p:nvPicPr>
          <p:cNvPr id="6" name="Picture 6" descr="Chart, bar chart&#10;&#10;Description automatically generated">
            <a:extLst>
              <a:ext uri="{FF2B5EF4-FFF2-40B4-BE49-F238E27FC236}">
                <a16:creationId xmlns:a16="http://schemas.microsoft.com/office/drawing/2014/main" id="{7E01AC08-68FC-567E-D150-4C76F5B776A3}"/>
              </a:ext>
            </a:extLst>
          </p:cNvPr>
          <p:cNvPicPr>
            <a:picLocks noChangeAspect="1"/>
          </p:cNvPicPr>
          <p:nvPr/>
        </p:nvPicPr>
        <p:blipFill>
          <a:blip r:embed="rId3"/>
          <a:stretch>
            <a:fillRect/>
          </a:stretch>
        </p:blipFill>
        <p:spPr>
          <a:xfrm>
            <a:off x="6308558" y="1792982"/>
            <a:ext cx="5450305" cy="3282062"/>
          </a:xfrm>
          <a:prstGeom prst="rect">
            <a:avLst/>
          </a:prstGeom>
        </p:spPr>
      </p:pic>
      <p:pic>
        <p:nvPicPr>
          <p:cNvPr id="10" name="Picture 10" descr="Chart, bar chart&#10;&#10;Description automatically generated">
            <a:extLst>
              <a:ext uri="{FF2B5EF4-FFF2-40B4-BE49-F238E27FC236}">
                <a16:creationId xmlns:a16="http://schemas.microsoft.com/office/drawing/2014/main" id="{42C3FF68-BCA5-769B-1C77-4555FE377672}"/>
              </a:ext>
            </a:extLst>
          </p:cNvPr>
          <p:cNvPicPr>
            <a:picLocks noChangeAspect="1"/>
          </p:cNvPicPr>
          <p:nvPr/>
        </p:nvPicPr>
        <p:blipFill>
          <a:blip r:embed="rId4"/>
          <a:stretch>
            <a:fillRect/>
          </a:stretch>
        </p:blipFill>
        <p:spPr>
          <a:xfrm>
            <a:off x="272716" y="1792981"/>
            <a:ext cx="5410200" cy="3282062"/>
          </a:xfrm>
          <a:prstGeom prst="rect">
            <a:avLst/>
          </a:prstGeom>
        </p:spPr>
      </p:pic>
      <p:sp>
        <p:nvSpPr>
          <p:cNvPr id="12" name="Oval 11">
            <a:extLst>
              <a:ext uri="{FF2B5EF4-FFF2-40B4-BE49-F238E27FC236}">
                <a16:creationId xmlns:a16="http://schemas.microsoft.com/office/drawing/2014/main" id="{1CE499DE-3E30-796A-2416-DB8CFD7CC5EE}"/>
              </a:ext>
            </a:extLst>
          </p:cNvPr>
          <p:cNvSpPr/>
          <p:nvPr/>
        </p:nvSpPr>
        <p:spPr>
          <a:xfrm>
            <a:off x="3445711" y="4657780"/>
            <a:ext cx="843993" cy="375431"/>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2DE619-94D2-EBB9-F256-61833E22F27F}"/>
              </a:ext>
            </a:extLst>
          </p:cNvPr>
          <p:cNvSpPr/>
          <p:nvPr/>
        </p:nvSpPr>
        <p:spPr>
          <a:xfrm>
            <a:off x="4237790" y="4096306"/>
            <a:ext cx="1194914" cy="325300"/>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34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10815787" cy="855662"/>
          </a:xfrm>
        </p:spPr>
        <p:txBody>
          <a:bodyPr lIns="91440" tIns="45720" rIns="91440" bIns="45720" anchor="t"/>
          <a:lstStyle/>
          <a:p>
            <a:pPr fontAlgn="auto">
              <a:spcAft>
                <a:spcPts val="0"/>
              </a:spcAft>
              <a:defRPr/>
            </a:pPr>
            <a:r>
              <a:rPr lang="en-US" dirty="0">
                <a:cs typeface="Arial"/>
              </a:rPr>
              <a:t>Demographic Forms</a:t>
            </a:r>
          </a:p>
        </p:txBody>
      </p:sp>
      <p:pic>
        <p:nvPicPr>
          <p:cNvPr id="6" name="Picture 6" descr="Chart, bar chart&#10;&#10;Description automatically generated">
            <a:extLst>
              <a:ext uri="{FF2B5EF4-FFF2-40B4-BE49-F238E27FC236}">
                <a16:creationId xmlns:a16="http://schemas.microsoft.com/office/drawing/2014/main" id="{96AA83F6-09E3-E7AE-62E0-EB51252D421C}"/>
              </a:ext>
            </a:extLst>
          </p:cNvPr>
          <p:cNvPicPr>
            <a:picLocks noChangeAspect="1"/>
          </p:cNvPicPr>
          <p:nvPr/>
        </p:nvPicPr>
        <p:blipFill>
          <a:blip r:embed="rId3"/>
          <a:stretch>
            <a:fillRect/>
          </a:stretch>
        </p:blipFill>
        <p:spPr>
          <a:xfrm>
            <a:off x="6288505" y="1662640"/>
            <a:ext cx="5741068" cy="3482589"/>
          </a:xfrm>
          <a:prstGeom prst="rect">
            <a:avLst/>
          </a:prstGeom>
        </p:spPr>
      </p:pic>
      <p:pic>
        <p:nvPicPr>
          <p:cNvPr id="7" name="Picture 7" descr="Chart, bar chart, waterfall chart&#10;&#10;Description automatically generated">
            <a:extLst>
              <a:ext uri="{FF2B5EF4-FFF2-40B4-BE49-F238E27FC236}">
                <a16:creationId xmlns:a16="http://schemas.microsoft.com/office/drawing/2014/main" id="{2FEAB94B-4578-30EA-8330-168CEA26C351}"/>
              </a:ext>
            </a:extLst>
          </p:cNvPr>
          <p:cNvPicPr>
            <a:picLocks noChangeAspect="1"/>
          </p:cNvPicPr>
          <p:nvPr/>
        </p:nvPicPr>
        <p:blipFill>
          <a:blip r:embed="rId4"/>
          <a:stretch>
            <a:fillRect/>
          </a:stretch>
        </p:blipFill>
        <p:spPr>
          <a:xfrm>
            <a:off x="282743" y="1663470"/>
            <a:ext cx="5811252" cy="3531060"/>
          </a:xfrm>
          <a:prstGeom prst="rect">
            <a:avLst/>
          </a:prstGeom>
        </p:spPr>
      </p:pic>
      <p:sp>
        <p:nvSpPr>
          <p:cNvPr id="9" name="Oval 8">
            <a:extLst>
              <a:ext uri="{FF2B5EF4-FFF2-40B4-BE49-F238E27FC236}">
                <a16:creationId xmlns:a16="http://schemas.microsoft.com/office/drawing/2014/main" id="{04AA125C-E234-C04C-6ECE-D22FABECE851}"/>
              </a:ext>
            </a:extLst>
          </p:cNvPr>
          <p:cNvSpPr/>
          <p:nvPr/>
        </p:nvSpPr>
        <p:spPr>
          <a:xfrm>
            <a:off x="8388685" y="4116359"/>
            <a:ext cx="2027098" cy="26514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66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FA3AC-6202-8340-88C3-4168ADC47AEC}"/>
              </a:ext>
            </a:extLst>
          </p:cNvPr>
          <p:cNvSpPr>
            <a:spLocks noGrp="1"/>
          </p:cNvSpPr>
          <p:nvPr>
            <p:ph type="body" sz="quarter" idx="10"/>
          </p:nvPr>
        </p:nvSpPr>
        <p:spPr>
          <a:xfrm>
            <a:off x="287338" y="347663"/>
            <a:ext cx="10815787" cy="855662"/>
          </a:xfrm>
        </p:spPr>
        <p:txBody>
          <a:bodyPr lIns="91440" tIns="45720" rIns="91440" bIns="45720" anchor="t"/>
          <a:lstStyle/>
          <a:p>
            <a:pPr fontAlgn="auto">
              <a:spcAft>
                <a:spcPts val="0"/>
              </a:spcAft>
              <a:defRPr/>
            </a:pPr>
            <a:r>
              <a:rPr lang="en-US" dirty="0">
                <a:cs typeface="Arial"/>
              </a:rPr>
              <a:t>Demographic Forms</a:t>
            </a:r>
          </a:p>
        </p:txBody>
      </p:sp>
      <p:pic>
        <p:nvPicPr>
          <p:cNvPr id="5" name="Picture 5" descr="Chart, bar chart&#10;&#10;Description automatically generated">
            <a:extLst>
              <a:ext uri="{FF2B5EF4-FFF2-40B4-BE49-F238E27FC236}">
                <a16:creationId xmlns:a16="http://schemas.microsoft.com/office/drawing/2014/main" id="{551F1E26-B761-7DAF-753F-5BE7FC32D4F8}"/>
              </a:ext>
            </a:extLst>
          </p:cNvPr>
          <p:cNvPicPr>
            <a:picLocks noChangeAspect="1"/>
          </p:cNvPicPr>
          <p:nvPr/>
        </p:nvPicPr>
        <p:blipFill>
          <a:blip r:embed="rId3"/>
          <a:stretch>
            <a:fillRect/>
          </a:stretch>
        </p:blipFill>
        <p:spPr>
          <a:xfrm>
            <a:off x="6258427" y="1672666"/>
            <a:ext cx="5801226" cy="3522694"/>
          </a:xfrm>
          <a:prstGeom prst="rect">
            <a:avLst/>
          </a:prstGeom>
        </p:spPr>
      </p:pic>
      <p:pic>
        <p:nvPicPr>
          <p:cNvPr id="6" name="Picture 6" descr="Chart, bar chart&#10;&#10;Description automatically generated">
            <a:extLst>
              <a:ext uri="{FF2B5EF4-FFF2-40B4-BE49-F238E27FC236}">
                <a16:creationId xmlns:a16="http://schemas.microsoft.com/office/drawing/2014/main" id="{39E59F9C-C7CD-769E-E003-505B18F5FF37}"/>
              </a:ext>
            </a:extLst>
          </p:cNvPr>
          <p:cNvPicPr>
            <a:picLocks noChangeAspect="1"/>
          </p:cNvPicPr>
          <p:nvPr/>
        </p:nvPicPr>
        <p:blipFill>
          <a:blip r:embed="rId4"/>
          <a:stretch>
            <a:fillRect/>
          </a:stretch>
        </p:blipFill>
        <p:spPr>
          <a:xfrm>
            <a:off x="282742" y="1672666"/>
            <a:ext cx="5811252" cy="3522694"/>
          </a:xfrm>
          <a:prstGeom prst="rect">
            <a:avLst/>
          </a:prstGeom>
        </p:spPr>
      </p:pic>
      <p:sp>
        <p:nvSpPr>
          <p:cNvPr id="8" name="Oval 7">
            <a:extLst>
              <a:ext uri="{FF2B5EF4-FFF2-40B4-BE49-F238E27FC236}">
                <a16:creationId xmlns:a16="http://schemas.microsoft.com/office/drawing/2014/main" id="{996825AF-2C3D-F036-65CA-D14936A19569}"/>
              </a:ext>
            </a:extLst>
          </p:cNvPr>
          <p:cNvSpPr/>
          <p:nvPr/>
        </p:nvSpPr>
        <p:spPr>
          <a:xfrm>
            <a:off x="467895" y="2111096"/>
            <a:ext cx="693599" cy="2210245"/>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423079"/>
      </p:ext>
    </p:extLst>
  </p:cSld>
  <p:clrMapOvr>
    <a:masterClrMapping/>
  </p:clrMapOvr>
</p:sld>
</file>

<file path=ppt/theme/theme1.xml><?xml version="1.0" encoding="utf-8"?>
<a:theme xmlns:a="http://schemas.openxmlformats.org/drawingml/2006/main" name="LU Title Slide Option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Page Break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Page Break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Page Break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Body Slides with Cres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LU Title Slide Option 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_Page Break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Body Slides Cle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U Title Slide Option 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U Title Slide Option 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U Title Slide Option 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U Title Slide Option 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LU Title Slide Option 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LU Title Slide Option 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LU Title Slide Option 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ody Slides Cle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D8B0B83EAB5F44AF3D5C12193172D0" ma:contentTypeVersion="10" ma:contentTypeDescription="Create a new document." ma:contentTypeScope="" ma:versionID="7c1512141d4d1eb6f6a526d118943178">
  <xsd:schema xmlns:xsd="http://www.w3.org/2001/XMLSchema" xmlns:xs="http://www.w3.org/2001/XMLSchema" xmlns:p="http://schemas.microsoft.com/office/2006/metadata/properties" xmlns:ns2="bda2fa69-400d-4ecc-8fa7-a5276ad51f32" xmlns:ns3="35e5e958-cbb4-4094-8ee3-54642a8ca2f0" targetNamespace="http://schemas.microsoft.com/office/2006/metadata/properties" ma:root="true" ma:fieldsID="844c8293e50c0ad48c3f69eb4e55874f" ns2:_="" ns3:_="">
    <xsd:import namespace="bda2fa69-400d-4ecc-8fa7-a5276ad51f32"/>
    <xsd:import namespace="35e5e958-cbb4-4094-8ee3-54642a8ca2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a2fa69-400d-4ecc-8fa7-a5276ad51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2fb8310-5d3e-4f33-9743-79b039c4bae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5e5e958-cbb4-4094-8ee3-54642a8ca2f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d611c4d1-a5ab-4034-8805-f51a6c328b8e}" ma:internalName="TaxCatchAll" ma:showField="CatchAllData" ma:web="35e5e958-cbb4-4094-8ee3-54642a8ca2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5e5e958-cbb4-4094-8ee3-54642a8ca2f0" xsi:nil="true"/>
    <lcf76f155ced4ddcb4097134ff3c332f xmlns="bda2fa69-400d-4ecc-8fa7-a5276ad51f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DD621F9-8846-4D91-8D18-6C7420B6F20A}">
  <ds:schemaRefs>
    <ds:schemaRef ds:uri="http://schemas.microsoft.com/sharepoint/v3/contenttype/forms"/>
  </ds:schemaRefs>
</ds:datastoreItem>
</file>

<file path=customXml/itemProps2.xml><?xml version="1.0" encoding="utf-8"?>
<ds:datastoreItem xmlns:ds="http://schemas.openxmlformats.org/officeDocument/2006/customXml" ds:itemID="{9801A140-AEA9-4DFA-B32F-E5B20A90F539}">
  <ds:schemaRefs>
    <ds:schemaRef ds:uri="35e5e958-cbb4-4094-8ee3-54642a8ca2f0"/>
    <ds:schemaRef ds:uri="bda2fa69-400d-4ecc-8fa7-a5276ad51f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83329D2-6CA3-4288-A884-3EEC19C34048}">
  <ds:schemaRefs>
    <ds:schemaRef ds:uri="35e5e958-cbb4-4094-8ee3-54642a8ca2f0"/>
    <ds:schemaRef ds:uri="bda2fa69-400d-4ecc-8fa7-a5276ad51f32"/>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1196</Words>
  <Application>Microsoft Office PowerPoint</Application>
  <PresentationFormat>Widescreen</PresentationFormat>
  <Paragraphs>218</Paragraphs>
  <Slides>23</Slides>
  <Notes>8</Notes>
  <HiddenSlides>0</HiddenSlides>
  <MMClips>0</MMClips>
  <ScaleCrop>false</ScaleCrop>
  <HeadingPairs>
    <vt:vector size="6" baseType="variant">
      <vt:variant>
        <vt:lpstr>Fonts Used</vt:lpstr>
      </vt:variant>
      <vt:variant>
        <vt:i4>4</vt:i4>
      </vt:variant>
      <vt:variant>
        <vt:lpstr>Theme</vt:lpstr>
      </vt:variant>
      <vt:variant>
        <vt:i4>16</vt:i4>
      </vt:variant>
      <vt:variant>
        <vt:lpstr>Slide Titles</vt:lpstr>
      </vt:variant>
      <vt:variant>
        <vt:i4>23</vt:i4>
      </vt:variant>
    </vt:vector>
  </HeadingPairs>
  <TitlesOfParts>
    <vt:vector size="43" baseType="lpstr">
      <vt:lpstr>Arial</vt:lpstr>
      <vt:lpstr>Calibri</vt:lpstr>
      <vt:lpstr>Calibri Light</vt:lpstr>
      <vt:lpstr>Times New Roman</vt:lpstr>
      <vt:lpstr>LU Title Slide Option 1</vt:lpstr>
      <vt:lpstr>LU Title Slide Option 3</vt:lpstr>
      <vt:lpstr>LU Title Slide Option 4</vt:lpstr>
      <vt:lpstr>LU Title Slide Option 5</vt:lpstr>
      <vt:lpstr>LU Title Slide Option 6</vt:lpstr>
      <vt:lpstr>LU Title Slide Option 7</vt:lpstr>
      <vt:lpstr>LU Title Slide Option 8</vt:lpstr>
      <vt:lpstr>LU Title Slide Option 9</vt:lpstr>
      <vt:lpstr>Body Slides Clean</vt:lpstr>
      <vt:lpstr>Page Break 1</vt:lpstr>
      <vt:lpstr>1_Page Break 1</vt:lpstr>
      <vt:lpstr>2_Page Break 1</vt:lpstr>
      <vt:lpstr>Body Slides with Crest</vt:lpstr>
      <vt:lpstr>LU Title Slide Option 3</vt:lpstr>
      <vt:lpstr>2_Page Break 1</vt:lpstr>
      <vt:lpstr>Body Slides Clean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Size</vt:lpstr>
      <vt:lpstr>Preferred Method of Contact</vt:lpstr>
      <vt:lpstr>Comparing Feedback </vt:lpstr>
      <vt:lpstr>Future Research Recommendation</vt:lpstr>
      <vt:lpstr>Recommendations for Enrollment Management</vt:lpstr>
      <vt:lpstr>As Applying Graduates...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WYNN, ALISA</dc:creator>
  <cp:lastModifiedBy>SAILOR, JENNIFER</cp:lastModifiedBy>
  <cp:revision>149</cp:revision>
  <dcterms:created xsi:type="dcterms:W3CDTF">2022-03-28T16:04:06Z</dcterms:created>
  <dcterms:modified xsi:type="dcterms:W3CDTF">2022-04-28T14:14:05Z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0x0101003DD8B0B83EAB5F44AF3D5C12193172D0</vt:lpwstr>
  </property>
  <property fmtid="{D5CDD505-2E9C-101B-9397-08002B2CF9AE}" pid="3" name="MediaServiceImageTags">
    <vt:lpwstr/>
  </property>
</Properties>
</file>