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  <p:sldMasterId id="2147483714" r:id="rId3"/>
  </p:sldMasterIdLst>
  <p:notesMasterIdLst>
    <p:notesMasterId r:id="rId22"/>
  </p:notesMasterIdLst>
  <p:sldIdLst>
    <p:sldId id="263" r:id="rId4"/>
    <p:sldId id="287" r:id="rId5"/>
    <p:sldId id="264" r:id="rId6"/>
    <p:sldId id="288" r:id="rId7"/>
    <p:sldId id="289" r:id="rId8"/>
    <p:sldId id="267" r:id="rId9"/>
    <p:sldId id="290" r:id="rId10"/>
    <p:sldId id="286" r:id="rId11"/>
    <p:sldId id="282" r:id="rId12"/>
    <p:sldId id="291" r:id="rId13"/>
    <p:sldId id="292" r:id="rId14"/>
    <p:sldId id="293" r:id="rId15"/>
    <p:sldId id="294" r:id="rId16"/>
    <p:sldId id="268" r:id="rId17"/>
    <p:sldId id="295" r:id="rId18"/>
    <p:sldId id="296" r:id="rId19"/>
    <p:sldId id="29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DCFE6-E0B5-4293-A0BD-575DE0DA9166}" v="144" dt="2022-03-23T20:18:21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4171" autoAdjust="0"/>
  </p:normalViewPr>
  <p:slideViewPr>
    <p:cSldViewPr snapToGrid="0">
      <p:cViewPr varScale="1">
        <p:scale>
          <a:sx n="72" d="100"/>
          <a:sy n="72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LOR, JENNIFER" userId="3cd0423a-3202-45e3-b1eb-8c65a7220a42" providerId="ADAL" clId="{95FDCFE6-E0B5-4293-A0BD-575DE0DA9166}"/>
    <pc:docChg chg="undo redo custSel addSld delSld modSld sldOrd">
      <pc:chgData name="SAILOR, JENNIFER" userId="3cd0423a-3202-45e3-b1eb-8c65a7220a42" providerId="ADAL" clId="{95FDCFE6-E0B5-4293-A0BD-575DE0DA9166}" dt="2022-03-23T20:18:21.713" v="646" actId="113"/>
      <pc:docMkLst>
        <pc:docMk/>
      </pc:docMkLst>
      <pc:sldChg chg="del">
        <pc:chgData name="SAILOR, JENNIFER" userId="3cd0423a-3202-45e3-b1eb-8c65a7220a42" providerId="ADAL" clId="{95FDCFE6-E0B5-4293-A0BD-575DE0DA9166}" dt="2022-03-21T20:51:49.637" v="109" actId="47"/>
        <pc:sldMkLst>
          <pc:docMk/>
          <pc:sldMk cId="1096145633" sldId="256"/>
        </pc:sldMkLst>
      </pc:sldChg>
      <pc:sldChg chg="modSp del mod">
        <pc:chgData name="SAILOR, JENNIFER" userId="3cd0423a-3202-45e3-b1eb-8c65a7220a42" providerId="ADAL" clId="{95FDCFE6-E0B5-4293-A0BD-575DE0DA9166}" dt="2022-03-21T21:43:31.657" v="167" actId="47"/>
        <pc:sldMkLst>
          <pc:docMk/>
          <pc:sldMk cId="3385135251" sldId="258"/>
        </pc:sldMkLst>
        <pc:spChg chg="mod">
          <ac:chgData name="SAILOR, JENNIFER" userId="3cd0423a-3202-45e3-b1eb-8c65a7220a42" providerId="ADAL" clId="{95FDCFE6-E0B5-4293-A0BD-575DE0DA9166}" dt="2022-03-16T20:41:46.275" v="3" actId="1076"/>
          <ac:spMkLst>
            <pc:docMk/>
            <pc:sldMk cId="3385135251" sldId="258"/>
            <ac:spMk id="2" creationId="{DEDEBAFC-4BA9-4068-B244-2FE380CFF156}"/>
          </ac:spMkLst>
        </pc:spChg>
        <pc:spChg chg="mod">
          <ac:chgData name="SAILOR, JENNIFER" userId="3cd0423a-3202-45e3-b1eb-8c65a7220a42" providerId="ADAL" clId="{95FDCFE6-E0B5-4293-A0BD-575DE0DA9166}" dt="2022-03-17T22:47:53.030" v="8" actId="404"/>
          <ac:spMkLst>
            <pc:docMk/>
            <pc:sldMk cId="3385135251" sldId="258"/>
            <ac:spMk id="13" creationId="{8DB73B67-CBAB-4B44-BAFF-0672560C1FB3}"/>
          </ac:spMkLst>
        </pc:spChg>
        <pc:spChg chg="mod">
          <ac:chgData name="SAILOR, JENNIFER" userId="3cd0423a-3202-45e3-b1eb-8c65a7220a42" providerId="ADAL" clId="{95FDCFE6-E0B5-4293-A0BD-575DE0DA9166}" dt="2022-03-17T22:47:53.030" v="8" actId="404"/>
          <ac:spMkLst>
            <pc:docMk/>
            <pc:sldMk cId="3385135251" sldId="258"/>
            <ac:spMk id="14" creationId="{71E34FAC-9552-4773-9C0A-3DBD667E9F88}"/>
          </ac:spMkLst>
        </pc:spChg>
        <pc:spChg chg="mod">
          <ac:chgData name="SAILOR, JENNIFER" userId="3cd0423a-3202-45e3-b1eb-8c65a7220a42" providerId="ADAL" clId="{95FDCFE6-E0B5-4293-A0BD-575DE0DA9166}" dt="2022-03-17T22:47:53.030" v="8" actId="404"/>
          <ac:spMkLst>
            <pc:docMk/>
            <pc:sldMk cId="3385135251" sldId="258"/>
            <ac:spMk id="15" creationId="{DA1EDF4C-D43D-4B62-82E2-C430001D205C}"/>
          </ac:spMkLst>
        </pc:spChg>
        <pc:spChg chg="mod">
          <ac:chgData name="SAILOR, JENNIFER" userId="3cd0423a-3202-45e3-b1eb-8c65a7220a42" providerId="ADAL" clId="{95FDCFE6-E0B5-4293-A0BD-575DE0DA9166}" dt="2022-03-17T22:47:53.030" v="8" actId="404"/>
          <ac:spMkLst>
            <pc:docMk/>
            <pc:sldMk cId="3385135251" sldId="258"/>
            <ac:spMk id="16" creationId="{89F3065F-78D3-43C3-ADE3-1A3D85D598A1}"/>
          </ac:spMkLst>
        </pc:spChg>
        <pc:spChg chg="mod">
          <ac:chgData name="SAILOR, JENNIFER" userId="3cd0423a-3202-45e3-b1eb-8c65a7220a42" providerId="ADAL" clId="{95FDCFE6-E0B5-4293-A0BD-575DE0DA9166}" dt="2022-03-17T22:48:55.548" v="10" actId="207"/>
          <ac:spMkLst>
            <pc:docMk/>
            <pc:sldMk cId="3385135251" sldId="258"/>
            <ac:spMk id="17" creationId="{25A6A421-7088-4D57-9F20-39445B3B1D34}"/>
          </ac:spMkLst>
        </pc:spChg>
        <pc:spChg chg="mod">
          <ac:chgData name="SAILOR, JENNIFER" userId="3cd0423a-3202-45e3-b1eb-8c65a7220a42" providerId="ADAL" clId="{95FDCFE6-E0B5-4293-A0BD-575DE0DA9166}" dt="2022-03-17T22:48:55.548" v="10" actId="207"/>
          <ac:spMkLst>
            <pc:docMk/>
            <pc:sldMk cId="3385135251" sldId="258"/>
            <ac:spMk id="19" creationId="{1ACF6386-0C40-4572-8FD7-961952B1AF7B}"/>
          </ac:spMkLst>
        </pc:spChg>
        <pc:spChg chg="mod">
          <ac:chgData name="SAILOR, JENNIFER" userId="3cd0423a-3202-45e3-b1eb-8c65a7220a42" providerId="ADAL" clId="{95FDCFE6-E0B5-4293-A0BD-575DE0DA9166}" dt="2022-03-17T22:47:53.030" v="8" actId="404"/>
          <ac:spMkLst>
            <pc:docMk/>
            <pc:sldMk cId="3385135251" sldId="258"/>
            <ac:spMk id="20" creationId="{1DEAA065-7515-4BAB-A51F-9521D78415F4}"/>
          </ac:spMkLst>
        </pc:spChg>
        <pc:spChg chg="mod">
          <ac:chgData name="SAILOR, JENNIFER" userId="3cd0423a-3202-45e3-b1eb-8c65a7220a42" providerId="ADAL" clId="{95FDCFE6-E0B5-4293-A0BD-575DE0DA9166}" dt="2022-03-17T22:48:55.548" v="10" actId="207"/>
          <ac:spMkLst>
            <pc:docMk/>
            <pc:sldMk cId="3385135251" sldId="258"/>
            <ac:spMk id="24" creationId="{47FCDCFD-33CF-4673-948E-3498F0C32860}"/>
          </ac:spMkLst>
        </pc:spChg>
      </pc:sldChg>
      <pc:sldChg chg="delSp modSp del mod">
        <pc:chgData name="SAILOR, JENNIFER" userId="3cd0423a-3202-45e3-b1eb-8c65a7220a42" providerId="ADAL" clId="{95FDCFE6-E0B5-4293-A0BD-575DE0DA9166}" dt="2022-03-22T00:45:31.726" v="638" actId="47"/>
        <pc:sldMkLst>
          <pc:docMk/>
          <pc:sldMk cId="0" sldId="260"/>
        </pc:sldMkLst>
        <pc:spChg chg="mod">
          <ac:chgData name="SAILOR, JENNIFER" userId="3cd0423a-3202-45e3-b1eb-8c65a7220a42" providerId="ADAL" clId="{95FDCFE6-E0B5-4293-A0BD-575DE0DA9166}" dt="2022-03-21T20:50:43.371" v="15" actId="27636"/>
          <ac:spMkLst>
            <pc:docMk/>
            <pc:sldMk cId="0" sldId="260"/>
            <ac:spMk id="2" creationId="{CAB7A233-114D-4D1F-BBC1-791105D4E48A}"/>
          </ac:spMkLst>
        </pc:spChg>
        <pc:spChg chg="mod">
          <ac:chgData name="SAILOR, JENNIFER" userId="3cd0423a-3202-45e3-b1eb-8c65a7220a42" providerId="ADAL" clId="{95FDCFE6-E0B5-4293-A0BD-575DE0DA9166}" dt="2022-03-21T20:51:20.330" v="66" actId="20577"/>
          <ac:spMkLst>
            <pc:docMk/>
            <pc:sldMk cId="0" sldId="260"/>
            <ac:spMk id="4" creationId="{AA318895-7EA4-4CDC-9821-8746D00598AE}"/>
          </ac:spMkLst>
        </pc:spChg>
        <pc:spChg chg="mod">
          <ac:chgData name="SAILOR, JENNIFER" userId="3cd0423a-3202-45e3-b1eb-8c65a7220a42" providerId="ADAL" clId="{95FDCFE6-E0B5-4293-A0BD-575DE0DA9166}" dt="2022-03-21T20:51:36.358" v="108" actId="20577"/>
          <ac:spMkLst>
            <pc:docMk/>
            <pc:sldMk cId="0" sldId="260"/>
            <ac:spMk id="21507" creationId="{94BD2085-FEBD-4DBE-A05C-FC5F1EDB3D80}"/>
          </ac:spMkLst>
        </pc:spChg>
        <pc:picChg chg="del">
          <ac:chgData name="SAILOR, JENNIFER" userId="3cd0423a-3202-45e3-b1eb-8c65a7220a42" providerId="ADAL" clId="{95FDCFE6-E0B5-4293-A0BD-575DE0DA9166}" dt="2022-03-21T21:41:32.048" v="120"/>
          <ac:picMkLst>
            <pc:docMk/>
            <pc:sldMk cId="0" sldId="260"/>
            <ac:picMk id="3" creationId="{27860BA4-B482-43C2-BC66-D13B87C0392C}"/>
          </ac:picMkLst>
        </pc:picChg>
      </pc:sldChg>
      <pc:sldChg chg="del">
        <pc:chgData name="SAILOR, JENNIFER" userId="3cd0423a-3202-45e3-b1eb-8c65a7220a42" providerId="ADAL" clId="{95FDCFE6-E0B5-4293-A0BD-575DE0DA9166}" dt="2022-03-21T21:48:43.454" v="225" actId="47"/>
        <pc:sldMkLst>
          <pc:docMk/>
          <pc:sldMk cId="3293441966" sldId="262"/>
        </pc:sldMkLst>
      </pc:sldChg>
      <pc:sldChg chg="modSp add del mod">
        <pc:chgData name="SAILOR, JENNIFER" userId="3cd0423a-3202-45e3-b1eb-8c65a7220a42" providerId="ADAL" clId="{95FDCFE6-E0B5-4293-A0BD-575DE0DA9166}" dt="2022-03-21T22:00:25.106" v="637" actId="20577"/>
        <pc:sldMkLst>
          <pc:docMk/>
          <pc:sldMk cId="0" sldId="263"/>
        </pc:sldMkLst>
        <pc:spChg chg="mod">
          <ac:chgData name="SAILOR, JENNIFER" userId="3cd0423a-3202-45e3-b1eb-8c65a7220a42" providerId="ADAL" clId="{95FDCFE6-E0B5-4293-A0BD-575DE0DA9166}" dt="2022-03-21T22:00:03.894" v="609" actId="404"/>
          <ac:spMkLst>
            <pc:docMk/>
            <pc:sldMk cId="0" sldId="263"/>
            <ac:spMk id="2" creationId="{635F0531-EE89-4805-B409-EF7E4AEC6F82}"/>
          </ac:spMkLst>
        </pc:spChg>
        <pc:spChg chg="mod">
          <ac:chgData name="SAILOR, JENNIFER" userId="3cd0423a-3202-45e3-b1eb-8c65a7220a42" providerId="ADAL" clId="{95FDCFE6-E0B5-4293-A0BD-575DE0DA9166}" dt="2022-03-21T22:00:19.503" v="610"/>
          <ac:spMkLst>
            <pc:docMk/>
            <pc:sldMk cId="0" sldId="263"/>
            <ac:spMk id="24579" creationId="{F916AAA1-828F-47BC-B808-4DA72F36E91B}"/>
          </ac:spMkLst>
        </pc:spChg>
        <pc:spChg chg="mod">
          <ac:chgData name="SAILOR, JENNIFER" userId="3cd0423a-3202-45e3-b1eb-8c65a7220a42" providerId="ADAL" clId="{95FDCFE6-E0B5-4293-A0BD-575DE0DA9166}" dt="2022-03-21T22:00:25.106" v="637" actId="20577"/>
          <ac:spMkLst>
            <pc:docMk/>
            <pc:sldMk cId="0" sldId="263"/>
            <ac:spMk id="24580" creationId="{EC21C8CE-E17E-4D09-A4C4-1FA466BF9505}"/>
          </ac:spMkLst>
        </pc:spChg>
      </pc:sldChg>
      <pc:sldChg chg="addSp delSp mod">
        <pc:chgData name="SAILOR, JENNIFER" userId="3cd0423a-3202-45e3-b1eb-8c65a7220a42" providerId="ADAL" clId="{95FDCFE6-E0B5-4293-A0BD-575DE0DA9166}" dt="2022-03-21T21:42:34.528" v="140" actId="22"/>
        <pc:sldMkLst>
          <pc:docMk/>
          <pc:sldMk cId="4040261559" sldId="264"/>
        </pc:sldMkLst>
        <pc:picChg chg="add del">
          <ac:chgData name="SAILOR, JENNIFER" userId="3cd0423a-3202-45e3-b1eb-8c65a7220a42" providerId="ADAL" clId="{95FDCFE6-E0B5-4293-A0BD-575DE0DA9166}" dt="2022-03-21T21:42:34.528" v="140" actId="22"/>
          <ac:picMkLst>
            <pc:docMk/>
            <pc:sldMk cId="4040261559" sldId="264"/>
            <ac:picMk id="3" creationId="{4E7284EB-5929-4CD3-82BD-87F2B079ECC0}"/>
          </ac:picMkLst>
        </pc:picChg>
      </pc:sldChg>
      <pc:sldChg chg="del">
        <pc:chgData name="SAILOR, JENNIFER" userId="3cd0423a-3202-45e3-b1eb-8c65a7220a42" providerId="ADAL" clId="{95FDCFE6-E0B5-4293-A0BD-575DE0DA9166}" dt="2022-03-21T21:44:38.628" v="180" actId="47"/>
        <pc:sldMkLst>
          <pc:docMk/>
          <pc:sldMk cId="791531915" sldId="266"/>
        </pc:sldMkLst>
      </pc:sldChg>
      <pc:sldChg chg="addSp delSp modSp mod">
        <pc:chgData name="SAILOR, JENNIFER" userId="3cd0423a-3202-45e3-b1eb-8c65a7220a42" providerId="ADAL" clId="{95FDCFE6-E0B5-4293-A0BD-575DE0DA9166}" dt="2022-03-21T21:59:21.743" v="607" actId="1076"/>
        <pc:sldMkLst>
          <pc:docMk/>
          <pc:sldMk cId="1765089110" sldId="267"/>
        </pc:sldMkLst>
        <pc:spChg chg="add del mod">
          <ac:chgData name="SAILOR, JENNIFER" userId="3cd0423a-3202-45e3-b1eb-8c65a7220a42" providerId="ADAL" clId="{95FDCFE6-E0B5-4293-A0BD-575DE0DA9166}" dt="2022-03-21T21:55:30.213" v="448"/>
          <ac:spMkLst>
            <pc:docMk/>
            <pc:sldMk cId="1765089110" sldId="267"/>
            <ac:spMk id="10" creationId="{79280F4D-3581-4125-8E4D-0FDB796B2868}"/>
          </ac:spMkLst>
        </pc:spChg>
        <pc:spChg chg="add del mod">
          <ac:chgData name="SAILOR, JENNIFER" userId="3cd0423a-3202-45e3-b1eb-8c65a7220a42" providerId="ADAL" clId="{95FDCFE6-E0B5-4293-A0BD-575DE0DA9166}" dt="2022-03-21T21:57:33.198" v="499" actId="478"/>
          <ac:spMkLst>
            <pc:docMk/>
            <pc:sldMk cId="1765089110" sldId="267"/>
            <ac:spMk id="11" creationId="{1AAFEA42-F2FD-41AE-AFB8-230718BD3419}"/>
          </ac:spMkLst>
        </pc:spChg>
        <pc:spChg chg="add mod">
          <ac:chgData name="SAILOR, JENNIFER" userId="3cd0423a-3202-45e3-b1eb-8c65a7220a42" providerId="ADAL" clId="{95FDCFE6-E0B5-4293-A0BD-575DE0DA9166}" dt="2022-03-21T21:57:39.502" v="516" actId="20577"/>
          <ac:spMkLst>
            <pc:docMk/>
            <pc:sldMk cId="1765089110" sldId="267"/>
            <ac:spMk id="12" creationId="{93C8C218-F8ED-4F79-84EE-5856DD805C58}"/>
          </ac:spMkLst>
        </pc:spChg>
        <pc:picChg chg="mod">
          <ac:chgData name="SAILOR, JENNIFER" userId="3cd0423a-3202-45e3-b1eb-8c65a7220a42" providerId="ADAL" clId="{95FDCFE6-E0B5-4293-A0BD-575DE0DA9166}" dt="2022-03-21T21:58:53.619" v="602" actId="1076"/>
          <ac:picMkLst>
            <pc:docMk/>
            <pc:sldMk cId="1765089110" sldId="267"/>
            <ac:picMk id="35" creationId="{F7A375D1-B971-46FD-9D84-17BB42C1DA88}"/>
          </ac:picMkLst>
        </pc:picChg>
        <pc:picChg chg="mod">
          <ac:chgData name="SAILOR, JENNIFER" userId="3cd0423a-3202-45e3-b1eb-8c65a7220a42" providerId="ADAL" clId="{95FDCFE6-E0B5-4293-A0BD-575DE0DA9166}" dt="2022-03-21T21:59:21.743" v="607" actId="1076"/>
          <ac:picMkLst>
            <pc:docMk/>
            <pc:sldMk cId="1765089110" sldId="267"/>
            <ac:picMk id="40" creationId="{5A9ED3DA-12AF-42E0-9E07-9F61EE3F92C5}"/>
          </ac:picMkLst>
        </pc:picChg>
        <pc:picChg chg="mod">
          <ac:chgData name="SAILOR, JENNIFER" userId="3cd0423a-3202-45e3-b1eb-8c65a7220a42" providerId="ADAL" clId="{95FDCFE6-E0B5-4293-A0BD-575DE0DA9166}" dt="2022-03-21T21:58:45.797" v="601" actId="1076"/>
          <ac:picMkLst>
            <pc:docMk/>
            <pc:sldMk cId="1765089110" sldId="267"/>
            <ac:picMk id="41" creationId="{0D6F8C3B-5641-4245-8CCA-95E9D21CBB3C}"/>
          </ac:picMkLst>
        </pc:picChg>
        <pc:picChg chg="mod">
          <ac:chgData name="SAILOR, JENNIFER" userId="3cd0423a-3202-45e3-b1eb-8c65a7220a42" providerId="ADAL" clId="{95FDCFE6-E0B5-4293-A0BD-575DE0DA9166}" dt="2022-03-21T21:57:55.787" v="589" actId="1076"/>
          <ac:picMkLst>
            <pc:docMk/>
            <pc:sldMk cId="1765089110" sldId="267"/>
            <ac:picMk id="42" creationId="{81B9026C-EE8B-446A-B695-50A65DF82DE3}"/>
          </ac:picMkLst>
        </pc:picChg>
        <pc:picChg chg="mod">
          <ac:chgData name="SAILOR, JENNIFER" userId="3cd0423a-3202-45e3-b1eb-8c65a7220a42" providerId="ADAL" clId="{95FDCFE6-E0B5-4293-A0BD-575DE0DA9166}" dt="2022-03-21T21:58:09.459" v="591" actId="1076"/>
          <ac:picMkLst>
            <pc:docMk/>
            <pc:sldMk cId="1765089110" sldId="267"/>
            <ac:picMk id="49" creationId="{4B4013CE-5F92-4CD8-B49B-AA8ECBB562F8}"/>
          </ac:picMkLst>
        </pc:picChg>
      </pc:sldChg>
      <pc:sldChg chg="modSp mod">
        <pc:chgData name="SAILOR, JENNIFER" userId="3cd0423a-3202-45e3-b1eb-8c65a7220a42" providerId="ADAL" clId="{95FDCFE6-E0B5-4293-A0BD-575DE0DA9166}" dt="2022-03-21T21:53:50.444" v="387" actId="20577"/>
        <pc:sldMkLst>
          <pc:docMk/>
          <pc:sldMk cId="0" sldId="268"/>
        </pc:sldMkLst>
        <pc:spChg chg="mod">
          <ac:chgData name="SAILOR, JENNIFER" userId="3cd0423a-3202-45e3-b1eb-8c65a7220a42" providerId="ADAL" clId="{95FDCFE6-E0B5-4293-A0BD-575DE0DA9166}" dt="2022-03-21T21:53:50.444" v="387" actId="20577"/>
          <ac:spMkLst>
            <pc:docMk/>
            <pc:sldMk cId="0" sldId="268"/>
            <ac:spMk id="28674" creationId="{94BF399E-F802-4689-9C03-70762D1902CC}"/>
          </ac:spMkLst>
        </pc:spChg>
        <pc:spChg chg="mod">
          <ac:chgData name="SAILOR, JENNIFER" userId="3cd0423a-3202-45e3-b1eb-8c65a7220a42" providerId="ADAL" clId="{95FDCFE6-E0B5-4293-A0BD-575DE0DA9166}" dt="2022-03-21T21:53:47.165" v="377" actId="20577"/>
          <ac:spMkLst>
            <pc:docMk/>
            <pc:sldMk cId="0" sldId="268"/>
            <ac:spMk id="28675" creationId="{409CE00B-82EE-488A-A997-15E98625128B}"/>
          </ac:spMkLst>
        </pc:spChg>
      </pc:sldChg>
      <pc:sldChg chg="del">
        <pc:chgData name="SAILOR, JENNIFER" userId="3cd0423a-3202-45e3-b1eb-8c65a7220a42" providerId="ADAL" clId="{95FDCFE6-E0B5-4293-A0BD-575DE0DA9166}" dt="2022-03-21T21:45:40.060" v="191" actId="47"/>
        <pc:sldMkLst>
          <pc:docMk/>
          <pc:sldMk cId="3995692536" sldId="268"/>
        </pc:sldMkLst>
      </pc:sldChg>
      <pc:sldChg chg="del">
        <pc:chgData name="SAILOR, JENNIFER" userId="3cd0423a-3202-45e3-b1eb-8c65a7220a42" providerId="ADAL" clId="{95FDCFE6-E0B5-4293-A0BD-575DE0DA9166}" dt="2022-03-21T21:42:07.648" v="138" actId="47"/>
        <pc:sldMkLst>
          <pc:docMk/>
          <pc:sldMk cId="644116541" sldId="271"/>
        </pc:sldMkLst>
      </pc:sldChg>
      <pc:sldChg chg="del">
        <pc:chgData name="SAILOR, JENNIFER" userId="3cd0423a-3202-45e3-b1eb-8c65a7220a42" providerId="ADAL" clId="{95FDCFE6-E0B5-4293-A0BD-575DE0DA9166}" dt="2022-03-21T21:55:09.687" v="446" actId="47"/>
        <pc:sldMkLst>
          <pc:docMk/>
          <pc:sldMk cId="2377641357" sldId="275"/>
        </pc:sldMkLst>
      </pc:sldChg>
      <pc:sldChg chg="del">
        <pc:chgData name="SAILOR, JENNIFER" userId="3cd0423a-3202-45e3-b1eb-8c65a7220a42" providerId="ADAL" clId="{95FDCFE6-E0B5-4293-A0BD-575DE0DA9166}" dt="2022-03-21T21:53:55.722" v="388" actId="47"/>
        <pc:sldMkLst>
          <pc:docMk/>
          <pc:sldMk cId="754736416" sldId="278"/>
        </pc:sldMkLst>
      </pc:sldChg>
      <pc:sldChg chg="del">
        <pc:chgData name="SAILOR, JENNIFER" userId="3cd0423a-3202-45e3-b1eb-8c65a7220a42" providerId="ADAL" clId="{95FDCFE6-E0B5-4293-A0BD-575DE0DA9166}" dt="2022-03-21T21:46:42.449" v="199" actId="47"/>
        <pc:sldMkLst>
          <pc:docMk/>
          <pc:sldMk cId="3170384915" sldId="280"/>
        </pc:sldMkLst>
      </pc:sldChg>
      <pc:sldChg chg="del">
        <pc:chgData name="SAILOR, JENNIFER" userId="3cd0423a-3202-45e3-b1eb-8c65a7220a42" providerId="ADAL" clId="{95FDCFE6-E0B5-4293-A0BD-575DE0DA9166}" dt="2022-03-21T21:54:25.473" v="412" actId="47"/>
        <pc:sldMkLst>
          <pc:docMk/>
          <pc:sldMk cId="56719485" sldId="281"/>
        </pc:sldMkLst>
      </pc:sldChg>
      <pc:sldChg chg="add del">
        <pc:chgData name="SAILOR, JENNIFER" userId="3cd0423a-3202-45e3-b1eb-8c65a7220a42" providerId="ADAL" clId="{95FDCFE6-E0B5-4293-A0BD-575DE0DA9166}" dt="2022-03-21T21:51:58.547" v="358" actId="47"/>
        <pc:sldMkLst>
          <pc:docMk/>
          <pc:sldMk cId="2341324546" sldId="283"/>
        </pc:sldMkLst>
      </pc:sldChg>
      <pc:sldChg chg="add del">
        <pc:chgData name="SAILOR, JENNIFER" userId="3cd0423a-3202-45e3-b1eb-8c65a7220a42" providerId="ADAL" clId="{95FDCFE6-E0B5-4293-A0BD-575DE0DA9166}" dt="2022-03-21T21:52:03.946" v="369" actId="47"/>
        <pc:sldMkLst>
          <pc:docMk/>
          <pc:sldMk cId="2949547162" sldId="284"/>
        </pc:sldMkLst>
      </pc:sldChg>
      <pc:sldChg chg="del">
        <pc:chgData name="SAILOR, JENNIFER" userId="3cd0423a-3202-45e3-b1eb-8c65a7220a42" providerId="ADAL" clId="{95FDCFE6-E0B5-4293-A0BD-575DE0DA9166}" dt="2022-03-21T21:54:44.853" v="434" actId="47"/>
        <pc:sldMkLst>
          <pc:docMk/>
          <pc:sldMk cId="1590266889" sldId="285"/>
        </pc:sldMkLst>
      </pc:sldChg>
      <pc:sldChg chg="modSp del mod">
        <pc:chgData name="SAILOR, JENNIFER" userId="3cd0423a-3202-45e3-b1eb-8c65a7220a42" providerId="ADAL" clId="{95FDCFE6-E0B5-4293-A0BD-575DE0DA9166}" dt="2022-03-21T21:42:03.768" v="137" actId="12"/>
        <pc:sldMkLst>
          <pc:docMk/>
          <pc:sldMk cId="0" sldId="287"/>
        </pc:sldMkLst>
        <pc:spChg chg="mod">
          <ac:chgData name="SAILOR, JENNIFER" userId="3cd0423a-3202-45e3-b1eb-8c65a7220a42" providerId="ADAL" clId="{95FDCFE6-E0B5-4293-A0BD-575DE0DA9166}" dt="2022-03-21T21:41:45.132" v="133" actId="20577"/>
          <ac:spMkLst>
            <pc:docMk/>
            <pc:sldMk cId="0" sldId="287"/>
            <ac:spMk id="28674" creationId="{94BF399E-F802-4689-9C03-70762D1902CC}"/>
          </ac:spMkLst>
        </pc:spChg>
        <pc:spChg chg="mod">
          <ac:chgData name="SAILOR, JENNIFER" userId="3cd0423a-3202-45e3-b1eb-8c65a7220a42" providerId="ADAL" clId="{95FDCFE6-E0B5-4293-A0BD-575DE0DA9166}" dt="2022-03-21T21:42:03.768" v="137" actId="12"/>
          <ac:spMkLst>
            <pc:docMk/>
            <pc:sldMk cId="0" sldId="287"/>
            <ac:spMk id="28675" creationId="{409CE00B-82EE-488A-A997-15E98625128B}"/>
          </ac:spMkLst>
        </pc:spChg>
      </pc:sldChg>
      <pc:sldChg chg="addSp delSp modSp mod modAnim">
        <pc:chgData name="SAILOR, JENNIFER" userId="3cd0423a-3202-45e3-b1eb-8c65a7220a42" providerId="ADAL" clId="{95FDCFE6-E0B5-4293-A0BD-575DE0DA9166}" dt="2022-03-23T20:18:21.713" v="646" actId="113"/>
        <pc:sldMkLst>
          <pc:docMk/>
          <pc:sldMk cId="4089403564" sldId="288"/>
        </pc:sldMkLst>
        <pc:spChg chg="add del mod">
          <ac:chgData name="SAILOR, JENNIFER" userId="3cd0423a-3202-45e3-b1eb-8c65a7220a42" providerId="ADAL" clId="{95FDCFE6-E0B5-4293-A0BD-575DE0DA9166}" dt="2022-03-21T21:43:00.313" v="162" actId="478"/>
          <ac:spMkLst>
            <pc:docMk/>
            <pc:sldMk cId="4089403564" sldId="288"/>
            <ac:spMk id="2" creationId="{97817974-4BE0-4BD6-8F99-E3F664ADA5D2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5" creationId="{6EAEB73A-9910-4433-B431-8E51838E02E9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6" creationId="{794E414E-1709-4D80-A1A5-EA9F8F896EAB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7" creationId="{13C5C557-4DED-459E-8F28-84F6EBD913F4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8" creationId="{03B1AD66-C221-4120-BDA5-69F13E93F51F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9" creationId="{88DE035B-EE9D-4C13-89CF-7247A0AA287A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0" creationId="{6AFFC01A-63BB-4C15-8F0C-0D07A6FC2023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1" creationId="{B2CDF343-8058-4358-9266-8EBA497D8AE8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2" creationId="{4C331878-16C4-4C1A-AD9D-B689B1B26117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3" creationId="{D53596CF-241F-4766-8A19-C9B1BF96B334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4" creationId="{B4E4CB68-4066-4A58-8F02-07670E615594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5" creationId="{3C6CE071-690D-43B9-ADCB-27A3D4F2F13A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6" creationId="{BB5AEEE7-9683-4702-A8E9-A962B5969FC0}"/>
          </ac:spMkLst>
        </pc:spChg>
        <pc:spChg chg="add del mod">
          <ac:chgData name="SAILOR, JENNIFER" userId="3cd0423a-3202-45e3-b1eb-8c65a7220a42" providerId="ADAL" clId="{95FDCFE6-E0B5-4293-A0BD-575DE0DA9166}" dt="2022-03-21T21:43:15.824" v="164"/>
          <ac:spMkLst>
            <pc:docMk/>
            <pc:sldMk cId="4089403564" sldId="288"/>
            <ac:spMk id="17" creationId="{E7B8CA0D-BAE6-4035-A60E-2D38EEEDAD54}"/>
          </ac:spMkLst>
        </pc:spChg>
        <pc:spChg chg="add mod">
          <ac:chgData name="SAILOR, JENNIFER" userId="3cd0423a-3202-45e3-b1eb-8c65a7220a42" providerId="ADAL" clId="{95FDCFE6-E0B5-4293-A0BD-575DE0DA9166}" dt="2022-03-21T21:43:28.648" v="166" actId="1076"/>
          <ac:spMkLst>
            <pc:docMk/>
            <pc:sldMk cId="4089403564" sldId="288"/>
            <ac:spMk id="18" creationId="{47F87CA2-F818-45F1-9D51-53C12CA3EBF5}"/>
          </ac:spMkLst>
        </pc:spChg>
        <pc:spChg chg="add mod">
          <ac:chgData name="SAILOR, JENNIFER" userId="3cd0423a-3202-45e3-b1eb-8c65a7220a42" providerId="ADAL" clId="{95FDCFE6-E0B5-4293-A0BD-575DE0DA9166}" dt="2022-03-21T21:43:28.648" v="166" actId="1076"/>
          <ac:spMkLst>
            <pc:docMk/>
            <pc:sldMk cId="4089403564" sldId="288"/>
            <ac:spMk id="19" creationId="{7058CB4E-F213-4B80-BF74-A06EAB4940CB}"/>
          </ac:spMkLst>
        </pc:spChg>
        <pc:spChg chg="add mod">
          <ac:chgData name="SAILOR, JENNIFER" userId="3cd0423a-3202-45e3-b1eb-8c65a7220a42" providerId="ADAL" clId="{95FDCFE6-E0B5-4293-A0BD-575DE0DA9166}" dt="2022-03-21T21:43:28.648" v="166" actId="1076"/>
          <ac:spMkLst>
            <pc:docMk/>
            <pc:sldMk cId="4089403564" sldId="288"/>
            <ac:spMk id="20" creationId="{A063277E-E17C-4D15-8D02-395E6335D6A8}"/>
          </ac:spMkLst>
        </pc:spChg>
        <pc:spChg chg="add mod">
          <ac:chgData name="SAILOR, JENNIFER" userId="3cd0423a-3202-45e3-b1eb-8c65a7220a42" providerId="ADAL" clId="{95FDCFE6-E0B5-4293-A0BD-575DE0DA9166}" dt="2022-03-21T21:43:28.648" v="166" actId="1076"/>
          <ac:spMkLst>
            <pc:docMk/>
            <pc:sldMk cId="4089403564" sldId="288"/>
            <ac:spMk id="21" creationId="{2B9D270C-5C82-476B-A76E-5629E753A8BE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2" creationId="{E24E92B0-6A92-4CCF-85D7-67DB0A35E254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3" creationId="{EFD1BBA6-07B6-4700-8072-F12FDA43EA50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4" creationId="{32979837-2DB6-467E-9363-53A225CB9D00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5" creationId="{A4B16B30-F432-466E-8B4E-30FA9F4E23CF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6" creationId="{7FC3EC0A-49F0-4CBD-ACD0-A3B2AFBC068C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7" creationId="{8EF0B176-DD2D-41CB-AC55-65748EE0DEC6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28" creationId="{6562B0AC-995C-4469-8642-BE1397338084}"/>
          </ac:spMkLst>
        </pc:spChg>
        <pc:spChg chg="add mod">
          <ac:chgData name="SAILOR, JENNIFER" userId="3cd0423a-3202-45e3-b1eb-8c65a7220a42" providerId="ADAL" clId="{95FDCFE6-E0B5-4293-A0BD-575DE0DA9166}" dt="2022-03-21T21:43:28.648" v="166" actId="1076"/>
          <ac:spMkLst>
            <pc:docMk/>
            <pc:sldMk cId="4089403564" sldId="288"/>
            <ac:spMk id="29" creationId="{1BB7F502-6692-403A-A57F-58273F907EEC}"/>
          </ac:spMkLst>
        </pc:spChg>
        <pc:spChg chg="add mod">
          <ac:chgData name="SAILOR, JENNIFER" userId="3cd0423a-3202-45e3-b1eb-8c65a7220a42" providerId="ADAL" clId="{95FDCFE6-E0B5-4293-A0BD-575DE0DA9166}" dt="2022-03-23T20:18:21.713" v="646" actId="113"/>
          <ac:spMkLst>
            <pc:docMk/>
            <pc:sldMk cId="4089403564" sldId="288"/>
            <ac:spMk id="30" creationId="{A6D8C5CB-BEC1-4446-8C63-5CFE5F948B4A}"/>
          </ac:spMkLst>
        </pc:spChg>
        <pc:spChg chg="mod">
          <ac:chgData name="SAILOR, JENNIFER" userId="3cd0423a-3202-45e3-b1eb-8c65a7220a42" providerId="ADAL" clId="{95FDCFE6-E0B5-4293-A0BD-575DE0DA9166}" dt="2022-03-21T21:42:54.706" v="160" actId="20577"/>
          <ac:spMkLst>
            <pc:docMk/>
            <pc:sldMk cId="4089403564" sldId="288"/>
            <ac:spMk id="28674" creationId="{94BF399E-F802-4689-9C03-70762D1902CC}"/>
          </ac:spMkLst>
        </pc:spChg>
        <pc:spChg chg="del">
          <ac:chgData name="SAILOR, JENNIFER" userId="3cd0423a-3202-45e3-b1eb-8c65a7220a42" providerId="ADAL" clId="{95FDCFE6-E0B5-4293-A0BD-575DE0DA9166}" dt="2022-03-21T21:42:58.180" v="161" actId="478"/>
          <ac:spMkLst>
            <pc:docMk/>
            <pc:sldMk cId="4089403564" sldId="288"/>
            <ac:spMk id="28675" creationId="{409CE00B-82EE-488A-A997-15E98625128B}"/>
          </ac:spMkLst>
        </pc:spChg>
      </pc:sldChg>
      <pc:sldChg chg="addSp delSp modSp add mod delAnim">
        <pc:chgData name="SAILOR, JENNIFER" userId="3cd0423a-3202-45e3-b1eb-8c65a7220a42" providerId="ADAL" clId="{95FDCFE6-E0B5-4293-A0BD-575DE0DA9166}" dt="2022-03-21T21:44:36.189" v="179" actId="1076"/>
        <pc:sldMkLst>
          <pc:docMk/>
          <pc:sldMk cId="2149181455" sldId="289"/>
        </pc:sldMkLst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18" creationId="{47F87CA2-F818-45F1-9D51-53C12CA3EBF5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19" creationId="{7058CB4E-F213-4B80-BF74-A06EAB4940CB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0" creationId="{A063277E-E17C-4D15-8D02-395E6335D6A8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1" creationId="{2B9D270C-5C82-476B-A76E-5629E753A8BE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2" creationId="{E24E92B0-6A92-4CCF-85D7-67DB0A35E254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3" creationId="{EFD1BBA6-07B6-4700-8072-F12FDA43EA50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4" creationId="{32979837-2DB6-467E-9363-53A225CB9D00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5" creationId="{A4B16B30-F432-466E-8B4E-30FA9F4E23CF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6" creationId="{7FC3EC0A-49F0-4CBD-ACD0-A3B2AFBC068C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7" creationId="{8EF0B176-DD2D-41CB-AC55-65748EE0DEC6}"/>
          </ac:spMkLst>
        </pc:spChg>
        <pc:spChg chg="del">
          <ac:chgData name="SAILOR, JENNIFER" userId="3cd0423a-3202-45e3-b1eb-8c65a7220a42" providerId="ADAL" clId="{95FDCFE6-E0B5-4293-A0BD-575DE0DA9166}" dt="2022-03-21T21:44:14.911" v="176" actId="478"/>
          <ac:spMkLst>
            <pc:docMk/>
            <pc:sldMk cId="2149181455" sldId="289"/>
            <ac:spMk id="28" creationId="{6562B0AC-995C-4469-8642-BE1397338084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29" creationId="{1BB7F502-6692-403A-A57F-58273F907EEC}"/>
          </ac:spMkLst>
        </pc:spChg>
        <pc:spChg chg="del">
          <ac:chgData name="SAILOR, JENNIFER" userId="3cd0423a-3202-45e3-b1eb-8c65a7220a42" providerId="ADAL" clId="{95FDCFE6-E0B5-4293-A0BD-575DE0DA9166}" dt="2022-03-21T21:44:10.468" v="175" actId="478"/>
          <ac:spMkLst>
            <pc:docMk/>
            <pc:sldMk cId="2149181455" sldId="289"/>
            <ac:spMk id="30" creationId="{A6D8C5CB-BEC1-4446-8C63-5CFE5F948B4A}"/>
          </ac:spMkLst>
        </pc:spChg>
        <pc:spChg chg="mod">
          <ac:chgData name="SAILOR, JENNIFER" userId="3cd0423a-3202-45e3-b1eb-8c65a7220a42" providerId="ADAL" clId="{95FDCFE6-E0B5-4293-A0BD-575DE0DA9166}" dt="2022-03-21T21:44:02.677" v="174" actId="20577"/>
          <ac:spMkLst>
            <pc:docMk/>
            <pc:sldMk cId="2149181455" sldId="289"/>
            <ac:spMk id="28674" creationId="{94BF399E-F802-4689-9C03-70762D1902CC}"/>
          </ac:spMkLst>
        </pc:spChg>
        <pc:picChg chg="add mod">
          <ac:chgData name="SAILOR, JENNIFER" userId="3cd0423a-3202-45e3-b1eb-8c65a7220a42" providerId="ADAL" clId="{95FDCFE6-E0B5-4293-A0BD-575DE0DA9166}" dt="2022-03-21T21:44:36.189" v="179" actId="1076"/>
          <ac:picMkLst>
            <pc:docMk/>
            <pc:sldMk cId="2149181455" sldId="289"/>
            <ac:picMk id="2" creationId="{C5A0AAE9-B62C-46A6-A8AF-189AFBB24624}"/>
          </ac:picMkLst>
        </pc:picChg>
      </pc:sldChg>
      <pc:sldChg chg="addSp delSp modSp add mod ord">
        <pc:chgData name="SAILOR, JENNIFER" userId="3cd0423a-3202-45e3-b1eb-8c65a7220a42" providerId="ADAL" clId="{95FDCFE6-E0B5-4293-A0BD-575DE0DA9166}" dt="2022-03-21T21:45:34.624" v="190" actId="1076"/>
        <pc:sldMkLst>
          <pc:docMk/>
          <pc:sldMk cId="118210738" sldId="290"/>
        </pc:sldMkLst>
        <pc:spChg chg="add del mod">
          <ac:chgData name="SAILOR, JENNIFER" userId="3cd0423a-3202-45e3-b1eb-8c65a7220a42" providerId="ADAL" clId="{95FDCFE6-E0B5-4293-A0BD-575DE0DA9166}" dt="2022-03-21T21:45:21.498" v="188"/>
          <ac:spMkLst>
            <pc:docMk/>
            <pc:sldMk cId="118210738" sldId="290"/>
            <ac:spMk id="4" creationId="{59B9EA18-3533-412B-A1CF-3A9A9466A2F1}"/>
          </ac:spMkLst>
        </pc:spChg>
        <pc:spChg chg="add del mod">
          <ac:chgData name="SAILOR, JENNIFER" userId="3cd0423a-3202-45e3-b1eb-8c65a7220a42" providerId="ADAL" clId="{95FDCFE6-E0B5-4293-A0BD-575DE0DA9166}" dt="2022-03-21T21:45:21.498" v="188"/>
          <ac:spMkLst>
            <pc:docMk/>
            <pc:sldMk cId="118210738" sldId="290"/>
            <ac:spMk id="5" creationId="{4A3CE085-B0F6-4E47-B5EE-4A72C68E3E6C}"/>
          </ac:spMkLst>
        </pc:spChg>
        <pc:spChg chg="add del mod">
          <ac:chgData name="SAILOR, JENNIFER" userId="3cd0423a-3202-45e3-b1eb-8c65a7220a42" providerId="ADAL" clId="{95FDCFE6-E0B5-4293-A0BD-575DE0DA9166}" dt="2022-03-21T21:45:21.498" v="188"/>
          <ac:spMkLst>
            <pc:docMk/>
            <pc:sldMk cId="118210738" sldId="290"/>
            <ac:spMk id="7" creationId="{2839F795-4FE7-433A-8786-5F4E99BB6057}"/>
          </ac:spMkLst>
        </pc:spChg>
        <pc:spChg chg="add del mod">
          <ac:chgData name="SAILOR, JENNIFER" userId="3cd0423a-3202-45e3-b1eb-8c65a7220a42" providerId="ADAL" clId="{95FDCFE6-E0B5-4293-A0BD-575DE0DA9166}" dt="2022-03-21T21:45:21.498" v="188"/>
          <ac:spMkLst>
            <pc:docMk/>
            <pc:sldMk cId="118210738" sldId="290"/>
            <ac:spMk id="8" creationId="{8C3FE8F1-F07A-477B-91A3-C6ED8671DEF5}"/>
          </ac:spMkLst>
        </pc:spChg>
        <pc:picChg chg="add mod">
          <ac:chgData name="SAILOR, JENNIFER" userId="3cd0423a-3202-45e3-b1eb-8c65a7220a42" providerId="ADAL" clId="{95FDCFE6-E0B5-4293-A0BD-575DE0DA9166}" dt="2022-03-21T21:45:34.624" v="190" actId="1076"/>
          <ac:picMkLst>
            <pc:docMk/>
            <pc:sldMk cId="118210738" sldId="290"/>
            <ac:picMk id="3" creationId="{07DA9A4D-3080-44D6-9BFA-2414269EB3CE}"/>
          </ac:picMkLst>
        </pc:picChg>
        <pc:cxnChg chg="add del mod">
          <ac:chgData name="SAILOR, JENNIFER" userId="3cd0423a-3202-45e3-b1eb-8c65a7220a42" providerId="ADAL" clId="{95FDCFE6-E0B5-4293-A0BD-575DE0DA9166}" dt="2022-03-21T21:45:21.498" v="188"/>
          <ac:cxnSpMkLst>
            <pc:docMk/>
            <pc:sldMk cId="118210738" sldId="290"/>
            <ac:cxnSpMk id="6" creationId="{681A5A31-606B-4A80-919F-C393CCAE6F61}"/>
          </ac:cxnSpMkLst>
        </pc:cxnChg>
      </pc:sldChg>
      <pc:sldChg chg="addSp modSp add mod ord">
        <pc:chgData name="SAILOR, JENNIFER" userId="3cd0423a-3202-45e3-b1eb-8c65a7220a42" providerId="ADAL" clId="{95FDCFE6-E0B5-4293-A0BD-575DE0DA9166}" dt="2022-03-21T21:46:34.716" v="198" actId="14100"/>
        <pc:sldMkLst>
          <pc:docMk/>
          <pc:sldMk cId="3916001283" sldId="291"/>
        </pc:sldMkLst>
        <pc:picChg chg="add mod">
          <ac:chgData name="SAILOR, JENNIFER" userId="3cd0423a-3202-45e3-b1eb-8c65a7220a42" providerId="ADAL" clId="{95FDCFE6-E0B5-4293-A0BD-575DE0DA9166}" dt="2022-03-21T21:46:34.716" v="198" actId="14100"/>
          <ac:picMkLst>
            <pc:docMk/>
            <pc:sldMk cId="3916001283" sldId="291"/>
            <ac:picMk id="4" creationId="{B183FD79-59BD-4A7E-B241-2FF97615E6B1}"/>
          </ac:picMkLst>
        </pc:picChg>
      </pc:sldChg>
      <pc:sldChg chg="addSp delSp modSp add mod">
        <pc:chgData name="SAILOR, JENNIFER" userId="3cd0423a-3202-45e3-b1eb-8c65a7220a42" providerId="ADAL" clId="{95FDCFE6-E0B5-4293-A0BD-575DE0DA9166}" dt="2022-03-21T21:48:56.707" v="253" actId="1035"/>
        <pc:sldMkLst>
          <pc:docMk/>
          <pc:sldMk cId="1815757195" sldId="292"/>
        </pc:sldMkLst>
        <pc:spChg chg="mod">
          <ac:chgData name="SAILOR, JENNIFER" userId="3cd0423a-3202-45e3-b1eb-8c65a7220a42" providerId="ADAL" clId="{95FDCFE6-E0B5-4293-A0BD-575DE0DA9166}" dt="2022-03-21T21:48:31.397" v="224" actId="255"/>
          <ac:spMkLst>
            <pc:docMk/>
            <pc:sldMk cId="1815757195" sldId="292"/>
            <ac:spMk id="28674" creationId="{94BF399E-F802-4689-9C03-70762D1902CC}"/>
          </ac:spMkLst>
        </pc:spChg>
        <pc:picChg chg="del">
          <ac:chgData name="SAILOR, JENNIFER" userId="3cd0423a-3202-45e3-b1eb-8c65a7220a42" providerId="ADAL" clId="{95FDCFE6-E0B5-4293-A0BD-575DE0DA9166}" dt="2022-03-21T21:47:26.067" v="202" actId="478"/>
          <ac:picMkLst>
            <pc:docMk/>
            <pc:sldMk cId="1815757195" sldId="292"/>
            <ac:picMk id="2" creationId="{C5A0AAE9-B62C-46A6-A8AF-189AFBB24624}"/>
          </ac:picMkLst>
        </pc:picChg>
        <pc:picChg chg="del">
          <ac:chgData name="SAILOR, JENNIFER" userId="3cd0423a-3202-45e3-b1eb-8c65a7220a42" providerId="ADAL" clId="{95FDCFE6-E0B5-4293-A0BD-575DE0DA9166}" dt="2022-03-21T21:47:26.067" v="202" actId="478"/>
          <ac:picMkLst>
            <pc:docMk/>
            <pc:sldMk cId="1815757195" sldId="292"/>
            <ac:picMk id="3" creationId="{07DA9A4D-3080-44D6-9BFA-2414269EB3CE}"/>
          </ac:picMkLst>
        </pc:picChg>
        <pc:picChg chg="del">
          <ac:chgData name="SAILOR, JENNIFER" userId="3cd0423a-3202-45e3-b1eb-8c65a7220a42" providerId="ADAL" clId="{95FDCFE6-E0B5-4293-A0BD-575DE0DA9166}" dt="2022-03-21T21:47:22.267" v="201" actId="478"/>
          <ac:picMkLst>
            <pc:docMk/>
            <pc:sldMk cId="1815757195" sldId="292"/>
            <ac:picMk id="4" creationId="{B183FD79-59BD-4A7E-B241-2FF97615E6B1}"/>
          </ac:picMkLst>
        </pc:picChg>
        <pc:picChg chg="add mod">
          <ac:chgData name="SAILOR, JENNIFER" userId="3cd0423a-3202-45e3-b1eb-8c65a7220a42" providerId="ADAL" clId="{95FDCFE6-E0B5-4293-A0BD-575DE0DA9166}" dt="2022-03-21T21:48:53.147" v="241" actId="1035"/>
          <ac:picMkLst>
            <pc:docMk/>
            <pc:sldMk cId="1815757195" sldId="292"/>
            <ac:picMk id="6" creationId="{DA858086-74E0-4DC9-B7A1-3C74A4BE1DB0}"/>
          </ac:picMkLst>
        </pc:picChg>
        <pc:picChg chg="add mod">
          <ac:chgData name="SAILOR, JENNIFER" userId="3cd0423a-3202-45e3-b1eb-8c65a7220a42" providerId="ADAL" clId="{95FDCFE6-E0B5-4293-A0BD-575DE0DA9166}" dt="2022-03-21T21:48:56.707" v="253" actId="1035"/>
          <ac:picMkLst>
            <pc:docMk/>
            <pc:sldMk cId="1815757195" sldId="292"/>
            <ac:picMk id="7" creationId="{C9974CF8-E4C3-4E30-8F06-4B90352C1CF4}"/>
          </ac:picMkLst>
        </pc:picChg>
      </pc:sldChg>
      <pc:sldChg chg="addSp delSp modSp add del mod">
        <pc:chgData name="SAILOR, JENNIFER" userId="3cd0423a-3202-45e3-b1eb-8c65a7220a42" providerId="ADAL" clId="{95FDCFE6-E0B5-4293-A0BD-575DE0DA9166}" dt="2022-03-21T21:51:58.268" v="357"/>
        <pc:sldMkLst>
          <pc:docMk/>
          <pc:sldMk cId="4005277725" sldId="293"/>
        </pc:sldMkLst>
        <pc:spChg chg="mod">
          <ac:chgData name="SAILOR, JENNIFER" userId="3cd0423a-3202-45e3-b1eb-8c65a7220a42" providerId="ADAL" clId="{95FDCFE6-E0B5-4293-A0BD-575DE0DA9166}" dt="2022-03-21T21:51:58.268" v="357"/>
          <ac:spMkLst>
            <pc:docMk/>
            <pc:sldMk cId="4005277725" sldId="293"/>
            <ac:spMk id="28674" creationId="{94BF399E-F802-4689-9C03-70762D1902CC}"/>
          </ac:spMkLst>
        </pc:spChg>
        <pc:picChg chg="add del mod">
          <ac:chgData name="SAILOR, JENNIFER" userId="3cd0423a-3202-45e3-b1eb-8c65a7220a42" providerId="ADAL" clId="{95FDCFE6-E0B5-4293-A0BD-575DE0DA9166}" dt="2022-03-21T21:51:57.144" v="355" actId="1036"/>
          <ac:picMkLst>
            <pc:docMk/>
            <pc:sldMk cId="4005277725" sldId="293"/>
            <ac:picMk id="5" creationId="{CE13BC11-B213-4150-B449-AFEFAE685313}"/>
          </ac:picMkLst>
        </pc:picChg>
        <pc:picChg chg="add del">
          <ac:chgData name="SAILOR, JENNIFER" userId="3cd0423a-3202-45e3-b1eb-8c65a7220a42" providerId="ADAL" clId="{95FDCFE6-E0B5-4293-A0BD-575DE0DA9166}" dt="2022-03-21T21:51:56.195" v="352" actId="478"/>
          <ac:picMkLst>
            <pc:docMk/>
            <pc:sldMk cId="4005277725" sldId="293"/>
            <ac:picMk id="6" creationId="{DA858086-74E0-4DC9-B7A1-3C74A4BE1DB0}"/>
          </ac:picMkLst>
        </pc:picChg>
        <pc:picChg chg="add del">
          <ac:chgData name="SAILOR, JENNIFER" userId="3cd0423a-3202-45e3-b1eb-8c65a7220a42" providerId="ADAL" clId="{95FDCFE6-E0B5-4293-A0BD-575DE0DA9166}" dt="2022-03-21T21:51:56.379" v="353" actId="478"/>
          <ac:picMkLst>
            <pc:docMk/>
            <pc:sldMk cId="4005277725" sldId="293"/>
            <ac:picMk id="7" creationId="{C9974CF8-E4C3-4E30-8F06-4B90352C1CF4}"/>
          </ac:picMkLst>
        </pc:picChg>
        <pc:picChg chg="add del mod">
          <ac:chgData name="SAILOR, JENNIFER" userId="3cd0423a-3202-45e3-b1eb-8c65a7220a42" providerId="ADAL" clId="{95FDCFE6-E0B5-4293-A0BD-575DE0DA9166}" dt="2022-03-21T21:51:57.537" v="356" actId="1035"/>
          <ac:picMkLst>
            <pc:docMk/>
            <pc:sldMk cId="4005277725" sldId="293"/>
            <ac:picMk id="8" creationId="{101F9F35-F5D6-4061-9E61-4985A99612BD}"/>
          </ac:picMkLst>
        </pc:picChg>
      </pc:sldChg>
      <pc:sldChg chg="addSp delSp modSp add del mod">
        <pc:chgData name="SAILOR, JENNIFER" userId="3cd0423a-3202-45e3-b1eb-8c65a7220a42" providerId="ADAL" clId="{95FDCFE6-E0B5-4293-A0BD-575DE0DA9166}" dt="2022-03-21T21:52:56.110" v="371" actId="22"/>
        <pc:sldMkLst>
          <pc:docMk/>
          <pc:sldMk cId="2761667620" sldId="294"/>
        </pc:sldMkLst>
        <pc:spChg chg="add del">
          <ac:chgData name="SAILOR, JENNIFER" userId="3cd0423a-3202-45e3-b1eb-8c65a7220a42" providerId="ADAL" clId="{95FDCFE6-E0B5-4293-A0BD-575DE0DA9166}" dt="2022-03-21T21:52:56.110" v="371" actId="22"/>
          <ac:spMkLst>
            <pc:docMk/>
            <pc:sldMk cId="2761667620" sldId="294"/>
            <ac:spMk id="6" creationId="{6F735E95-8843-47C8-AF41-96DBC78F82B6}"/>
          </ac:spMkLst>
        </pc:spChg>
        <pc:spChg chg="mod">
          <ac:chgData name="SAILOR, JENNIFER" userId="3cd0423a-3202-45e3-b1eb-8c65a7220a42" providerId="ADAL" clId="{95FDCFE6-E0B5-4293-A0BD-575DE0DA9166}" dt="2022-03-21T21:52:03.561" v="368" actId="20577"/>
          <ac:spMkLst>
            <pc:docMk/>
            <pc:sldMk cId="2761667620" sldId="294"/>
            <ac:spMk id="28674" creationId="{94BF399E-F802-4689-9C03-70762D1902CC}"/>
          </ac:spMkLst>
        </pc:spChg>
        <pc:picChg chg="mod">
          <ac:chgData name="SAILOR, JENNIFER" userId="3cd0423a-3202-45e3-b1eb-8c65a7220a42" providerId="ADAL" clId="{95FDCFE6-E0B5-4293-A0BD-575DE0DA9166}" dt="2022-03-21T21:52:02.474" v="365" actId="1076"/>
          <ac:picMkLst>
            <pc:docMk/>
            <pc:sldMk cId="2761667620" sldId="294"/>
            <ac:picMk id="5" creationId="{CE13BC11-B213-4150-B449-AFEFAE685313}"/>
          </ac:picMkLst>
        </pc:picChg>
        <pc:picChg chg="add del">
          <ac:chgData name="SAILOR, JENNIFER" userId="3cd0423a-3202-45e3-b1eb-8c65a7220a42" providerId="ADAL" clId="{95FDCFE6-E0B5-4293-A0BD-575DE0DA9166}" dt="2022-03-21T21:52:01.039" v="360" actId="478"/>
          <ac:picMkLst>
            <pc:docMk/>
            <pc:sldMk cId="2761667620" sldId="294"/>
            <ac:picMk id="8" creationId="{101F9F35-F5D6-4061-9E61-4985A99612BD}"/>
          </ac:picMkLst>
        </pc:picChg>
      </pc:sldChg>
      <pc:sldChg chg="modSp add mod">
        <pc:chgData name="SAILOR, JENNIFER" userId="3cd0423a-3202-45e3-b1eb-8c65a7220a42" providerId="ADAL" clId="{95FDCFE6-E0B5-4293-A0BD-575DE0DA9166}" dt="2022-03-21T21:54:12.699" v="410" actId="20577"/>
        <pc:sldMkLst>
          <pc:docMk/>
          <pc:sldMk cId="1075656022" sldId="295"/>
        </pc:sldMkLst>
        <pc:spChg chg="mod">
          <ac:chgData name="SAILOR, JENNIFER" userId="3cd0423a-3202-45e3-b1eb-8c65a7220a42" providerId="ADAL" clId="{95FDCFE6-E0B5-4293-A0BD-575DE0DA9166}" dt="2022-03-21T21:54:12.699" v="410" actId="20577"/>
          <ac:spMkLst>
            <pc:docMk/>
            <pc:sldMk cId="1075656022" sldId="295"/>
            <ac:spMk id="28674" creationId="{94BF399E-F802-4689-9C03-70762D1902CC}"/>
          </ac:spMkLst>
        </pc:spChg>
        <pc:spChg chg="mod">
          <ac:chgData name="SAILOR, JENNIFER" userId="3cd0423a-3202-45e3-b1eb-8c65a7220a42" providerId="ADAL" clId="{95FDCFE6-E0B5-4293-A0BD-575DE0DA9166}" dt="2022-03-21T21:54:06.010" v="389"/>
          <ac:spMkLst>
            <pc:docMk/>
            <pc:sldMk cId="1075656022" sldId="295"/>
            <ac:spMk id="28675" creationId="{409CE00B-82EE-488A-A997-15E98625128B}"/>
          </ac:spMkLst>
        </pc:spChg>
      </pc:sldChg>
      <pc:sldChg chg="modSp add mod">
        <pc:chgData name="SAILOR, JENNIFER" userId="3cd0423a-3202-45e3-b1eb-8c65a7220a42" providerId="ADAL" clId="{95FDCFE6-E0B5-4293-A0BD-575DE0DA9166}" dt="2022-03-21T21:54:40.430" v="433" actId="20577"/>
        <pc:sldMkLst>
          <pc:docMk/>
          <pc:sldMk cId="1695730487" sldId="296"/>
        </pc:sldMkLst>
        <pc:spChg chg="mod">
          <ac:chgData name="SAILOR, JENNIFER" userId="3cd0423a-3202-45e3-b1eb-8c65a7220a42" providerId="ADAL" clId="{95FDCFE6-E0B5-4293-A0BD-575DE0DA9166}" dt="2022-03-21T21:54:40.430" v="433" actId="20577"/>
          <ac:spMkLst>
            <pc:docMk/>
            <pc:sldMk cId="1695730487" sldId="296"/>
            <ac:spMk id="28674" creationId="{94BF399E-F802-4689-9C03-70762D1902CC}"/>
          </ac:spMkLst>
        </pc:spChg>
        <pc:spChg chg="mod">
          <ac:chgData name="SAILOR, JENNIFER" userId="3cd0423a-3202-45e3-b1eb-8c65a7220a42" providerId="ADAL" clId="{95FDCFE6-E0B5-4293-A0BD-575DE0DA9166}" dt="2022-03-21T21:54:33.697" v="413"/>
          <ac:spMkLst>
            <pc:docMk/>
            <pc:sldMk cId="1695730487" sldId="296"/>
            <ac:spMk id="28675" creationId="{409CE00B-82EE-488A-A997-15E98625128B}"/>
          </ac:spMkLst>
        </pc:spChg>
      </pc:sldChg>
      <pc:sldChg chg="modSp add mod">
        <pc:chgData name="SAILOR, JENNIFER" userId="3cd0423a-3202-45e3-b1eb-8c65a7220a42" providerId="ADAL" clId="{95FDCFE6-E0B5-4293-A0BD-575DE0DA9166}" dt="2022-03-21T21:54:57.608" v="445"/>
        <pc:sldMkLst>
          <pc:docMk/>
          <pc:sldMk cId="909731763" sldId="297"/>
        </pc:sldMkLst>
        <pc:spChg chg="mod">
          <ac:chgData name="SAILOR, JENNIFER" userId="3cd0423a-3202-45e3-b1eb-8c65a7220a42" providerId="ADAL" clId="{95FDCFE6-E0B5-4293-A0BD-575DE0DA9166}" dt="2022-03-21T21:54:50.240" v="444" actId="20577"/>
          <ac:spMkLst>
            <pc:docMk/>
            <pc:sldMk cId="909731763" sldId="297"/>
            <ac:spMk id="28674" creationId="{94BF399E-F802-4689-9C03-70762D1902CC}"/>
          </ac:spMkLst>
        </pc:spChg>
        <pc:spChg chg="mod">
          <ac:chgData name="SAILOR, JENNIFER" userId="3cd0423a-3202-45e3-b1eb-8c65a7220a42" providerId="ADAL" clId="{95FDCFE6-E0B5-4293-A0BD-575DE0DA9166}" dt="2022-03-21T21:54:57.608" v="445"/>
          <ac:spMkLst>
            <pc:docMk/>
            <pc:sldMk cId="909731763" sldId="297"/>
            <ac:spMk id="28675" creationId="{409CE00B-82EE-488A-A997-15E98625128B}"/>
          </ac:spMkLst>
        </pc:spChg>
      </pc:sldChg>
      <pc:sldMasterChg chg="delSldLayout">
        <pc:chgData name="SAILOR, JENNIFER" userId="3cd0423a-3202-45e3-b1eb-8c65a7220a42" providerId="ADAL" clId="{95FDCFE6-E0B5-4293-A0BD-575DE0DA9166}" dt="2022-03-22T00:45:31.726" v="638" actId="47"/>
        <pc:sldMasterMkLst>
          <pc:docMk/>
          <pc:sldMasterMk cId="3716422248" sldId="2147483696"/>
        </pc:sldMasterMkLst>
        <pc:sldLayoutChg chg="del">
          <pc:chgData name="SAILOR, JENNIFER" userId="3cd0423a-3202-45e3-b1eb-8c65a7220a42" providerId="ADAL" clId="{95FDCFE6-E0B5-4293-A0BD-575DE0DA9166}" dt="2022-03-22T00:45:31.726" v="638" actId="47"/>
          <pc:sldLayoutMkLst>
            <pc:docMk/>
            <pc:sldMasterMk cId="3716422248" sldId="2147483696"/>
            <pc:sldLayoutMk cId="51889212" sldId="2147483708"/>
          </pc:sldLayoutMkLst>
        </pc:sldLayoutChg>
        <pc:sldLayoutChg chg="del">
          <pc:chgData name="SAILOR, JENNIFER" userId="3cd0423a-3202-45e3-b1eb-8c65a7220a42" providerId="ADAL" clId="{95FDCFE6-E0B5-4293-A0BD-575DE0DA9166}" dt="2022-03-21T21:40:58.934" v="114" actId="47"/>
          <pc:sldLayoutMkLst>
            <pc:docMk/>
            <pc:sldMasterMk cId="3716422248" sldId="2147483696"/>
            <pc:sldLayoutMk cId="2793581522" sldId="2147483709"/>
          </pc:sldLayoutMkLst>
        </pc:sldLayoutChg>
        <pc:sldLayoutChg chg="del">
          <pc:chgData name="SAILOR, JENNIFER" userId="3cd0423a-3202-45e3-b1eb-8c65a7220a42" providerId="ADAL" clId="{95FDCFE6-E0B5-4293-A0BD-575DE0DA9166}" dt="2022-03-21T21:41:09.795" v="118" actId="47"/>
          <pc:sldLayoutMkLst>
            <pc:docMk/>
            <pc:sldMasterMk cId="3716422248" sldId="2147483696"/>
            <pc:sldLayoutMk cId="3160319139" sldId="2147483709"/>
          </pc:sldLayoutMkLst>
        </pc:sldLayoutChg>
      </pc:sldMasterChg>
    </pc:docChg>
  </pc:docChgLst>
  <pc:docChgLst>
    <pc:chgData name="JENNIFER SAILOR" userId="3cd0423a-3202-45e3-b1eb-8c65a7220a42" providerId="ADAL" clId="{1B4DC279-12BC-4AAD-9833-7619E251778C}"/>
    <pc:docChg chg="undo custSel addSld delSld modSld sldOrd">
      <pc:chgData name="JENNIFER SAILOR" userId="3cd0423a-3202-45e3-b1eb-8c65a7220a42" providerId="ADAL" clId="{1B4DC279-12BC-4AAD-9833-7619E251778C}" dt="2021-08-04T14:47:55.340" v="6413" actId="20577"/>
      <pc:docMkLst>
        <pc:docMk/>
      </pc:docMkLst>
      <pc:sldChg chg="addSp delSp modSp mod modClrScheme chgLayout modNotesTx">
        <pc:chgData name="JENNIFER SAILOR" userId="3cd0423a-3202-45e3-b1eb-8c65a7220a42" providerId="ADAL" clId="{1B4DC279-12BC-4AAD-9833-7619E251778C}" dt="2021-08-04T14:45:37.722" v="6140" actId="20577"/>
        <pc:sldMkLst>
          <pc:docMk/>
          <pc:sldMk cId="3090131526" sldId="257"/>
        </pc:sldMkLst>
        <pc:spChg chg="mod ord">
          <ac:chgData name="JENNIFER SAILOR" userId="3cd0423a-3202-45e3-b1eb-8c65a7220a42" providerId="ADAL" clId="{1B4DC279-12BC-4AAD-9833-7619E251778C}" dt="2021-07-27T15:30:53.521" v="3164" actId="20577"/>
          <ac:spMkLst>
            <pc:docMk/>
            <pc:sldMk cId="3090131526" sldId="257"/>
            <ac:spMk id="2" creationId="{8FFFE1BB-5A50-4403-A403-4A5522B5C34A}"/>
          </ac:spMkLst>
        </pc:spChg>
        <pc:spChg chg="del mod ord">
          <ac:chgData name="JENNIFER SAILOR" userId="3cd0423a-3202-45e3-b1eb-8c65a7220a42" providerId="ADAL" clId="{1B4DC279-12BC-4AAD-9833-7619E251778C}" dt="2021-07-27T15:14:29.605" v="2915" actId="478"/>
          <ac:spMkLst>
            <pc:docMk/>
            <pc:sldMk cId="3090131526" sldId="257"/>
            <ac:spMk id="3" creationId="{7BC4FDCD-43E7-4211-8BA4-6028C67BF4C8}"/>
          </ac:spMkLst>
        </pc:spChg>
        <pc:spChg chg="mod">
          <ac:chgData name="JENNIFER SAILOR" userId="3cd0423a-3202-45e3-b1eb-8c65a7220a42" providerId="ADAL" clId="{1B4DC279-12BC-4AAD-9833-7619E251778C}" dt="2021-07-28T15:27:22.353" v="3361" actId="20577"/>
          <ac:spMkLst>
            <pc:docMk/>
            <pc:sldMk cId="3090131526" sldId="257"/>
            <ac:spMk id="6" creationId="{0C33BD1A-B966-4965-B86F-38F009C5BA8F}"/>
          </ac:spMkLst>
        </pc:spChg>
        <pc:spChg chg="add mod">
          <ac:chgData name="JENNIFER SAILOR" userId="3cd0423a-3202-45e3-b1eb-8c65a7220a42" providerId="ADAL" clId="{1B4DC279-12BC-4AAD-9833-7619E251778C}" dt="2021-07-30T15:37:34.205" v="4103" actId="20577"/>
          <ac:spMkLst>
            <pc:docMk/>
            <pc:sldMk cId="3090131526" sldId="257"/>
            <ac:spMk id="7" creationId="{E1F295DE-688E-4973-996B-5ABDA9D4B87B}"/>
          </ac:spMkLst>
        </pc:spChg>
        <pc:picChg chg="mod">
          <ac:chgData name="JENNIFER SAILOR" userId="3cd0423a-3202-45e3-b1eb-8c65a7220a42" providerId="ADAL" clId="{1B4DC279-12BC-4AAD-9833-7619E251778C}" dt="2021-07-27T15:27:27.191" v="3134" actId="14100"/>
          <ac:picMkLst>
            <pc:docMk/>
            <pc:sldMk cId="3090131526" sldId="257"/>
            <ac:picMk id="5" creationId="{BF65A13D-F2B3-497E-A0B1-972EBF12231B}"/>
          </ac:picMkLst>
        </pc:picChg>
        <pc:picChg chg="add mod">
          <ac:chgData name="JENNIFER SAILOR" userId="3cd0423a-3202-45e3-b1eb-8c65a7220a42" providerId="ADAL" clId="{1B4DC279-12BC-4AAD-9833-7619E251778C}" dt="2021-07-27T15:28:09.432" v="3142" actId="1076"/>
          <ac:picMkLst>
            <pc:docMk/>
            <pc:sldMk cId="3090131526" sldId="257"/>
            <ac:picMk id="8" creationId="{FC894025-241A-4C10-A022-6B01893AF3AC}"/>
          </ac:picMkLst>
        </pc:picChg>
      </pc:sldChg>
      <pc:sldChg chg="addSp delSp modSp mod modNotesTx">
        <pc:chgData name="JENNIFER SAILOR" userId="3cd0423a-3202-45e3-b1eb-8c65a7220a42" providerId="ADAL" clId="{1B4DC279-12BC-4AAD-9833-7619E251778C}" dt="2021-08-04T14:47:55.340" v="6413" actId="20577"/>
        <pc:sldMkLst>
          <pc:docMk/>
          <pc:sldMk cId="182693505" sldId="260"/>
        </pc:sldMkLst>
        <pc:spChg chg="mod">
          <ac:chgData name="JENNIFER SAILOR" userId="3cd0423a-3202-45e3-b1eb-8c65a7220a42" providerId="ADAL" clId="{1B4DC279-12BC-4AAD-9833-7619E251778C}" dt="2021-08-04T14:38:55.717" v="5764" actId="1036"/>
          <ac:spMkLst>
            <pc:docMk/>
            <pc:sldMk cId="182693505" sldId="260"/>
            <ac:spMk id="2" creationId="{C3B6B823-49E6-43A4-9ACE-DBA825BBB1D3}"/>
          </ac:spMkLst>
        </pc:spChg>
        <pc:spChg chg="add mod">
          <ac:chgData name="JENNIFER SAILOR" userId="3cd0423a-3202-45e3-b1eb-8c65a7220a42" providerId="ADAL" clId="{1B4DC279-12BC-4AAD-9833-7619E251778C}" dt="2021-08-04T14:38:50.670" v="5751" actId="1076"/>
          <ac:spMkLst>
            <pc:docMk/>
            <pc:sldMk cId="182693505" sldId="260"/>
            <ac:spMk id="3" creationId="{2EE02F0A-1A26-4808-8E84-D9FC2C387A24}"/>
          </ac:spMkLst>
        </pc:spChg>
        <pc:spChg chg="del mod">
          <ac:chgData name="JENNIFER SAILOR" userId="3cd0423a-3202-45e3-b1eb-8c65a7220a42" providerId="ADAL" clId="{1B4DC279-12BC-4AAD-9833-7619E251778C}" dt="2021-07-27T15:16:08.626" v="2929" actId="478"/>
          <ac:spMkLst>
            <pc:docMk/>
            <pc:sldMk cId="182693505" sldId="260"/>
            <ac:spMk id="8" creationId="{9873850A-319F-4D8D-8F94-04348B192EF1}"/>
          </ac:spMkLst>
        </pc:spChg>
        <pc:spChg chg="mod">
          <ac:chgData name="JENNIFER SAILOR" userId="3cd0423a-3202-45e3-b1eb-8c65a7220a42" providerId="ADAL" clId="{1B4DC279-12BC-4AAD-9833-7619E251778C}" dt="2021-08-04T14:39:29.308" v="5798" actId="1036"/>
          <ac:spMkLst>
            <pc:docMk/>
            <pc:sldMk cId="182693505" sldId="260"/>
            <ac:spMk id="9" creationId="{241022C3-9E4C-4C4D-B6D7-2B66AA855B13}"/>
          </ac:spMkLst>
        </pc:spChg>
        <pc:spChg chg="del">
          <ac:chgData name="JENNIFER SAILOR" userId="3cd0423a-3202-45e3-b1eb-8c65a7220a42" providerId="ADAL" clId="{1B4DC279-12BC-4AAD-9833-7619E251778C}" dt="2021-07-27T15:30:07.530" v="3157" actId="478"/>
          <ac:spMkLst>
            <pc:docMk/>
            <pc:sldMk cId="182693505" sldId="260"/>
            <ac:spMk id="10" creationId="{881DCC7D-0878-4ED4-848E-A4B112119D71}"/>
          </ac:spMkLst>
        </pc:spChg>
        <pc:spChg chg="add mod">
          <ac:chgData name="JENNIFER SAILOR" userId="3cd0423a-3202-45e3-b1eb-8c65a7220a42" providerId="ADAL" clId="{1B4DC279-12BC-4AAD-9833-7619E251778C}" dt="2021-08-04T14:37:47.451" v="5743" actId="1035"/>
          <ac:spMkLst>
            <pc:docMk/>
            <pc:sldMk cId="182693505" sldId="260"/>
            <ac:spMk id="10" creationId="{97FEE828-EE7A-4DD0-B1C4-35BDB69D4CAA}"/>
          </ac:spMkLst>
        </pc:spChg>
        <pc:spChg chg="add mod">
          <ac:chgData name="JENNIFER SAILOR" userId="3cd0423a-3202-45e3-b1eb-8c65a7220a42" providerId="ADAL" clId="{1B4DC279-12BC-4AAD-9833-7619E251778C}" dt="2021-08-04T14:37:47.451" v="5743" actId="1035"/>
          <ac:spMkLst>
            <pc:docMk/>
            <pc:sldMk cId="182693505" sldId="260"/>
            <ac:spMk id="11" creationId="{D00716F9-902F-488A-83C4-A6BDEB8890E0}"/>
          </ac:spMkLst>
        </pc:spChg>
        <pc:graphicFrameChg chg="mod">
          <ac:chgData name="JENNIFER SAILOR" userId="3cd0423a-3202-45e3-b1eb-8c65a7220a42" providerId="ADAL" clId="{1B4DC279-12BC-4AAD-9833-7619E251778C}" dt="2021-08-04T14:39:29.308" v="5798" actId="1036"/>
          <ac:graphicFrameMkLst>
            <pc:docMk/>
            <pc:sldMk cId="182693505" sldId="260"/>
            <ac:graphicFrameMk id="6" creationId="{DD439D92-3503-4634-9ABC-D3BDEF884DE4}"/>
          </ac:graphicFrameMkLst>
        </pc:graphicFrameChg>
        <pc:graphicFrameChg chg="add del mod modGraphic">
          <ac:chgData name="JENNIFER SAILOR" userId="3cd0423a-3202-45e3-b1eb-8c65a7220a42" providerId="ADAL" clId="{1B4DC279-12BC-4AAD-9833-7619E251778C}" dt="2021-08-04T14:26:43.661" v="5531" actId="478"/>
          <ac:graphicFrameMkLst>
            <pc:docMk/>
            <pc:sldMk cId="182693505" sldId="260"/>
            <ac:graphicFrameMk id="7" creationId="{46C20DEB-D171-4250-B609-64BAF6B04C9E}"/>
          </ac:graphicFrameMkLst>
        </pc:graphicFrameChg>
        <pc:graphicFrameChg chg="add mod">
          <ac:chgData name="JENNIFER SAILOR" userId="3cd0423a-3202-45e3-b1eb-8c65a7220a42" providerId="ADAL" clId="{1B4DC279-12BC-4AAD-9833-7619E251778C}" dt="2021-08-04T14:37:47.451" v="5743" actId="1035"/>
          <ac:graphicFrameMkLst>
            <pc:docMk/>
            <pc:sldMk cId="182693505" sldId="260"/>
            <ac:graphicFrameMk id="8" creationId="{8F2D9FCD-A6EE-4599-BA8F-F9DCF55790A6}"/>
          </ac:graphicFrameMkLst>
        </pc:graphicFrameChg>
      </pc:sldChg>
      <pc:sldChg chg="addSp delSp modSp del mod modNotesTx">
        <pc:chgData name="JENNIFER SAILOR" userId="3cd0423a-3202-45e3-b1eb-8c65a7220a42" providerId="ADAL" clId="{1B4DC279-12BC-4AAD-9833-7619E251778C}" dt="2021-08-04T14:39:35.799" v="5799" actId="47"/>
        <pc:sldMkLst>
          <pc:docMk/>
          <pc:sldMk cId="1046460820" sldId="261"/>
        </pc:sldMkLst>
        <pc:spChg chg="mod">
          <ac:chgData name="JENNIFER SAILOR" userId="3cd0423a-3202-45e3-b1eb-8c65a7220a42" providerId="ADAL" clId="{1B4DC279-12BC-4AAD-9833-7619E251778C}" dt="2021-07-30T14:35:07.554" v="3628" actId="14100"/>
          <ac:spMkLst>
            <pc:docMk/>
            <pc:sldMk cId="1046460820" sldId="261"/>
            <ac:spMk id="2" creationId="{C3B6B823-49E6-43A4-9ACE-DBA825BBB1D3}"/>
          </ac:spMkLst>
        </pc:spChg>
        <pc:spChg chg="add del mod">
          <ac:chgData name="JENNIFER SAILOR" userId="3cd0423a-3202-45e3-b1eb-8c65a7220a42" providerId="ADAL" clId="{1B4DC279-12BC-4AAD-9833-7619E251778C}" dt="2021-07-27T15:16:31.383" v="2933" actId="478"/>
          <ac:spMkLst>
            <pc:docMk/>
            <pc:sldMk cId="1046460820" sldId="261"/>
            <ac:spMk id="5" creationId="{8816A285-C5DC-430F-B5BF-B403ACBEBD7D}"/>
          </ac:spMkLst>
        </pc:spChg>
        <pc:spChg chg="mod">
          <ac:chgData name="JENNIFER SAILOR" userId="3cd0423a-3202-45e3-b1eb-8c65a7220a42" providerId="ADAL" clId="{1B4DC279-12BC-4AAD-9833-7619E251778C}" dt="2021-07-30T14:40:21.611" v="3724" actId="1076"/>
          <ac:spMkLst>
            <pc:docMk/>
            <pc:sldMk cId="1046460820" sldId="261"/>
            <ac:spMk id="7" creationId="{BDB6DCD0-32C2-4630-B502-9E9D95D9AE9F}"/>
          </ac:spMkLst>
        </pc:spChg>
        <pc:spChg chg="add del mod">
          <ac:chgData name="JENNIFER SAILOR" userId="3cd0423a-3202-45e3-b1eb-8c65a7220a42" providerId="ADAL" clId="{1B4DC279-12BC-4AAD-9833-7619E251778C}" dt="2021-07-30T14:39:35.939" v="3718" actId="478"/>
          <ac:spMkLst>
            <pc:docMk/>
            <pc:sldMk cId="1046460820" sldId="261"/>
            <ac:spMk id="8" creationId="{76E46A7C-8A74-410F-A064-7BAB597AA42E}"/>
          </ac:spMkLst>
        </pc:spChg>
        <pc:spChg chg="del">
          <ac:chgData name="JENNIFER SAILOR" userId="3cd0423a-3202-45e3-b1eb-8c65a7220a42" providerId="ADAL" clId="{1B4DC279-12BC-4AAD-9833-7619E251778C}" dt="2021-07-27T15:16:26.161" v="2931" actId="478"/>
          <ac:spMkLst>
            <pc:docMk/>
            <pc:sldMk cId="1046460820" sldId="261"/>
            <ac:spMk id="8" creationId="{9873850A-319F-4D8D-8F94-04348B192EF1}"/>
          </ac:spMkLst>
        </pc:spChg>
        <pc:spChg chg="mod">
          <ac:chgData name="JENNIFER SAILOR" userId="3cd0423a-3202-45e3-b1eb-8c65a7220a42" providerId="ADAL" clId="{1B4DC279-12BC-4AAD-9833-7619E251778C}" dt="2021-07-30T14:40:12.175" v="3722" actId="1076"/>
          <ac:spMkLst>
            <pc:docMk/>
            <pc:sldMk cId="1046460820" sldId="261"/>
            <ac:spMk id="9" creationId="{241022C3-9E4C-4C4D-B6D7-2B66AA855B13}"/>
          </ac:spMkLst>
        </pc:spChg>
        <pc:spChg chg="add mod">
          <ac:chgData name="JENNIFER SAILOR" userId="3cd0423a-3202-45e3-b1eb-8c65a7220a42" providerId="ADAL" clId="{1B4DC279-12BC-4AAD-9833-7619E251778C}" dt="2021-07-30T16:00:54.584" v="4756" actId="20577"/>
          <ac:spMkLst>
            <pc:docMk/>
            <pc:sldMk cId="1046460820" sldId="261"/>
            <ac:spMk id="10" creationId="{06DDE6E1-9BB0-4E1D-B627-56776DFB3488}"/>
          </ac:spMkLst>
        </pc:spChg>
        <pc:graphicFrameChg chg="mod">
          <ac:chgData name="JENNIFER SAILOR" userId="3cd0423a-3202-45e3-b1eb-8c65a7220a42" providerId="ADAL" clId="{1B4DC279-12BC-4AAD-9833-7619E251778C}" dt="2021-07-30T14:40:17.765" v="3723" actId="1076"/>
          <ac:graphicFrameMkLst>
            <pc:docMk/>
            <pc:sldMk cId="1046460820" sldId="261"/>
            <ac:graphicFrameMk id="6" creationId="{DD439D92-3503-4634-9ABC-D3BDEF884DE4}"/>
          </ac:graphicFrameMkLst>
        </pc:graphicFrameChg>
        <pc:picChg chg="del">
          <ac:chgData name="JENNIFER SAILOR" userId="3cd0423a-3202-45e3-b1eb-8c65a7220a42" providerId="ADAL" clId="{1B4DC279-12BC-4AAD-9833-7619E251778C}" dt="2021-07-27T15:01:51.343" v="2893"/>
          <ac:picMkLst>
            <pc:docMk/>
            <pc:sldMk cId="1046460820" sldId="261"/>
            <ac:picMk id="3" creationId="{A4FCA11C-B2C7-4AFD-9766-392F0D1CEDBC}"/>
          </ac:picMkLst>
        </pc:picChg>
      </pc:sldChg>
      <pc:sldChg chg="addSp delSp modSp mod ord modNotesTx">
        <pc:chgData name="JENNIFER SAILOR" userId="3cd0423a-3202-45e3-b1eb-8c65a7220a42" providerId="ADAL" clId="{1B4DC279-12BC-4AAD-9833-7619E251778C}" dt="2021-08-04T14:44:08.600" v="6097" actId="313"/>
        <pc:sldMkLst>
          <pc:docMk/>
          <pc:sldMk cId="3293441966" sldId="262"/>
        </pc:sldMkLst>
        <pc:spChg chg="mod">
          <ac:chgData name="JENNIFER SAILOR" userId="3cd0423a-3202-45e3-b1eb-8c65a7220a42" providerId="ADAL" clId="{1B4DC279-12BC-4AAD-9833-7619E251778C}" dt="2021-07-27T15:31:05.043" v="3170" actId="20577"/>
          <ac:spMkLst>
            <pc:docMk/>
            <pc:sldMk cId="3293441966" sldId="262"/>
            <ac:spMk id="2" creationId="{C3B6B823-49E6-43A4-9ACE-DBA825BBB1D3}"/>
          </ac:spMkLst>
        </pc:spChg>
        <pc:spChg chg="add del mod">
          <ac:chgData name="JENNIFER SAILOR" userId="3cd0423a-3202-45e3-b1eb-8c65a7220a42" providerId="ADAL" clId="{1B4DC279-12BC-4AAD-9833-7619E251778C}" dt="2021-07-27T15:17:03.071" v="2938" actId="478"/>
          <ac:spMkLst>
            <pc:docMk/>
            <pc:sldMk cId="3293441966" sldId="262"/>
            <ac:spMk id="5" creationId="{D64DE3C8-CD4F-4B9C-A849-4C3F1D0AB551}"/>
          </ac:spMkLst>
        </pc:spChg>
        <pc:spChg chg="del mod">
          <ac:chgData name="JENNIFER SAILOR" userId="3cd0423a-3202-45e3-b1eb-8c65a7220a42" providerId="ADAL" clId="{1B4DC279-12BC-4AAD-9833-7619E251778C}" dt="2021-07-27T15:17:00.210" v="2937" actId="478"/>
          <ac:spMkLst>
            <pc:docMk/>
            <pc:sldMk cId="3293441966" sldId="262"/>
            <ac:spMk id="8" creationId="{9873850A-319F-4D8D-8F94-04348B192EF1}"/>
          </ac:spMkLst>
        </pc:spChg>
        <pc:picChg chg="add del mod">
          <ac:chgData name="JENNIFER SAILOR" userId="3cd0423a-3202-45e3-b1eb-8c65a7220a42" providerId="ADAL" clId="{1B4DC279-12BC-4AAD-9833-7619E251778C}" dt="2021-07-27T15:17:08.796" v="2939" actId="1076"/>
          <ac:picMkLst>
            <pc:docMk/>
            <pc:sldMk cId="3293441966" sldId="262"/>
            <ac:picMk id="4" creationId="{03997F51-8580-4C92-AF86-4B588C32EC2F}"/>
          </ac:picMkLst>
        </pc:picChg>
        <pc:picChg chg="mod">
          <ac:chgData name="JENNIFER SAILOR" userId="3cd0423a-3202-45e3-b1eb-8c65a7220a42" providerId="ADAL" clId="{1B4DC279-12BC-4AAD-9833-7619E251778C}" dt="2021-07-27T15:17:08.796" v="2939" actId="1076"/>
          <ac:picMkLst>
            <pc:docMk/>
            <pc:sldMk cId="3293441966" sldId="262"/>
            <ac:picMk id="7" creationId="{DCBDADD0-A95B-4F88-8E33-FA0CB57FFE36}"/>
          </ac:picMkLst>
        </pc:picChg>
      </pc:sldChg>
      <pc:sldChg chg="addSp delSp modSp mod modNotesTx">
        <pc:chgData name="JENNIFER SAILOR" userId="3cd0423a-3202-45e3-b1eb-8c65a7220a42" providerId="ADAL" clId="{1B4DC279-12BC-4AAD-9833-7619E251778C}" dt="2021-08-04T14:41:00.625" v="5882" actId="5793"/>
        <pc:sldMkLst>
          <pc:docMk/>
          <pc:sldMk cId="791531915" sldId="266"/>
        </pc:sldMkLst>
        <pc:spChg chg="mod">
          <ac:chgData name="JENNIFER SAILOR" userId="3cd0423a-3202-45e3-b1eb-8c65a7220a42" providerId="ADAL" clId="{1B4DC279-12BC-4AAD-9833-7619E251778C}" dt="2021-07-22T15:07:50.222" v="169" actId="20577"/>
          <ac:spMkLst>
            <pc:docMk/>
            <pc:sldMk cId="791531915" sldId="266"/>
            <ac:spMk id="2" creationId="{DEDEBAFC-4BA9-4068-B244-2FE380CFF156}"/>
          </ac:spMkLst>
        </pc:spChg>
        <pc:spChg chg="add del">
          <ac:chgData name="JENNIFER SAILOR" userId="3cd0423a-3202-45e3-b1eb-8c65a7220a42" providerId="ADAL" clId="{1B4DC279-12BC-4AAD-9833-7619E251778C}" dt="2021-07-22T15:14:11.252" v="192" actId="22"/>
          <ac:spMkLst>
            <pc:docMk/>
            <pc:sldMk cId="791531915" sldId="266"/>
            <ac:spMk id="8" creationId="{1CF1F31F-8D7D-48DD-B50A-1A68330E3D81}"/>
          </ac:spMkLst>
        </pc:spChg>
        <pc:spChg chg="add del mod">
          <ac:chgData name="JENNIFER SAILOR" userId="3cd0423a-3202-45e3-b1eb-8c65a7220a42" providerId="ADAL" clId="{1B4DC279-12BC-4AAD-9833-7619E251778C}" dt="2021-07-22T15:14:43.424" v="220" actId="478"/>
          <ac:spMkLst>
            <pc:docMk/>
            <pc:sldMk cId="791531915" sldId="266"/>
            <ac:spMk id="9" creationId="{C73E5AE3-9010-42F3-B9AA-1B8181422B36}"/>
          </ac:spMkLst>
        </pc:spChg>
        <pc:spChg chg="mod">
          <ac:chgData name="JENNIFER SAILOR" userId="3cd0423a-3202-45e3-b1eb-8c65a7220a42" providerId="ADAL" clId="{1B4DC279-12BC-4AAD-9833-7619E251778C}" dt="2021-07-22T15:17:24.268" v="324" actId="20577"/>
          <ac:spMkLst>
            <pc:docMk/>
            <pc:sldMk cId="791531915" sldId="266"/>
            <ac:spMk id="13" creationId="{95EE7CDA-6FE9-4EE4-A59E-4D086C7D7A31}"/>
          </ac:spMkLst>
        </pc:spChg>
        <pc:spChg chg="add mod">
          <ac:chgData name="JENNIFER SAILOR" userId="3cd0423a-3202-45e3-b1eb-8c65a7220a42" providerId="ADAL" clId="{1B4DC279-12BC-4AAD-9833-7619E251778C}" dt="2021-07-22T15:17:27.222" v="325" actId="20577"/>
          <ac:spMkLst>
            <pc:docMk/>
            <pc:sldMk cId="791531915" sldId="266"/>
            <ac:spMk id="14" creationId="{2E8DE9B5-2909-4F1F-99AC-9FB5EADE0E38}"/>
          </ac:spMkLst>
        </pc:spChg>
        <pc:cxnChg chg="mod">
          <ac:chgData name="JENNIFER SAILOR" userId="3cd0423a-3202-45e3-b1eb-8c65a7220a42" providerId="ADAL" clId="{1B4DC279-12BC-4AAD-9833-7619E251778C}" dt="2021-07-22T15:15:22.419" v="274" actId="14100"/>
          <ac:cxnSpMkLst>
            <pc:docMk/>
            <pc:sldMk cId="791531915" sldId="266"/>
            <ac:cxnSpMk id="12" creationId="{E2E1C3AB-8756-405C-95C8-02955F1294C0}"/>
          </ac:cxnSpMkLst>
        </pc:cxnChg>
      </pc:sldChg>
      <pc:sldChg chg="addSp delSp modSp mod modNotesTx">
        <pc:chgData name="JENNIFER SAILOR" userId="3cd0423a-3202-45e3-b1eb-8c65a7220a42" providerId="ADAL" clId="{1B4DC279-12BC-4AAD-9833-7619E251778C}" dt="2021-08-04T14:41:09.637" v="5894" actId="20577"/>
        <pc:sldMkLst>
          <pc:docMk/>
          <pc:sldMk cId="1765089110" sldId="267"/>
        </pc:sldMkLst>
        <pc:spChg chg="mod">
          <ac:chgData name="JENNIFER SAILOR" userId="3cd0423a-3202-45e3-b1eb-8c65a7220a42" providerId="ADAL" clId="{1B4DC279-12BC-4AAD-9833-7619E251778C}" dt="2021-07-22T17:58:33.385" v="2321" actId="20577"/>
          <ac:spMkLst>
            <pc:docMk/>
            <pc:sldMk cId="1765089110" sldId="267"/>
            <ac:spMk id="6" creationId="{E4E3A399-5863-441D-AA05-B9DB2B07248E}"/>
          </ac:spMkLst>
        </pc:spChg>
        <pc:spChg chg="mod">
          <ac:chgData name="JENNIFER SAILOR" userId="3cd0423a-3202-45e3-b1eb-8c65a7220a42" providerId="ADAL" clId="{1B4DC279-12BC-4AAD-9833-7619E251778C}" dt="2021-07-22T15:15:45.612" v="294" actId="20577"/>
          <ac:spMkLst>
            <pc:docMk/>
            <pc:sldMk cId="1765089110" sldId="267"/>
            <ac:spMk id="11" creationId="{1AAFEA42-F2FD-41AE-AFB8-230718BD3419}"/>
          </ac:spMkLst>
        </pc:spChg>
        <pc:spChg chg="mod">
          <ac:chgData name="JENNIFER SAILOR" userId="3cd0423a-3202-45e3-b1eb-8c65a7220a42" providerId="ADAL" clId="{1B4DC279-12BC-4AAD-9833-7619E251778C}" dt="2021-07-22T18:02:50.179" v="2368" actId="20577"/>
          <ac:spMkLst>
            <pc:docMk/>
            <pc:sldMk cId="1765089110" sldId="267"/>
            <ac:spMk id="34" creationId="{EF471C92-756B-4F15-AB9B-AE2108DBFA30}"/>
          </ac:spMkLst>
        </pc:spChg>
        <pc:spChg chg="add del mod">
          <ac:chgData name="JENNIFER SAILOR" userId="3cd0423a-3202-45e3-b1eb-8c65a7220a42" providerId="ADAL" clId="{1B4DC279-12BC-4AAD-9833-7619E251778C}" dt="2021-07-22T18:01:13.918" v="2340" actId="478"/>
          <ac:spMkLst>
            <pc:docMk/>
            <pc:sldMk cId="1765089110" sldId="267"/>
            <ac:spMk id="35" creationId="{E2A3FBFB-212A-4866-B2D9-DBCCFD0162E6}"/>
          </ac:spMkLst>
        </pc:spChg>
        <pc:spChg chg="add mod">
          <ac:chgData name="JENNIFER SAILOR" userId="3cd0423a-3202-45e3-b1eb-8c65a7220a42" providerId="ADAL" clId="{1B4DC279-12BC-4AAD-9833-7619E251778C}" dt="2021-07-22T18:04:47.546" v="2495" actId="20577"/>
          <ac:spMkLst>
            <pc:docMk/>
            <pc:sldMk cId="1765089110" sldId="267"/>
            <ac:spMk id="38" creationId="{C4B58F74-AB04-4666-903A-6F1E22F1790F}"/>
          </ac:spMkLst>
        </pc:spChg>
        <pc:spChg chg="add mod">
          <ac:chgData name="JENNIFER SAILOR" userId="3cd0423a-3202-45e3-b1eb-8c65a7220a42" providerId="ADAL" clId="{1B4DC279-12BC-4AAD-9833-7619E251778C}" dt="2021-07-22T18:07:34.133" v="2722" actId="14100"/>
          <ac:spMkLst>
            <pc:docMk/>
            <pc:sldMk cId="1765089110" sldId="267"/>
            <ac:spMk id="39" creationId="{501F9BB0-254B-475C-ABE1-5217E9FBF102}"/>
          </ac:spMkLst>
        </pc:spChg>
      </pc:sldChg>
      <pc:sldChg chg="addSp delSp modSp mod delAnim modAnim modNotesTx">
        <pc:chgData name="JENNIFER SAILOR" userId="3cd0423a-3202-45e3-b1eb-8c65a7220a42" providerId="ADAL" clId="{1B4DC279-12BC-4AAD-9833-7619E251778C}" dt="2021-08-04T14:42:16.235" v="5939" actId="20577"/>
        <pc:sldMkLst>
          <pc:docMk/>
          <pc:sldMk cId="3995692536" sldId="268"/>
        </pc:sldMkLst>
        <pc:spChg chg="mod">
          <ac:chgData name="JENNIFER SAILOR" userId="3cd0423a-3202-45e3-b1eb-8c65a7220a42" providerId="ADAL" clId="{1B4DC279-12BC-4AAD-9833-7619E251778C}" dt="2021-07-22T15:08:09.683" v="176" actId="20577"/>
          <ac:spMkLst>
            <pc:docMk/>
            <pc:sldMk cId="3995692536" sldId="268"/>
            <ac:spMk id="2" creationId="{DEDEBAFC-4BA9-4068-B244-2FE380CFF156}"/>
          </ac:spMkLst>
        </pc:spChg>
        <pc:spChg chg="del">
          <ac:chgData name="JENNIFER SAILOR" userId="3cd0423a-3202-45e3-b1eb-8c65a7220a42" providerId="ADAL" clId="{1B4DC279-12BC-4AAD-9833-7619E251778C}" dt="2021-07-22T15:17:58.532" v="328" actId="478"/>
          <ac:spMkLst>
            <pc:docMk/>
            <pc:sldMk cId="3995692536" sldId="268"/>
            <ac:spMk id="11" creationId="{783B770D-E163-4E23-918C-C2749D7B15C6}"/>
          </ac:spMkLst>
        </pc:spChg>
        <pc:spChg chg="add mod">
          <ac:chgData name="JENNIFER SAILOR" userId="3cd0423a-3202-45e3-b1eb-8c65a7220a42" providerId="ADAL" clId="{1B4DC279-12BC-4AAD-9833-7619E251778C}" dt="2021-07-22T15:17:54.533" v="327"/>
          <ac:spMkLst>
            <pc:docMk/>
            <pc:sldMk cId="3995692536" sldId="268"/>
            <ac:spMk id="13" creationId="{4DAFCB5F-6009-48EF-B4B6-7CA2CBB18164}"/>
          </ac:spMkLst>
        </pc:spChg>
        <pc:spChg chg="add mod">
          <ac:chgData name="JENNIFER SAILOR" userId="3cd0423a-3202-45e3-b1eb-8c65a7220a42" providerId="ADAL" clId="{1B4DC279-12BC-4AAD-9833-7619E251778C}" dt="2021-07-22T15:17:54.533" v="327"/>
          <ac:spMkLst>
            <pc:docMk/>
            <pc:sldMk cId="3995692536" sldId="268"/>
            <ac:spMk id="14" creationId="{1DBAC9C1-18D8-4F5F-9B83-4566762F1706}"/>
          </ac:spMkLst>
        </pc:spChg>
        <pc:spChg chg="add mod">
          <ac:chgData name="JENNIFER SAILOR" userId="3cd0423a-3202-45e3-b1eb-8c65a7220a42" providerId="ADAL" clId="{1B4DC279-12BC-4AAD-9833-7619E251778C}" dt="2021-07-22T15:49:58.461" v="1646" actId="20577"/>
          <ac:spMkLst>
            <pc:docMk/>
            <pc:sldMk cId="3995692536" sldId="268"/>
            <ac:spMk id="16" creationId="{6E6FF357-65A1-467E-92E6-B730B35945AE}"/>
          </ac:spMkLst>
        </pc:spChg>
        <pc:spChg chg="del">
          <ac:chgData name="JENNIFER SAILOR" userId="3cd0423a-3202-45e3-b1eb-8c65a7220a42" providerId="ADAL" clId="{1B4DC279-12BC-4AAD-9833-7619E251778C}" dt="2021-07-22T15:08:38.193" v="178" actId="478"/>
          <ac:spMkLst>
            <pc:docMk/>
            <pc:sldMk cId="3995692536" sldId="268"/>
            <ac:spMk id="17" creationId="{25A6A421-7088-4D57-9F20-39445B3B1D34}"/>
          </ac:spMkLst>
        </pc:spChg>
        <pc:spChg chg="del">
          <ac:chgData name="JENNIFER SAILOR" userId="3cd0423a-3202-45e3-b1eb-8c65a7220a42" providerId="ADAL" clId="{1B4DC279-12BC-4AAD-9833-7619E251778C}" dt="2021-07-22T15:08:39.870" v="179" actId="478"/>
          <ac:spMkLst>
            <pc:docMk/>
            <pc:sldMk cId="3995692536" sldId="268"/>
            <ac:spMk id="18" creationId="{04F215BD-5968-402D-BD36-10AC73AEFE39}"/>
          </ac:spMkLst>
        </pc:spChg>
        <pc:spChg chg="add del mod">
          <ac:chgData name="JENNIFER SAILOR" userId="3cd0423a-3202-45e3-b1eb-8c65a7220a42" providerId="ADAL" clId="{1B4DC279-12BC-4AAD-9833-7619E251778C}" dt="2021-07-22T15:18:12.654" v="332" actId="478"/>
          <ac:spMkLst>
            <pc:docMk/>
            <pc:sldMk cId="3995692536" sldId="268"/>
            <ac:spMk id="20" creationId="{1B4477A9-F888-4397-A4FE-3543A8C9BCB0}"/>
          </ac:spMkLst>
        </pc:spChg>
        <pc:spChg chg="add mod">
          <ac:chgData name="JENNIFER SAILOR" userId="3cd0423a-3202-45e3-b1eb-8c65a7220a42" providerId="ADAL" clId="{1B4DC279-12BC-4AAD-9833-7619E251778C}" dt="2021-07-22T15:50:42.309" v="1679" actId="20577"/>
          <ac:spMkLst>
            <pc:docMk/>
            <pc:sldMk cId="3995692536" sldId="268"/>
            <ac:spMk id="21" creationId="{B54A8E71-4E84-4DEB-B949-2796A8898407}"/>
          </ac:spMkLst>
        </pc:spChg>
        <pc:spChg chg="mod">
          <ac:chgData name="JENNIFER SAILOR" userId="3cd0423a-3202-45e3-b1eb-8c65a7220a42" providerId="ADAL" clId="{1B4DC279-12BC-4AAD-9833-7619E251778C}" dt="2021-07-22T15:49:08.025" v="1614" actId="20577"/>
          <ac:spMkLst>
            <pc:docMk/>
            <pc:sldMk cId="3995692536" sldId="268"/>
            <ac:spMk id="24" creationId="{47FCDCFD-33CF-4673-948E-3498F0C32860}"/>
          </ac:spMkLst>
        </pc:spChg>
        <pc:spChg chg="del">
          <ac:chgData name="JENNIFER SAILOR" userId="3cd0423a-3202-45e3-b1eb-8c65a7220a42" providerId="ADAL" clId="{1B4DC279-12BC-4AAD-9833-7619E251778C}" dt="2021-07-22T15:16:21.731" v="319" actId="478"/>
          <ac:spMkLst>
            <pc:docMk/>
            <pc:sldMk cId="3995692536" sldId="268"/>
            <ac:spMk id="36" creationId="{AEC58B1B-5C03-4C74-A6DF-A9FB5F8A4E5B}"/>
          </ac:spMkLst>
        </pc:spChg>
        <pc:cxnChg chg="del">
          <ac:chgData name="JENNIFER SAILOR" userId="3cd0423a-3202-45e3-b1eb-8c65a7220a42" providerId="ADAL" clId="{1B4DC279-12BC-4AAD-9833-7619E251778C}" dt="2021-07-22T15:18:00.433" v="329" actId="478"/>
          <ac:cxnSpMkLst>
            <pc:docMk/>
            <pc:sldMk cId="3995692536" sldId="268"/>
            <ac:cxnSpMk id="10" creationId="{4FCBF0A5-F944-49EB-9BAF-E4EED6F659B3}"/>
          </ac:cxnSpMkLst>
        </pc:cxnChg>
        <pc:cxnChg chg="add mod">
          <ac:chgData name="JENNIFER SAILOR" userId="3cd0423a-3202-45e3-b1eb-8c65a7220a42" providerId="ADAL" clId="{1B4DC279-12BC-4AAD-9833-7619E251778C}" dt="2021-07-22T15:17:54.533" v="327"/>
          <ac:cxnSpMkLst>
            <pc:docMk/>
            <pc:sldMk cId="3995692536" sldId="268"/>
            <ac:cxnSpMk id="12" creationId="{1F995F5F-A0BE-43CA-A298-B2F9B7A5D9CB}"/>
          </ac:cxnSpMkLst>
        </pc:cxnChg>
        <pc:cxnChg chg="add mod">
          <ac:chgData name="JENNIFER SAILOR" userId="3cd0423a-3202-45e3-b1eb-8c65a7220a42" providerId="ADAL" clId="{1B4DC279-12BC-4AAD-9833-7619E251778C}" dt="2021-07-22T15:18:08.926" v="331" actId="1076"/>
          <ac:cxnSpMkLst>
            <pc:docMk/>
            <pc:sldMk cId="3995692536" sldId="268"/>
            <ac:cxnSpMk id="15" creationId="{5929EE57-60DA-4F04-B7C4-C3CC157BBB3F}"/>
          </ac:cxnSpMkLst>
        </pc:cxnChg>
        <pc:cxnChg chg="del mod">
          <ac:chgData name="JENNIFER SAILOR" userId="3cd0423a-3202-45e3-b1eb-8c65a7220a42" providerId="ADAL" clId="{1B4DC279-12BC-4AAD-9833-7619E251778C}" dt="2021-07-22T15:17:53.934" v="326" actId="478"/>
          <ac:cxnSpMkLst>
            <pc:docMk/>
            <pc:sldMk cId="3995692536" sldId="268"/>
            <ac:cxnSpMk id="35" creationId="{DDB4CE56-4D57-4AF5-947D-9A5FF9619E24}"/>
          </ac:cxnSpMkLst>
        </pc:cxnChg>
      </pc:sldChg>
      <pc:sldChg chg="modSp mod">
        <pc:chgData name="JENNIFER SAILOR" userId="3cd0423a-3202-45e3-b1eb-8c65a7220a42" providerId="ADAL" clId="{1B4DC279-12BC-4AAD-9833-7619E251778C}" dt="2021-07-22T18:08:40.762" v="2727" actId="20577"/>
        <pc:sldMkLst>
          <pc:docMk/>
          <pc:sldMk cId="2363114462" sldId="269"/>
        </pc:sldMkLst>
        <pc:spChg chg="mod">
          <ac:chgData name="JENNIFER SAILOR" userId="3cd0423a-3202-45e3-b1eb-8c65a7220a42" providerId="ADAL" clId="{1B4DC279-12BC-4AAD-9833-7619E251778C}" dt="2021-07-22T18:08:40.762" v="2727" actId="20577"/>
          <ac:spMkLst>
            <pc:docMk/>
            <pc:sldMk cId="2363114462" sldId="269"/>
            <ac:spMk id="2" creationId="{AA53076F-663D-4036-BA97-84079F9D291D}"/>
          </ac:spMkLst>
        </pc:spChg>
      </pc:sldChg>
      <pc:sldChg chg="modSp mod">
        <pc:chgData name="JENNIFER SAILOR" userId="3cd0423a-3202-45e3-b1eb-8c65a7220a42" providerId="ADAL" clId="{1B4DC279-12BC-4AAD-9833-7619E251778C}" dt="2021-07-22T18:29:44.977" v="2884" actId="20577"/>
        <pc:sldMkLst>
          <pc:docMk/>
          <pc:sldMk cId="4289271215" sldId="270"/>
        </pc:sldMkLst>
        <pc:spChg chg="mod">
          <ac:chgData name="JENNIFER SAILOR" userId="3cd0423a-3202-45e3-b1eb-8c65a7220a42" providerId="ADAL" clId="{1B4DC279-12BC-4AAD-9833-7619E251778C}" dt="2021-07-22T18:08:43.964" v="2729" actId="20577"/>
          <ac:spMkLst>
            <pc:docMk/>
            <pc:sldMk cId="4289271215" sldId="270"/>
            <ac:spMk id="2" creationId="{AA53076F-663D-4036-BA97-84079F9D291D}"/>
          </ac:spMkLst>
        </pc:spChg>
        <pc:spChg chg="mod">
          <ac:chgData name="JENNIFER SAILOR" userId="3cd0423a-3202-45e3-b1eb-8c65a7220a42" providerId="ADAL" clId="{1B4DC279-12BC-4AAD-9833-7619E251778C}" dt="2021-07-22T18:29:44.977" v="2884" actId="20577"/>
          <ac:spMkLst>
            <pc:docMk/>
            <pc:sldMk cId="4289271215" sldId="270"/>
            <ac:spMk id="3" creationId="{86791094-2713-4135-8C50-D32DE70C70EA}"/>
          </ac:spMkLst>
        </pc:spChg>
      </pc:sldChg>
      <pc:sldChg chg="modSp new mod modNotesTx">
        <pc:chgData name="JENNIFER SAILOR" userId="3cd0423a-3202-45e3-b1eb-8c65a7220a42" providerId="ADAL" clId="{1B4DC279-12BC-4AAD-9833-7619E251778C}" dt="2021-08-04T14:40:42.329" v="5879" actId="20577"/>
        <pc:sldMkLst>
          <pc:docMk/>
          <pc:sldMk cId="644116541" sldId="271"/>
        </pc:sldMkLst>
        <pc:spChg chg="mod">
          <ac:chgData name="JENNIFER SAILOR" userId="3cd0423a-3202-45e3-b1eb-8c65a7220a42" providerId="ADAL" clId="{1B4DC279-12BC-4AAD-9833-7619E251778C}" dt="2021-07-22T15:03:04.754" v="7" actId="20577"/>
          <ac:spMkLst>
            <pc:docMk/>
            <pc:sldMk cId="644116541" sldId="271"/>
            <ac:spMk id="2" creationId="{2762F667-1E23-4C15-AC04-27C980B3044F}"/>
          </ac:spMkLst>
        </pc:spChg>
        <pc:spChg chg="mod">
          <ac:chgData name="JENNIFER SAILOR" userId="3cd0423a-3202-45e3-b1eb-8c65a7220a42" providerId="ADAL" clId="{1B4DC279-12BC-4AAD-9833-7619E251778C}" dt="2021-07-30T15:40:01.080" v="4128" actId="20577"/>
          <ac:spMkLst>
            <pc:docMk/>
            <pc:sldMk cId="644116541" sldId="271"/>
            <ac:spMk id="3" creationId="{8FDDE3D5-5B39-4A57-A667-F9A12FF574C7}"/>
          </ac:spMkLst>
        </pc:spChg>
      </pc:sldChg>
      <pc:sldChg chg="addSp delSp modSp add del mod delAnim">
        <pc:chgData name="JENNIFER SAILOR" userId="3cd0423a-3202-45e3-b1eb-8c65a7220a42" providerId="ADAL" clId="{1B4DC279-12BC-4AAD-9833-7619E251778C}" dt="2021-07-22T15:51:27.951" v="1681" actId="47"/>
        <pc:sldMkLst>
          <pc:docMk/>
          <pc:sldMk cId="2948836972" sldId="272"/>
        </pc:sldMkLst>
        <pc:spChg chg="del">
          <ac:chgData name="JENNIFER SAILOR" userId="3cd0423a-3202-45e3-b1eb-8c65a7220a42" providerId="ADAL" clId="{1B4DC279-12BC-4AAD-9833-7619E251778C}" dt="2021-07-22T15:21:04.559" v="339" actId="478"/>
          <ac:spMkLst>
            <pc:docMk/>
            <pc:sldMk cId="2948836972" sldId="272"/>
            <ac:spMk id="11" creationId="{783B770D-E163-4E23-918C-C2749D7B15C6}"/>
          </ac:spMkLst>
        </pc:spChg>
        <pc:spChg chg="add mod">
          <ac:chgData name="JENNIFER SAILOR" userId="3cd0423a-3202-45e3-b1eb-8c65a7220a42" providerId="ADAL" clId="{1B4DC279-12BC-4AAD-9833-7619E251778C}" dt="2021-07-22T15:50:56.232" v="1680"/>
          <ac:spMkLst>
            <pc:docMk/>
            <pc:sldMk cId="2948836972" sldId="272"/>
            <ac:spMk id="12" creationId="{17AE0B6E-85B7-4ADE-9222-B5557734724C}"/>
          </ac:spMkLst>
        </pc:spChg>
        <pc:spChg chg="add mod">
          <ac:chgData name="JENNIFER SAILOR" userId="3cd0423a-3202-45e3-b1eb-8c65a7220a42" providerId="ADAL" clId="{1B4DC279-12BC-4AAD-9833-7619E251778C}" dt="2021-07-22T15:50:56.232" v="1680"/>
          <ac:spMkLst>
            <pc:docMk/>
            <pc:sldMk cId="2948836972" sldId="272"/>
            <ac:spMk id="13" creationId="{3E98F4B3-278C-4C46-9B4B-1F32DE27F3F8}"/>
          </ac:spMkLst>
        </pc:spChg>
        <pc:spChg chg="add mod">
          <ac:chgData name="JENNIFER SAILOR" userId="3cd0423a-3202-45e3-b1eb-8c65a7220a42" providerId="ADAL" clId="{1B4DC279-12BC-4AAD-9833-7619E251778C}" dt="2021-07-22T15:50:56.232" v="1680"/>
          <ac:spMkLst>
            <pc:docMk/>
            <pc:sldMk cId="2948836972" sldId="272"/>
            <ac:spMk id="14" creationId="{76948495-EC91-4295-BAFC-89B9E22D6CC0}"/>
          </ac:spMkLst>
        </pc:spChg>
        <pc:spChg chg="add mod">
          <ac:chgData name="JENNIFER SAILOR" userId="3cd0423a-3202-45e3-b1eb-8c65a7220a42" providerId="ADAL" clId="{1B4DC279-12BC-4AAD-9833-7619E251778C}" dt="2021-07-22T15:50:56.232" v="1680"/>
          <ac:spMkLst>
            <pc:docMk/>
            <pc:sldMk cId="2948836972" sldId="272"/>
            <ac:spMk id="15" creationId="{D13C84DF-8599-4840-AC10-4BCB4B89FF68}"/>
          </ac:spMkLst>
        </pc:spChg>
        <pc:spChg chg="del mod">
          <ac:chgData name="JENNIFER SAILOR" userId="3cd0423a-3202-45e3-b1eb-8c65a7220a42" providerId="ADAL" clId="{1B4DC279-12BC-4AAD-9833-7619E251778C}" dt="2021-07-22T15:21:02.492" v="338" actId="478"/>
          <ac:spMkLst>
            <pc:docMk/>
            <pc:sldMk cId="2948836972" sldId="272"/>
            <ac:spMk id="36" creationId="{AEC58B1B-5C03-4C74-A6DF-A9FB5F8A4E5B}"/>
          </ac:spMkLst>
        </pc:spChg>
      </pc:sldChg>
      <pc:sldChg chg="modSp new del mod">
        <pc:chgData name="JENNIFER SAILOR" userId="3cd0423a-3202-45e3-b1eb-8c65a7220a42" providerId="ADAL" clId="{1B4DC279-12BC-4AAD-9833-7619E251778C}" dt="2021-07-27T15:17:27.988" v="2940" actId="47"/>
        <pc:sldMkLst>
          <pc:docMk/>
          <pc:sldMk cId="1749223235" sldId="273"/>
        </pc:sldMkLst>
        <pc:spChg chg="mod">
          <ac:chgData name="JENNIFER SAILOR" userId="3cd0423a-3202-45e3-b1eb-8c65a7220a42" providerId="ADAL" clId="{1B4DC279-12BC-4AAD-9833-7619E251778C}" dt="2021-07-22T15:13:24.616" v="187" actId="20577"/>
          <ac:spMkLst>
            <pc:docMk/>
            <pc:sldMk cId="1749223235" sldId="273"/>
            <ac:spMk id="2" creationId="{981CC26C-27CD-459E-A125-81900546F431}"/>
          </ac:spMkLst>
        </pc:spChg>
      </pc:sldChg>
      <pc:sldChg chg="addSp delSp modSp new mod">
        <pc:chgData name="JENNIFER SAILOR" userId="3cd0423a-3202-45e3-b1eb-8c65a7220a42" providerId="ADAL" clId="{1B4DC279-12BC-4AAD-9833-7619E251778C}" dt="2021-07-30T16:17:40.050" v="5112" actId="20577"/>
        <pc:sldMkLst>
          <pc:docMk/>
          <pc:sldMk cId="3969963553" sldId="274"/>
        </pc:sldMkLst>
        <pc:spChg chg="mod">
          <ac:chgData name="JENNIFER SAILOR" userId="3cd0423a-3202-45e3-b1eb-8c65a7220a42" providerId="ADAL" clId="{1B4DC279-12BC-4AAD-9833-7619E251778C}" dt="2021-07-22T15:16:02.391" v="318" actId="20577"/>
          <ac:spMkLst>
            <pc:docMk/>
            <pc:sldMk cId="3969963553" sldId="274"/>
            <ac:spMk id="2" creationId="{77D5962B-D730-4FE0-AA04-7228BF743B74}"/>
          </ac:spMkLst>
        </pc:spChg>
        <pc:spChg chg="mod">
          <ac:chgData name="JENNIFER SAILOR" userId="3cd0423a-3202-45e3-b1eb-8c65a7220a42" providerId="ADAL" clId="{1B4DC279-12BC-4AAD-9833-7619E251778C}" dt="2021-07-30T16:17:40.050" v="5112" actId="20577"/>
          <ac:spMkLst>
            <pc:docMk/>
            <pc:sldMk cId="3969963553" sldId="274"/>
            <ac:spMk id="3" creationId="{471FE016-BCC7-43E6-BB3E-C66A51F21537}"/>
          </ac:spMkLst>
        </pc:spChg>
        <pc:spChg chg="add del mod">
          <ac:chgData name="JENNIFER SAILOR" userId="3cd0423a-3202-45e3-b1eb-8c65a7220a42" providerId="ADAL" clId="{1B4DC279-12BC-4AAD-9833-7619E251778C}" dt="2021-07-22T15:46:41.525" v="1590" actId="478"/>
          <ac:spMkLst>
            <pc:docMk/>
            <pc:sldMk cId="3969963553" sldId="274"/>
            <ac:spMk id="5" creationId="{AACF45EA-F23E-48D6-9240-52C45363FC5C}"/>
          </ac:spMkLst>
        </pc:spChg>
        <pc:spChg chg="add mod">
          <ac:chgData name="JENNIFER SAILOR" userId="3cd0423a-3202-45e3-b1eb-8c65a7220a42" providerId="ADAL" clId="{1B4DC279-12BC-4AAD-9833-7619E251778C}" dt="2021-07-30T16:15:27.723" v="4976" actId="20577"/>
          <ac:spMkLst>
            <pc:docMk/>
            <pc:sldMk cId="3969963553" sldId="274"/>
            <ac:spMk id="6" creationId="{9EF1764E-40F1-4E1F-A6AB-9A5AC506B195}"/>
          </ac:spMkLst>
        </pc:spChg>
      </pc:sldChg>
      <pc:sldChg chg="modSp add mod">
        <pc:chgData name="JENNIFER SAILOR" userId="3cd0423a-3202-45e3-b1eb-8c65a7220a42" providerId="ADAL" clId="{1B4DC279-12BC-4AAD-9833-7619E251778C}" dt="2021-07-30T16:25:14.409" v="5359" actId="404"/>
        <pc:sldMkLst>
          <pc:docMk/>
          <pc:sldMk cId="2377641357" sldId="275"/>
        </pc:sldMkLst>
        <pc:spChg chg="mod">
          <ac:chgData name="JENNIFER SAILOR" userId="3cd0423a-3202-45e3-b1eb-8c65a7220a42" providerId="ADAL" clId="{1B4DC279-12BC-4AAD-9833-7619E251778C}" dt="2021-07-30T15:40:10.543" v="4129" actId="20577"/>
          <ac:spMkLst>
            <pc:docMk/>
            <pc:sldMk cId="2377641357" sldId="275"/>
            <ac:spMk id="2" creationId="{981CC26C-27CD-459E-A125-81900546F431}"/>
          </ac:spMkLst>
        </pc:spChg>
        <pc:spChg chg="mod">
          <ac:chgData name="JENNIFER SAILOR" userId="3cd0423a-3202-45e3-b1eb-8c65a7220a42" providerId="ADAL" clId="{1B4DC279-12BC-4AAD-9833-7619E251778C}" dt="2021-07-30T16:25:14.409" v="5359" actId="404"/>
          <ac:spMkLst>
            <pc:docMk/>
            <pc:sldMk cId="2377641357" sldId="275"/>
            <ac:spMk id="3" creationId="{59BFEFE2-732B-411E-B18C-A34F4A301B45}"/>
          </ac:spMkLst>
        </pc:spChg>
      </pc:sldChg>
      <pc:sldChg chg="modSp add mod">
        <pc:chgData name="JENNIFER SAILOR" userId="3cd0423a-3202-45e3-b1eb-8c65a7220a42" providerId="ADAL" clId="{1B4DC279-12BC-4AAD-9833-7619E251778C}" dt="2021-07-29T19:32:18.466" v="3408" actId="20577"/>
        <pc:sldMkLst>
          <pc:docMk/>
          <pc:sldMk cId="1794585271" sldId="276"/>
        </pc:sldMkLst>
        <pc:spChg chg="mod">
          <ac:chgData name="JENNIFER SAILOR" userId="3cd0423a-3202-45e3-b1eb-8c65a7220a42" providerId="ADAL" clId="{1B4DC279-12BC-4AAD-9833-7619E251778C}" dt="2021-07-29T19:32:18.466" v="3408" actId="20577"/>
          <ac:spMkLst>
            <pc:docMk/>
            <pc:sldMk cId="1794585271" sldId="276"/>
            <ac:spMk id="2" creationId="{AA53076F-663D-4036-BA97-84079F9D291D}"/>
          </ac:spMkLst>
        </pc:spChg>
        <pc:spChg chg="mod">
          <ac:chgData name="JENNIFER SAILOR" userId="3cd0423a-3202-45e3-b1eb-8c65a7220a42" providerId="ADAL" clId="{1B4DC279-12BC-4AAD-9833-7619E251778C}" dt="2021-07-22T18:29:57.105" v="2888" actId="20577"/>
          <ac:spMkLst>
            <pc:docMk/>
            <pc:sldMk cId="1794585271" sldId="276"/>
            <ac:spMk id="3" creationId="{86791094-2713-4135-8C50-D32DE70C70EA}"/>
          </ac:spMkLst>
        </pc:spChg>
      </pc:sldChg>
      <pc:sldChg chg="addSp delSp modSp new mod modNotesTx">
        <pc:chgData name="JENNIFER SAILOR" userId="3cd0423a-3202-45e3-b1eb-8c65a7220a42" providerId="ADAL" clId="{1B4DC279-12BC-4AAD-9833-7619E251778C}" dt="2021-08-04T14:42:48.062" v="5983" actId="313"/>
        <pc:sldMkLst>
          <pc:docMk/>
          <pc:sldMk cId="202813250" sldId="277"/>
        </pc:sldMkLst>
        <pc:spChg chg="mod">
          <ac:chgData name="JENNIFER SAILOR" userId="3cd0423a-3202-45e3-b1eb-8c65a7220a42" providerId="ADAL" clId="{1B4DC279-12BC-4AAD-9833-7619E251778C}" dt="2021-07-27T15:35:00.647" v="3190" actId="20577"/>
          <ac:spMkLst>
            <pc:docMk/>
            <pc:sldMk cId="202813250" sldId="277"/>
            <ac:spMk id="2" creationId="{FF3D6E1B-4A06-4D44-8AC6-4710D25BFB95}"/>
          </ac:spMkLst>
        </pc:spChg>
        <pc:spChg chg="mod">
          <ac:chgData name="JENNIFER SAILOR" userId="3cd0423a-3202-45e3-b1eb-8c65a7220a42" providerId="ADAL" clId="{1B4DC279-12BC-4AAD-9833-7619E251778C}" dt="2021-08-04T14:42:48.062" v="5983" actId="313"/>
          <ac:spMkLst>
            <pc:docMk/>
            <pc:sldMk cId="202813250" sldId="277"/>
            <ac:spMk id="3" creationId="{64A30324-F7E9-4F64-AC75-30845DD96C98}"/>
          </ac:spMkLst>
        </pc:spChg>
        <pc:graphicFrameChg chg="add del mod modGraphic">
          <ac:chgData name="JENNIFER SAILOR" userId="3cd0423a-3202-45e3-b1eb-8c65a7220a42" providerId="ADAL" clId="{1B4DC279-12BC-4AAD-9833-7619E251778C}" dt="2021-08-04T14:27:27.089" v="5537" actId="478"/>
          <ac:graphicFrameMkLst>
            <pc:docMk/>
            <pc:sldMk cId="202813250" sldId="277"/>
            <ac:graphicFrameMk id="4" creationId="{51A2EE6C-A0CE-4E78-AF1A-11C908102983}"/>
          </ac:graphicFrameMkLst>
        </pc:graphicFrameChg>
      </pc:sldChg>
      <pc:sldChg chg="delSp modSp del mod modClrScheme chgLayout modNotesTx">
        <pc:chgData name="JENNIFER SAILOR" userId="3cd0423a-3202-45e3-b1eb-8c65a7220a42" providerId="ADAL" clId="{1B4DC279-12BC-4AAD-9833-7619E251778C}" dt="2021-07-27T15:28:38.744" v="3146" actId="47"/>
        <pc:sldMkLst>
          <pc:docMk/>
          <pc:sldMk cId="3465284960" sldId="277"/>
        </pc:sldMkLst>
        <pc:spChg chg="mod ord">
          <ac:chgData name="JENNIFER SAILOR" userId="3cd0423a-3202-45e3-b1eb-8c65a7220a42" providerId="ADAL" clId="{1B4DC279-12BC-4AAD-9833-7619E251778C}" dt="2021-07-27T15:18:19.874" v="3019" actId="20577"/>
          <ac:spMkLst>
            <pc:docMk/>
            <pc:sldMk cId="3465284960" sldId="277"/>
            <ac:spMk id="2" creationId="{8FFFE1BB-5A50-4403-A403-4A5522B5C34A}"/>
          </ac:spMkLst>
        </pc:spChg>
        <pc:spChg chg="del mod ord">
          <ac:chgData name="JENNIFER SAILOR" userId="3cd0423a-3202-45e3-b1eb-8c65a7220a42" providerId="ADAL" clId="{1B4DC279-12BC-4AAD-9833-7619E251778C}" dt="2021-07-27T15:15:21.037" v="2923" actId="478"/>
          <ac:spMkLst>
            <pc:docMk/>
            <pc:sldMk cId="3465284960" sldId="277"/>
            <ac:spMk id="3" creationId="{7BC4FDCD-43E7-4211-8BA4-6028C67BF4C8}"/>
          </ac:spMkLst>
        </pc:spChg>
        <pc:spChg chg="mod">
          <ac:chgData name="JENNIFER SAILOR" userId="3cd0423a-3202-45e3-b1eb-8c65a7220a42" providerId="ADAL" clId="{1B4DC279-12BC-4AAD-9833-7619E251778C}" dt="2021-07-27T15:15:30.060" v="2925" actId="1076"/>
          <ac:spMkLst>
            <pc:docMk/>
            <pc:sldMk cId="3465284960" sldId="277"/>
            <ac:spMk id="6" creationId="{ACB0A2B1-5C19-4856-A837-5C29AD57E9D2}"/>
          </ac:spMkLst>
        </pc:spChg>
        <pc:picChg chg="mod">
          <ac:chgData name="JENNIFER SAILOR" userId="3cd0423a-3202-45e3-b1eb-8c65a7220a42" providerId="ADAL" clId="{1B4DC279-12BC-4AAD-9833-7619E251778C}" dt="2021-07-27T15:15:26.774" v="2924" actId="1076"/>
          <ac:picMkLst>
            <pc:docMk/>
            <pc:sldMk cId="3465284960" sldId="277"/>
            <ac:picMk id="7" creationId="{6C2842E7-B3CC-49FA-9E34-DE90B1601DA3}"/>
          </ac:picMkLst>
        </pc:picChg>
      </pc:sldChg>
      <pc:sldChg chg="modSp add mod">
        <pc:chgData name="JENNIFER SAILOR" userId="3cd0423a-3202-45e3-b1eb-8c65a7220a42" providerId="ADAL" clId="{1B4DC279-12BC-4AAD-9833-7619E251778C}" dt="2021-07-30T16:13:58.511" v="4971" actId="20577"/>
        <pc:sldMkLst>
          <pc:docMk/>
          <pc:sldMk cId="754736416" sldId="278"/>
        </pc:sldMkLst>
        <pc:spChg chg="mod">
          <ac:chgData name="JENNIFER SAILOR" userId="3cd0423a-3202-45e3-b1eb-8c65a7220a42" providerId="ADAL" clId="{1B4DC279-12BC-4AAD-9833-7619E251778C}" dt="2021-07-30T15:40:22.310" v="4132" actId="20577"/>
          <ac:spMkLst>
            <pc:docMk/>
            <pc:sldMk cId="754736416" sldId="278"/>
            <ac:spMk id="2" creationId="{981CC26C-27CD-459E-A125-81900546F431}"/>
          </ac:spMkLst>
        </pc:spChg>
        <pc:spChg chg="mod">
          <ac:chgData name="JENNIFER SAILOR" userId="3cd0423a-3202-45e3-b1eb-8c65a7220a42" providerId="ADAL" clId="{1B4DC279-12BC-4AAD-9833-7619E251778C}" dt="2021-07-30T16:13:58.511" v="4971" actId="20577"/>
          <ac:spMkLst>
            <pc:docMk/>
            <pc:sldMk cId="754736416" sldId="278"/>
            <ac:spMk id="3" creationId="{59BFEFE2-732B-411E-B18C-A34F4A301B45}"/>
          </ac:spMkLst>
        </pc:spChg>
      </pc:sldChg>
      <pc:sldChg chg="addSp delSp modSp add mod modNotesTx">
        <pc:chgData name="JENNIFER SAILOR" userId="3cd0423a-3202-45e3-b1eb-8c65a7220a42" providerId="ADAL" clId="{1B4DC279-12BC-4AAD-9833-7619E251778C}" dt="2021-08-04T14:46:23.964" v="6192" actId="20577"/>
        <pc:sldMkLst>
          <pc:docMk/>
          <pc:sldMk cId="2561420197" sldId="279"/>
        </pc:sldMkLst>
        <pc:spChg chg="del">
          <ac:chgData name="JENNIFER SAILOR" userId="3cd0423a-3202-45e3-b1eb-8c65a7220a42" providerId="ADAL" clId="{1B4DC279-12BC-4AAD-9833-7619E251778C}" dt="2021-08-04T14:27:37.169" v="5539" actId="478"/>
          <ac:spMkLst>
            <pc:docMk/>
            <pc:sldMk cId="2561420197" sldId="279"/>
            <ac:spMk id="3" creationId="{64A30324-F7E9-4F64-AC75-30845DD96C98}"/>
          </ac:spMkLst>
        </pc:spChg>
        <pc:spChg chg="add del mod">
          <ac:chgData name="JENNIFER SAILOR" userId="3cd0423a-3202-45e3-b1eb-8c65a7220a42" providerId="ADAL" clId="{1B4DC279-12BC-4AAD-9833-7619E251778C}" dt="2021-08-04T14:27:39.121" v="5540" actId="478"/>
          <ac:spMkLst>
            <pc:docMk/>
            <pc:sldMk cId="2561420197" sldId="279"/>
            <ac:spMk id="5" creationId="{2E8E1927-6328-4234-9BDE-C8869FA97D3C}"/>
          </ac:spMkLst>
        </pc:spChg>
        <pc:graphicFrameChg chg="add mod modGraphic">
          <ac:chgData name="JENNIFER SAILOR" userId="3cd0423a-3202-45e3-b1eb-8c65a7220a42" providerId="ADAL" clId="{1B4DC279-12BC-4AAD-9833-7619E251778C}" dt="2021-08-04T14:33:47.374" v="5676" actId="1076"/>
          <ac:graphicFrameMkLst>
            <pc:docMk/>
            <pc:sldMk cId="2561420197" sldId="279"/>
            <ac:graphicFrameMk id="6" creationId="{0D31B02A-F5FB-4030-B860-2A8C04290D22}"/>
          </ac:graphicFrameMkLst>
        </pc:graphicFrameChg>
        <pc:graphicFrameChg chg="add mod modGraphic">
          <ac:chgData name="JENNIFER SAILOR" userId="3cd0423a-3202-45e3-b1eb-8c65a7220a42" providerId="ADAL" clId="{1B4DC279-12BC-4AAD-9833-7619E251778C}" dt="2021-08-04T14:36:20.017" v="5714" actId="20577"/>
          <ac:graphicFrameMkLst>
            <pc:docMk/>
            <pc:sldMk cId="2561420197" sldId="279"/>
            <ac:graphicFrameMk id="9" creationId="{87C2CE1D-191A-463D-B08D-2AA633351383}"/>
          </ac:graphicFrameMkLst>
        </pc:graphicFrameChg>
        <pc:picChg chg="add mod">
          <ac:chgData name="JENNIFER SAILOR" userId="3cd0423a-3202-45e3-b1eb-8c65a7220a42" providerId="ADAL" clId="{1B4DC279-12BC-4AAD-9833-7619E251778C}" dt="2021-08-04T14:33:40.823" v="5675" actId="1076"/>
          <ac:picMkLst>
            <pc:docMk/>
            <pc:sldMk cId="2561420197" sldId="279"/>
            <ac:picMk id="8" creationId="{BB20D7A9-5AA7-41CB-A201-1BA3C5F0CD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BD77B-283D-4ADF-A480-78752CF5EDF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5FD20-5689-4CC2-BC31-903CF97C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FD20-5689-4CC2-BC31-903CF97CF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FD20-5689-4CC2-BC31-903CF97CFE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FD20-5689-4CC2-BC31-903CF97CFE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FD20-5689-4CC2-BC31-903CF97CFE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FD20-5689-4CC2-BC31-903CF97CFE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6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41243" y="305836"/>
            <a:ext cx="10515600" cy="6284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41243" y="1121190"/>
            <a:ext cx="10515600" cy="401734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86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243" y="1161670"/>
            <a:ext cx="10515600" cy="400667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41243" y="305836"/>
            <a:ext cx="10515600" cy="6284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2649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243" y="1161670"/>
            <a:ext cx="5115340" cy="400667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41243" y="305836"/>
            <a:ext cx="5115340" cy="6284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645150" y="305836"/>
            <a:ext cx="5626100" cy="486306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12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Slid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41243" y="305836"/>
            <a:ext cx="5115340" cy="62844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41243" y="1180123"/>
            <a:ext cx="9568665" cy="398877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3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88028" y="347525"/>
            <a:ext cx="7235894" cy="855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88028" y="5065810"/>
            <a:ext cx="7235894" cy="308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88028" y="4643779"/>
            <a:ext cx="7235894" cy="308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60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8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8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42F60-C4D4-40E4-9C1C-F79809B57B09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C39A6A-12FD-4EEF-825E-07682A20D8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453A3D-FA0F-41E8-9E25-7D025297D4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2D6FC9C-C056-484B-AFDB-93F1F50C0A67}"/>
              </a:ext>
            </a:extLst>
          </p:cNvPr>
          <p:cNvSpPr/>
          <p:nvPr userDrawn="1"/>
        </p:nvSpPr>
        <p:spPr>
          <a:xfrm>
            <a:off x="11399838" y="306388"/>
            <a:ext cx="358775" cy="357187"/>
          </a:xfrm>
          <a:prstGeom prst="ellipse">
            <a:avLst/>
          </a:prstGeom>
          <a:solidFill>
            <a:srgbClr val="B4A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4" name="Title Placeholder 1">
            <a:extLst>
              <a:ext uri="{FF2B5EF4-FFF2-40B4-BE49-F238E27FC236}">
                <a16:creationId xmlns:a16="http://schemas.microsoft.com/office/drawing/2014/main" id="{E5E16176-9885-4D9B-9069-28AB53A08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306388"/>
            <a:ext cx="10515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Header</a:t>
            </a:r>
          </a:p>
        </p:txBody>
      </p:sp>
      <p:sp>
        <p:nvSpPr>
          <p:cNvPr id="10245" name="Text Placeholder 2">
            <a:extLst>
              <a:ext uri="{FF2B5EF4-FFF2-40B4-BE49-F238E27FC236}">
                <a16:creationId xmlns:a16="http://schemas.microsoft.com/office/drawing/2014/main" id="{CF54E75B-2111-49E0-89F7-F58931575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120775"/>
            <a:ext cx="1051560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73F8A7D-6E43-44E9-8366-65088A3CDC5A}"/>
              </a:ext>
            </a:extLst>
          </p:cNvPr>
          <p:cNvSpPr txBox="1">
            <a:spLocks/>
          </p:cNvSpPr>
          <p:nvPr userDrawn="1"/>
        </p:nvSpPr>
        <p:spPr>
          <a:xfrm>
            <a:off x="11188700" y="365125"/>
            <a:ext cx="774700" cy="48736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fld id="{7E62CDA1-ACB5-423C-8C62-F2B0F812EBC1}" type="slidenum"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</a:rPr>
              <a:pPr fontAlgn="auto">
                <a:spcAft>
                  <a:spcPts val="0"/>
                </a:spcAft>
                <a:defRPr/>
              </a:pPr>
              <a:t>‹#›</a:t>
            </a:fld>
            <a:endParaRPr 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2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5400" b="1" kern="1200">
          <a:solidFill>
            <a:srgbClr val="B4A16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 b="1">
          <a:solidFill>
            <a:srgbClr val="B4A167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>
            <a:extLst>
              <a:ext uri="{FF2B5EF4-FFF2-40B4-BE49-F238E27FC236}">
                <a16:creationId xmlns:a16="http://schemas.microsoft.com/office/drawing/2014/main" id="{EC1D7D6C-5217-4293-98B0-8CA2700083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F0531-EE89-4805-B409-EF7E4AEC6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38" y="347663"/>
            <a:ext cx="7235825" cy="8556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/>
              <a:t>How Students use the Services available from </a:t>
            </a:r>
            <a:br>
              <a:rPr lang="en-US" sz="5400" dirty="0"/>
            </a:br>
            <a:r>
              <a:rPr lang="en-US" sz="5400" dirty="0"/>
              <a:t>Lindenwood Universities Library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F916AAA1-828F-47BC-B808-4DA72F36E91B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87338" y="5065713"/>
            <a:ext cx="723582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Jennifer Sailor &amp; Meredith Pool-</a:t>
            </a:r>
            <a:r>
              <a:rPr lang="en-US" altLang="en-US" dirty="0" err="1"/>
              <a:t>Boerding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4580" name="Text Placeholder 3">
            <a:extLst>
              <a:ext uri="{FF2B5EF4-FFF2-40B4-BE49-F238E27FC236}">
                <a16:creationId xmlns:a16="http://schemas.microsoft.com/office/drawing/2014/main" id="{EC21C8CE-E17E-4D09-A4C4-1FA466BF950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87338" y="4643438"/>
            <a:ext cx="7235825" cy="309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Student Assessment Scholars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0AAE9-B62C-46A6-A8AF-189AFBB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0" y="1187116"/>
            <a:ext cx="2286198" cy="4005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DA9A4D-3080-44D6-9BFA-2414269E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38" y="1199309"/>
            <a:ext cx="3779848" cy="3993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83FD79-59BD-4A7E-B241-2FF97615E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086" y="1199309"/>
            <a:ext cx="3493311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2400" dirty="0"/>
              <a:t>What words and topics were most important?</a:t>
            </a:r>
            <a:endParaRPr lang="en-US" altLang="en-US" sz="2400" dirty="0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DA858086-74E0-4DC9-B7A1-3C74A4BE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4" y="1223120"/>
            <a:ext cx="6290024" cy="3958483"/>
          </a:xfrm>
          <a:prstGeom prst="rect">
            <a:avLst/>
          </a:prstGeom>
        </p:spPr>
      </p:pic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C9974CF8-E4C3-4E30-8F06-4B90352C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36" y="1543631"/>
            <a:ext cx="5321315" cy="32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5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2400" dirty="0"/>
              <a:t>What sentiment is attached with each topic?</a:t>
            </a:r>
            <a:endParaRPr lang="en-US" altLang="en-US" sz="24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13BC11-B213-4150-B449-AFEFAE68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9" y="1320664"/>
            <a:ext cx="5843551" cy="3681641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01F9F35-F5D6-4061-9E61-4985A9961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00" y="1122970"/>
            <a:ext cx="6151700" cy="38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2400" dirty="0"/>
              <a:t>What sentiment is attached to the top topic?</a:t>
            </a:r>
            <a:endParaRPr lang="en-US" altLang="en-US" sz="24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13BC11-B213-4150-B449-AFEFAE68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935038"/>
            <a:ext cx="6968384" cy="43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09CE00B-82EE-488A-A997-15E986251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313" y="1120775"/>
            <a:ext cx="10515600" cy="4017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Students use the services at Lindenwood Universities Library in various of different ways. </a:t>
            </a:r>
          </a:p>
          <a:p>
            <a:pPr lvl="1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Students across different academic colleges use the library from never to everyday. </a:t>
            </a:r>
          </a:p>
          <a:p>
            <a:pPr lvl="1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Students have a positive sentiment towards the Lindenwood’s Library Services. </a:t>
            </a:r>
          </a:p>
          <a:p>
            <a:pPr lvl="1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Students want longer hours, better marketing, and find one of the best services being the building itself. </a:t>
            </a:r>
          </a:p>
          <a:p>
            <a:pPr lvl="1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Lindenwood Universities Library Services are similar to the other schools in the athletic conference.</a:t>
            </a:r>
          </a:p>
          <a:p>
            <a:pPr lvl="1"/>
            <a:r>
              <a:rPr lang="en-US" sz="2800" dirty="0">
                <a:effectLst/>
                <a:latin typeface="+mj-lt"/>
                <a:ea typeface="Times New Roman" panose="02020603050405020304" pitchFamily="18" charset="0"/>
              </a:rPr>
              <a:t>The LARC is currently open 78 hours a week and the average of the other school’s library hours is 92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Proposals: Short Term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09CE00B-82EE-488A-A997-15E986251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313" y="1120775"/>
            <a:ext cx="10515600" cy="4017963"/>
          </a:xfrm>
        </p:spPr>
        <p:txBody>
          <a:bodyPr/>
          <a:lstStyle/>
          <a:p>
            <a:pPr lvl="1"/>
            <a:r>
              <a:rPr lang="en-US" sz="2800" dirty="0"/>
              <a:t>Hours</a:t>
            </a:r>
          </a:p>
          <a:p>
            <a:pPr lvl="1"/>
            <a:r>
              <a:rPr lang="en-US" sz="2800" dirty="0"/>
              <a:t>Marketing</a:t>
            </a:r>
          </a:p>
          <a:p>
            <a:pPr lvl="1"/>
            <a:r>
              <a:rPr lang="en-US" sz="2800" dirty="0"/>
              <a:t>Study Rooms</a:t>
            </a:r>
          </a:p>
          <a:p>
            <a:pPr lvl="1"/>
            <a:r>
              <a:rPr lang="en-US" sz="2800" dirty="0"/>
              <a:t>Theater</a:t>
            </a:r>
          </a:p>
          <a:p>
            <a:pPr lvl="1"/>
            <a:r>
              <a:rPr lang="en-US" sz="2800" dirty="0"/>
              <a:t>Puzzles on Tables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56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Proposals: Long Term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09CE00B-82EE-488A-A997-15E986251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313" y="1120775"/>
            <a:ext cx="10515600" cy="4017963"/>
          </a:xfrm>
        </p:spPr>
        <p:txBody>
          <a:bodyPr/>
          <a:lstStyle/>
          <a:p>
            <a:pPr lvl="1"/>
            <a:r>
              <a:rPr lang="en-US" sz="2800" dirty="0"/>
              <a:t>Study Rooms</a:t>
            </a:r>
          </a:p>
          <a:p>
            <a:pPr lvl="1"/>
            <a:r>
              <a:rPr lang="en-US" sz="2800" dirty="0"/>
              <a:t>Marketing</a:t>
            </a:r>
          </a:p>
          <a:p>
            <a:pPr lvl="1"/>
            <a:r>
              <a:rPr lang="en-US" sz="2800" dirty="0"/>
              <a:t>Tables</a:t>
            </a:r>
          </a:p>
          <a:p>
            <a:pPr lvl="1"/>
            <a:r>
              <a:rPr lang="en-US" sz="2800" dirty="0"/>
              <a:t>Renting</a:t>
            </a:r>
          </a:p>
          <a:p>
            <a:pPr lvl="1"/>
            <a:r>
              <a:rPr lang="en-US" sz="2800" dirty="0"/>
              <a:t>Printing</a:t>
            </a:r>
          </a:p>
          <a:p>
            <a:pPr lvl="1"/>
            <a:r>
              <a:rPr lang="en-US" sz="2800" dirty="0"/>
              <a:t>Events</a:t>
            </a:r>
          </a:p>
          <a:p>
            <a:pPr lvl="1"/>
            <a:r>
              <a:rPr lang="en-US" sz="2800" dirty="0"/>
              <a:t>Adobe Suite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573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Discussion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09CE00B-82EE-488A-A997-15E986251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313" y="1120775"/>
            <a:ext cx="10515600" cy="4017963"/>
          </a:xfrm>
        </p:spPr>
        <p:txBody>
          <a:bodyPr/>
          <a:lstStyle/>
          <a:p>
            <a:r>
              <a:rPr lang="en-US" sz="3200" dirty="0"/>
              <a:t>Limitations:</a:t>
            </a:r>
          </a:p>
          <a:p>
            <a:pPr lvl="1"/>
            <a:r>
              <a:rPr lang="en-US" sz="2800" dirty="0"/>
              <a:t>Rescheduling</a:t>
            </a:r>
          </a:p>
          <a:p>
            <a:pPr lvl="1"/>
            <a:r>
              <a:rPr lang="en-US" sz="2800" dirty="0"/>
              <a:t>Diversity</a:t>
            </a:r>
          </a:p>
          <a:p>
            <a:pPr lvl="2"/>
            <a:r>
              <a:rPr lang="en-US" sz="2000" dirty="0"/>
              <a:t>Lack of Underclassman</a:t>
            </a:r>
          </a:p>
          <a:p>
            <a:pPr lvl="2"/>
            <a:r>
              <a:rPr lang="en-US" sz="2000" dirty="0"/>
              <a:t>Lack of Student Athletes</a:t>
            </a:r>
          </a:p>
          <a:p>
            <a:pPr lvl="1"/>
            <a:r>
              <a:rPr lang="en-US" sz="2800" dirty="0"/>
              <a:t>Researchers Bias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731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076F-663D-4036-BA97-84079F9D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1094-2713-4135-8C50-D32DE70C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6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 Lindenwood Library. Lindenwood University. Retrieved March 14, 2022, from https://www.lindenwood.edu/library/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 Library Annual Report 2018-19 . (2019). Lindenwood University. Retrieved March 14, 2022, from https://www.lindenwood.edu/files/resources/library-annual-report-2018-19-1.pdf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(3) Felix G. Woodward Library. Austin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University. Retrieved March 14, 2022, from https://library.apsu.edu/#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(4) Booth library. Eastern Illinois University. Retrieved March 14, 2022, from https://www.eiu.edu/booth/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(5) Murray State University. Murray University Libraries. Retrieved March 14, 2022, from https://lib.murraystate.edu/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(6) Library &amp; Information Services. Southern Illinois University Edwardsville. Retrieved March 14, 2022, from https://www.siue.edu/lovejoy-library/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(7) Kent Library. Southeast Missouri State. (n.d.). Retrieved March 14, 2022, from https://library.semo.edu/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(8) Paul Meek Library . The University of Tennessee at Martin. (n.d.). Retrieved March 14, 2022, from https://www.utm.edu/library/ </a:t>
            </a:r>
          </a:p>
        </p:txBody>
      </p:sp>
    </p:spTree>
    <p:extLst>
      <p:ext uri="{BB962C8B-B14F-4D97-AF65-F5344CB8AC3E}">
        <p14:creationId xmlns:p14="http://schemas.microsoft.com/office/powerpoint/2010/main" val="23631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09CE00B-82EE-488A-A997-15E986251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313" y="1120775"/>
            <a:ext cx="10515600" cy="4017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4C49E5-E463-4062-B0BE-C2AD251F6FE1}"/>
              </a:ext>
            </a:extLst>
          </p:cNvPr>
          <p:cNvCxnSpPr>
            <a:cxnSpLocks/>
          </p:cNvCxnSpPr>
          <p:nvPr/>
        </p:nvCxnSpPr>
        <p:spPr>
          <a:xfrm flipV="1">
            <a:off x="486517" y="3255052"/>
            <a:ext cx="112036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anner">
            <a:extLst>
              <a:ext uri="{FF2B5EF4-FFF2-40B4-BE49-F238E27FC236}">
                <a16:creationId xmlns:a16="http://schemas.microsoft.com/office/drawing/2014/main" id="{E7A1C9C2-DFA2-4BF4-9F07-A805F474F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7" y="743953"/>
            <a:ext cx="1114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DF75DB-BB68-44F5-ABC6-C02BC7869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90" y="3517009"/>
            <a:ext cx="3123020" cy="25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6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Motivation &amp; Goals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7F87CA2-F818-45F1-9D51-53C12CA3EBF5}"/>
              </a:ext>
            </a:extLst>
          </p:cNvPr>
          <p:cNvSpPr/>
          <p:nvPr/>
        </p:nvSpPr>
        <p:spPr>
          <a:xfrm>
            <a:off x="1832187" y="1619772"/>
            <a:ext cx="672762" cy="377308"/>
          </a:xfrm>
          <a:prstGeom prst="rightArrow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58CB4E-F213-4B80-BF74-A06EAB4940CB}"/>
              </a:ext>
            </a:extLst>
          </p:cNvPr>
          <p:cNvSpPr/>
          <p:nvPr/>
        </p:nvSpPr>
        <p:spPr>
          <a:xfrm>
            <a:off x="8454573" y="3595147"/>
            <a:ext cx="672762" cy="377308"/>
          </a:xfrm>
          <a:prstGeom prst="rightArrow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063277E-E17C-4D15-8D02-395E6335D6A8}"/>
              </a:ext>
            </a:extLst>
          </p:cNvPr>
          <p:cNvSpPr/>
          <p:nvPr/>
        </p:nvSpPr>
        <p:spPr>
          <a:xfrm>
            <a:off x="6172339" y="3595147"/>
            <a:ext cx="672762" cy="377308"/>
          </a:xfrm>
          <a:prstGeom prst="rightArrow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B9D270C-5C82-476B-A76E-5629E753A8BE}"/>
              </a:ext>
            </a:extLst>
          </p:cNvPr>
          <p:cNvSpPr/>
          <p:nvPr/>
        </p:nvSpPr>
        <p:spPr>
          <a:xfrm rot="5400000">
            <a:off x="5142075" y="2507394"/>
            <a:ext cx="672762" cy="377308"/>
          </a:xfrm>
          <a:prstGeom prst="rightArrow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4E92B0-6A92-4CCF-85D7-67DB0A35E254}"/>
              </a:ext>
            </a:extLst>
          </p:cNvPr>
          <p:cNvSpPr/>
          <p:nvPr/>
        </p:nvSpPr>
        <p:spPr>
          <a:xfrm>
            <a:off x="4662791" y="3112869"/>
            <a:ext cx="1621962" cy="1447068"/>
          </a:xfrm>
          <a:prstGeom prst="roundRect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 Sans" panose="020B0502050000020003" pitchFamily="34" charset="0"/>
              </a:rPr>
              <a:t>Set 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D1BBA6-07B6-4700-8072-F12FDA43EA50}"/>
              </a:ext>
            </a:extLst>
          </p:cNvPr>
          <p:cNvSpPr/>
          <p:nvPr/>
        </p:nvSpPr>
        <p:spPr>
          <a:xfrm>
            <a:off x="6911764" y="3112869"/>
            <a:ext cx="1621962" cy="1447068"/>
          </a:xfrm>
          <a:prstGeom prst="roundRect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 Sans" panose="020B0502050000020003" pitchFamily="34" charset="0"/>
              </a:rPr>
              <a:t>Focus Groups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979837-2DB6-467E-9363-53A225CB9D00}"/>
              </a:ext>
            </a:extLst>
          </p:cNvPr>
          <p:cNvSpPr/>
          <p:nvPr/>
        </p:nvSpPr>
        <p:spPr>
          <a:xfrm>
            <a:off x="9234951" y="2359667"/>
            <a:ext cx="1621962" cy="870003"/>
          </a:xfrm>
          <a:prstGeom prst="roundRect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 Sans" panose="020B0502050000020003" pitchFamily="34" charset="0"/>
              </a:rPr>
              <a:t>Related Work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4B16B30-F432-466E-8B4E-30FA9F4E23CF}"/>
              </a:ext>
            </a:extLst>
          </p:cNvPr>
          <p:cNvSpPr/>
          <p:nvPr/>
        </p:nvSpPr>
        <p:spPr>
          <a:xfrm>
            <a:off x="9234951" y="3401401"/>
            <a:ext cx="1621962" cy="870003"/>
          </a:xfrm>
          <a:prstGeom prst="roundRect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 Sans" panose="020B0502050000020003" pitchFamily="34" charset="0"/>
              </a:rPr>
              <a:t>Personal Review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C3EC0A-49F0-4CBD-ACD0-A3B2AFBC068C}"/>
              </a:ext>
            </a:extLst>
          </p:cNvPr>
          <p:cNvSpPr/>
          <p:nvPr/>
        </p:nvSpPr>
        <p:spPr>
          <a:xfrm>
            <a:off x="4662791" y="1084892"/>
            <a:ext cx="1621962" cy="1447068"/>
          </a:xfrm>
          <a:prstGeom prst="roundRect">
            <a:avLst/>
          </a:prstGeom>
          <a:solidFill>
            <a:srgbClr val="D4CAA8">
              <a:lumMod val="75000"/>
            </a:srgbClr>
          </a:solidFill>
          <a:ln w="15875" cap="flat" cmpd="sng" algn="ctr">
            <a:solidFill>
              <a:srgbClr val="D4CAA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attrocento Sans" panose="020B0502050000020003" pitchFamily="34" charset="0"/>
              </a:rPr>
              <a:t>Stakeholder Meeting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F0B176-DD2D-41CB-AC55-65748EE0DEC6}"/>
              </a:ext>
            </a:extLst>
          </p:cNvPr>
          <p:cNvSpPr/>
          <p:nvPr/>
        </p:nvSpPr>
        <p:spPr>
          <a:xfrm>
            <a:off x="409822" y="1084892"/>
            <a:ext cx="1621962" cy="1447068"/>
          </a:xfrm>
          <a:prstGeom prst="roundRect">
            <a:avLst/>
          </a:prstGeom>
          <a:solidFill>
            <a:srgbClr val="D4CAA8">
              <a:lumMod val="75000"/>
            </a:srgbClr>
          </a:solidFill>
          <a:ln w="15875" cap="flat" cmpd="sng" algn="ctr">
            <a:solidFill>
              <a:srgbClr val="D4CAA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attrocento Sans" panose="020B0502050000020003" pitchFamily="34" charset="0"/>
              </a:rPr>
              <a:t>Develop Qualitative Research Skills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62B0AC-995C-4469-8642-BE1397338084}"/>
              </a:ext>
            </a:extLst>
          </p:cNvPr>
          <p:cNvSpPr/>
          <p:nvPr/>
        </p:nvSpPr>
        <p:spPr>
          <a:xfrm>
            <a:off x="9234951" y="4443135"/>
            <a:ext cx="1621962" cy="870003"/>
          </a:xfrm>
          <a:prstGeom prst="roundRect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attrocento Sans" panose="020B0502050000020003" pitchFamily="34" charset="0"/>
              </a:rPr>
              <a:t>Data Analysis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BB7F502-6692-403A-A57F-58273F907EEC}"/>
              </a:ext>
            </a:extLst>
          </p:cNvPr>
          <p:cNvSpPr/>
          <p:nvPr/>
        </p:nvSpPr>
        <p:spPr>
          <a:xfrm>
            <a:off x="3958671" y="1598072"/>
            <a:ext cx="672762" cy="377308"/>
          </a:xfrm>
          <a:prstGeom prst="rightArrow">
            <a:avLst/>
          </a:prstGeom>
          <a:solidFill>
            <a:srgbClr val="000000"/>
          </a:solidFill>
          <a:ln w="15875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8C5CB-BEC1-4446-8C63-5CFE5F948B4A}"/>
              </a:ext>
            </a:extLst>
          </p:cNvPr>
          <p:cNvSpPr/>
          <p:nvPr/>
        </p:nvSpPr>
        <p:spPr>
          <a:xfrm>
            <a:off x="2536306" y="1063192"/>
            <a:ext cx="1621962" cy="1447068"/>
          </a:xfrm>
          <a:prstGeom prst="roundRect">
            <a:avLst/>
          </a:prstGeom>
          <a:solidFill>
            <a:srgbClr val="D4CAA8">
              <a:lumMod val="75000"/>
            </a:srgbClr>
          </a:solidFill>
          <a:ln w="15875" cap="flat" cmpd="sng" algn="ctr">
            <a:solidFill>
              <a:srgbClr val="D4CAA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attrocento Sans" panose="020B0502050000020003" pitchFamily="34" charset="0"/>
              </a:rPr>
              <a:t>Choose Stakeholder</a:t>
            </a:r>
          </a:p>
        </p:txBody>
      </p:sp>
    </p:spTree>
    <p:extLst>
      <p:ext uri="{BB962C8B-B14F-4D97-AF65-F5344CB8AC3E}">
        <p14:creationId xmlns:p14="http://schemas.microsoft.com/office/powerpoint/2010/main" val="40894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0AAE9-B62C-46A6-A8AF-189AFBB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0" y="1187116"/>
            <a:ext cx="228619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8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Director of Athletics Gerald Harrison's Statement regarding APSU's travel  party - Austin Peay State University Athletics">
            <a:extLst>
              <a:ext uri="{FF2B5EF4-FFF2-40B4-BE49-F238E27FC236}">
                <a16:creationId xmlns:a16="http://schemas.microsoft.com/office/drawing/2014/main" id="{F7A375D1-B971-46FD-9D84-17BB42C1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6" y="1292040"/>
            <a:ext cx="3204882" cy="179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Eastern Illinois University | Official Website | EIU">
            <a:extLst>
              <a:ext uri="{FF2B5EF4-FFF2-40B4-BE49-F238E27FC236}">
                <a16:creationId xmlns:a16="http://schemas.microsoft.com/office/drawing/2014/main" id="{5A9ED3DA-12AF-42E0-9E07-9F61EE3F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86" y="1036463"/>
            <a:ext cx="2357823" cy="23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Murray State Racers men's basketball - Wikipedia">
            <a:extLst>
              <a:ext uri="{FF2B5EF4-FFF2-40B4-BE49-F238E27FC236}">
                <a16:creationId xmlns:a16="http://schemas.microsoft.com/office/drawing/2014/main" id="{0D6F8C3B-5641-4245-8CCA-95E9D21CB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97" y="111784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IU Edwardsville Cougars - Wikipedia">
            <a:extLst>
              <a:ext uri="{FF2B5EF4-FFF2-40B4-BE49-F238E27FC236}">
                <a16:creationId xmlns:a16="http://schemas.microsoft.com/office/drawing/2014/main" id="{81B9026C-EE8B-446A-B695-50A65DF8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1" y="3740543"/>
            <a:ext cx="3382043" cy="20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Southeast Missouri State University - Oakville High School">
            <a:extLst>
              <a:ext uri="{FF2B5EF4-FFF2-40B4-BE49-F238E27FC236}">
                <a16:creationId xmlns:a16="http://schemas.microsoft.com/office/drawing/2014/main" id="{7889FC65-89AE-4457-88E4-DC0DF5729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04" y="1139336"/>
            <a:ext cx="2764475" cy="210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UT Martin Softball (@UTM_Softball) / Twitter">
            <a:extLst>
              <a:ext uri="{FF2B5EF4-FFF2-40B4-BE49-F238E27FC236}">
                <a16:creationId xmlns:a16="http://schemas.microsoft.com/office/drawing/2014/main" id="{4B4013CE-5F92-4CD8-B49B-AA8ECBB56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6"/>
          <a:stretch/>
        </p:blipFill>
        <p:spPr bwMode="auto">
          <a:xfrm>
            <a:off x="8804860" y="3574594"/>
            <a:ext cx="2764475" cy="238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and Resources | Advancement and Communications | Lindenwood University">
            <a:extLst>
              <a:ext uri="{FF2B5EF4-FFF2-40B4-BE49-F238E27FC236}">
                <a16:creationId xmlns:a16="http://schemas.microsoft.com/office/drawing/2014/main" id="{68985D1E-7304-4B48-AEEE-DEAB0022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65" y="3642776"/>
            <a:ext cx="3382043" cy="22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C8C218-F8ED-4F79-84EE-5856DD805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06388"/>
            <a:ext cx="10515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B4A16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B4A16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B4A167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Literature Review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B4A167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BF399E-F802-4689-9C03-70762D190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306388"/>
            <a:ext cx="10515600" cy="628650"/>
          </a:xfrm>
        </p:spPr>
        <p:txBody>
          <a:bodyPr/>
          <a:lstStyle/>
          <a:p>
            <a:r>
              <a:rPr lang="en-US" altLang="en-US" dirty="0"/>
              <a:t>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0AAE9-B62C-46A6-A8AF-189AFBB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0" y="1187116"/>
            <a:ext cx="2286198" cy="4005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DA9A4D-3080-44D6-9BFA-2414269E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38" y="1199309"/>
            <a:ext cx="3779848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680D-86C6-403A-94E7-5241CADF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60CF-09F6-46FF-AC9E-B5AFF008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Library Services Questions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-Please name as many library services as you have experienced or are aware of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-How often do use library services?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 you use the building?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does Library services help you be successful in your educational and professional life?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-What is one thing that you would like to see from the library services department?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would use the services more if ___?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service from previous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highschool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college that you wish we offered?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-What do you often consider the best thing about the library services department?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-How do you contact the library services: Instagram, Facebook, LU website?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-How/Where do you research for books or research articles, do you use the libraries search engines?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you rent books or use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ebooks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for research?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do, which do you prefer?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-Please describe your experiences with library staff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680D-86C6-403A-94E7-5241CADF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C: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C02AE-1943-4602-B1EE-F2FEA853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10" y="502934"/>
            <a:ext cx="7144747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9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00000"/>
      </a:accent1>
      <a:accent2>
        <a:srgbClr val="B5A36A"/>
      </a:accent2>
      <a:accent3>
        <a:srgbClr val="000000"/>
      </a:accent3>
      <a:accent4>
        <a:srgbClr val="7F7F7F"/>
      </a:accent4>
      <a:accent5>
        <a:srgbClr val="D4CAA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Body Slides 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U Title Slide Option 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23922</TotalTime>
  <Words>641</Words>
  <Application>Microsoft Office PowerPoint</Application>
  <PresentationFormat>Widescreen</PresentationFormat>
  <Paragraphs>92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Quattrocento Sans</vt:lpstr>
      <vt:lpstr>Times New Roman</vt:lpstr>
      <vt:lpstr>Retrospect</vt:lpstr>
      <vt:lpstr>Body Slides Clean</vt:lpstr>
      <vt:lpstr>LU Title Slide Option 6</vt:lpstr>
      <vt:lpstr>PowerPoint Presentation</vt:lpstr>
      <vt:lpstr>Outline</vt:lpstr>
      <vt:lpstr>PowerPoint Presentation</vt:lpstr>
      <vt:lpstr>Motivation &amp; Goals</vt:lpstr>
      <vt:lpstr>Methods</vt:lpstr>
      <vt:lpstr>PowerPoint Presentation</vt:lpstr>
      <vt:lpstr>Methods</vt:lpstr>
      <vt:lpstr>Appendix B:</vt:lpstr>
      <vt:lpstr>Appendix C:</vt:lpstr>
      <vt:lpstr>Methods</vt:lpstr>
      <vt:lpstr>Results: What words and topics were most important?</vt:lpstr>
      <vt:lpstr>Results: What sentiment is attached with each topic?</vt:lpstr>
      <vt:lpstr>Results: What sentiment is attached to the top topic?</vt:lpstr>
      <vt:lpstr>Conclusion</vt:lpstr>
      <vt:lpstr>Proposals: Short Term</vt:lpstr>
      <vt:lpstr>Proposals: Long Term</vt:lpstr>
      <vt:lpstr>Discussion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Sailor</dc:creator>
  <cp:lastModifiedBy>SAILOR, JENNIFER</cp:lastModifiedBy>
  <cp:revision>4</cp:revision>
  <dcterms:created xsi:type="dcterms:W3CDTF">2021-06-16T15:53:36Z</dcterms:created>
  <dcterms:modified xsi:type="dcterms:W3CDTF">2022-03-23T20:18:28Z</dcterms:modified>
</cp:coreProperties>
</file>