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6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378" r:id="rId57"/>
    <p:sldId id="379" r:id="rId58"/>
    <p:sldId id="380" r:id="rId59"/>
    <p:sldId id="302" r:id="rId60"/>
    <p:sldId id="396" r:id="rId61"/>
    <p:sldId id="443" r:id="rId62"/>
    <p:sldId id="444" r:id="rId63"/>
    <p:sldId id="445" r:id="rId64"/>
    <p:sldId id="447" r:id="rId65"/>
    <p:sldId id="448" r:id="rId66"/>
    <p:sldId id="452" r:id="rId67"/>
    <p:sldId id="449" r:id="rId68"/>
    <p:sldId id="450" r:id="rId69"/>
    <p:sldId id="451" r:id="rId70"/>
    <p:sldId id="453" r:id="rId71"/>
    <p:sldId id="398" r:id="rId72"/>
    <p:sldId id="397" r:id="rId73"/>
    <p:sldId id="418" r:id="rId74"/>
    <p:sldId id="400" r:id="rId75"/>
    <p:sldId id="415" r:id="rId76"/>
    <p:sldId id="399" r:id="rId77"/>
    <p:sldId id="423" r:id="rId78"/>
    <p:sldId id="312" r:id="rId79"/>
    <p:sldId id="313" r:id="rId80"/>
    <p:sldId id="424" r:id="rId81"/>
    <p:sldId id="315" r:id="rId82"/>
    <p:sldId id="425" r:id="rId83"/>
    <p:sldId id="435" r:id="rId84"/>
    <p:sldId id="318" r:id="rId85"/>
    <p:sldId id="319" r:id="rId86"/>
    <p:sldId id="321" r:id="rId87"/>
    <p:sldId id="322" r:id="rId88"/>
    <p:sldId id="405" r:id="rId89"/>
    <p:sldId id="411" r:id="rId90"/>
    <p:sldId id="412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427" r:id="rId99"/>
    <p:sldId id="428" r:id="rId100"/>
    <p:sldId id="332" r:id="rId101"/>
    <p:sldId id="335" r:id="rId102"/>
    <p:sldId id="337" r:id="rId103"/>
    <p:sldId id="429" r:id="rId104"/>
    <p:sldId id="430" r:id="rId105"/>
    <p:sldId id="431" r:id="rId106"/>
    <p:sldId id="432" r:id="rId107"/>
    <p:sldId id="426" r:id="rId108"/>
    <p:sldId id="403" r:id="rId109"/>
    <p:sldId id="404" r:id="rId110"/>
    <p:sldId id="341" r:id="rId111"/>
    <p:sldId id="436" r:id="rId112"/>
    <p:sldId id="354" r:id="rId113"/>
    <p:sldId id="356" r:id="rId114"/>
    <p:sldId id="357" r:id="rId115"/>
    <p:sldId id="358" r:id="rId116"/>
    <p:sldId id="359" r:id="rId117"/>
    <p:sldId id="361" r:id="rId118"/>
    <p:sldId id="438" r:id="rId119"/>
    <p:sldId id="362" r:id="rId120"/>
    <p:sldId id="363" r:id="rId121"/>
    <p:sldId id="440" r:id="rId122"/>
    <p:sldId id="366" r:id="rId123"/>
    <p:sldId id="437" r:id="rId124"/>
    <p:sldId id="367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3854"/>
  </p:normalViewPr>
  <p:slideViewPr>
    <p:cSldViewPr snapToGrid="0" snapToObjects="1">
      <p:cViewPr>
        <p:scale>
          <a:sx n="116" d="100"/>
          <a:sy n="116" d="100"/>
        </p:scale>
        <p:origin x="36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78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79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83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86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92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93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94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96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100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119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122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100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101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dirty="0" smtClean="0">
                <a:latin typeface="+mj-lt"/>
              </a:rPr>
              <a:t>aggregates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104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105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110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111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118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119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121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122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</a:t>
            </a:r>
            <a:r>
              <a:rPr lang="en-US" dirty="0" err="1" smtClean="0">
                <a:latin typeface="+mj-lt"/>
              </a:rPr>
              <a:t>et</a:t>
            </a:r>
            <a:r>
              <a:rPr lang="en-US" dirty="0" smtClean="0">
                <a:latin typeface="+mj-lt"/>
              </a:rPr>
              <a:t> operators in SQL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59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 names in increasing order of price”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60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</a:t>
            </a:r>
            <a:r>
              <a:rPr lang="en-US" sz="2400" dirty="0" smtClean="0">
                <a:latin typeface="+mj-lt"/>
              </a:rPr>
              <a:t>This </a:t>
            </a:r>
            <a:r>
              <a:rPr lang="en-US" sz="2400" u="sng" dirty="0" smtClean="0">
                <a:latin typeface="+mj-lt"/>
              </a:rPr>
              <a:t>definitely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 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676174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92188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7504" y="962057"/>
            <a:ext cx="35572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Items not listed have implicit count 0.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26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7009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378685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26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7009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324893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ALL indicates </a:t>
            </a:r>
            <a:r>
              <a:rPr lang="en-US" sz="2400" i="1" dirty="0" err="1" smtClean="0"/>
              <a:t>Multiset</a:t>
            </a:r>
            <a:r>
              <a:rPr lang="en-US" sz="2400" i="1" dirty="0" smtClean="0"/>
              <a:t> operations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is the </a:t>
            </a:r>
            <a:r>
              <a:rPr lang="en-US" sz="2400" i="1" dirty="0" err="1" smtClean="0"/>
              <a:t>multiset</a:t>
            </a:r>
            <a:r>
              <a:rPr lang="en-US" sz="2400" i="1" dirty="0" smtClean="0"/>
              <a:t> version?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  <p:bldP spid="16" grpId="0" animBg="1"/>
      <p:bldP spid="1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78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79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83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Motivation: </a:t>
            </a:r>
            <a:r>
              <a:rPr lang="en-US" sz="2400" dirty="0">
                <a:latin typeface="+mj-lt"/>
              </a:rPr>
              <a:t>INTERSECT 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85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86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91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92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93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94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95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6695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7352"/>
              </p:ext>
            </p:extLst>
          </p:nvPr>
        </p:nvGraphicFramePr>
        <p:xfrm>
          <a:off x="6164196" y="4258152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97"/>
              </p:ext>
            </p:extLst>
          </p:nvPr>
        </p:nvGraphicFramePr>
        <p:xfrm>
          <a:off x="244127" y="4115818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6604</Words>
  <Application>Microsoft Macintosh PowerPoint</Application>
  <PresentationFormat>Widescreen</PresentationFormat>
  <Paragraphs>1875</Paragraphs>
  <Slides>124</Slides>
  <Notes>88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4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202</cp:revision>
  <dcterms:created xsi:type="dcterms:W3CDTF">2015-09-12T15:05:51Z</dcterms:created>
  <dcterms:modified xsi:type="dcterms:W3CDTF">2015-09-26T00:00:25Z</dcterms:modified>
</cp:coreProperties>
</file>