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3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5" r:id="rId41"/>
    <p:sldId id="348" r:id="rId42"/>
    <p:sldId id="360" r:id="rId43"/>
    <p:sldId id="351" r:id="rId44"/>
    <p:sldId id="352" r:id="rId45"/>
    <p:sldId id="353" r:id="rId46"/>
    <p:sldId id="374" r:id="rId47"/>
    <p:sldId id="354" r:id="rId48"/>
    <p:sldId id="355" r:id="rId49"/>
    <p:sldId id="356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5"/>
            <p14:sldId id="348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036"/>
  </p:normalViewPr>
  <p:slideViewPr>
    <p:cSldViewPr snapToGrid="0" snapToObjects="1">
      <p:cViewPr>
        <p:scale>
          <a:sx n="170" d="100"/>
          <a:sy n="170" d="100"/>
        </p:scale>
        <p:origin x="171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2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379" cy="4351338"/>
          </a:xfrm>
        </p:spPr>
        <p:txBody>
          <a:bodyPr/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+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In worst case, O(</a:t>
            </a:r>
            <a:r>
              <a:rPr lang="en-US" dirty="0"/>
              <a:t>P</a:t>
            </a:r>
            <a:r>
              <a:rPr lang="en-US" dirty="0" smtClean="0"/>
              <a:t>(R)*T(S))!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</a:t>
                </a:r>
                <a:r>
                  <a:rPr lang="en-US" sz="2400" dirty="0" smtClean="0">
                    <a:latin typeface="+mj-lt"/>
                  </a:rPr>
                  <a:t>of runs of </a:t>
                </a:r>
                <a:r>
                  <a:rPr lang="en-US" sz="2400" dirty="0" smtClean="0">
                    <a:latin typeface="+mj-lt"/>
                  </a:rPr>
                  <a:t>R) </a:t>
                </a:r>
                <a:r>
                  <a:rPr lang="en-US" sz="2400" dirty="0" smtClean="0">
                    <a:latin typeface="+mj-lt"/>
                  </a:rPr>
                  <a:t>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</a:t>
                </a:r>
                <a:r>
                  <a:rPr lang="en-US" sz="2400" dirty="0" smtClean="0">
                    <a:latin typeface="+mj-lt"/>
                  </a:rPr>
                  <a:t>of runs of </a:t>
                </a:r>
                <a:r>
                  <a:rPr lang="en-US" sz="2400" dirty="0" smtClean="0">
                    <a:latin typeface="+mj-lt"/>
                  </a:rPr>
                  <a:t>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</a:t>
                </a:r>
                <a:r>
                  <a:rPr lang="en-US" sz="2400" dirty="0" smtClean="0">
                    <a:latin typeface="+mj-lt"/>
                  </a:rPr>
                  <a:t>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</a:t>
            </a:r>
            <a:r>
              <a:rPr lang="en-US" sz="2400" i="1" smtClean="0">
                <a:latin typeface="+mj-lt"/>
                <a:sym typeface="Wingdings"/>
              </a:rPr>
              <a:t>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</a:t>
            </a:r>
            <a:r>
              <a:rPr lang="en-US" sz="2400" b="1" i="1" dirty="0" smtClean="0">
                <a:latin typeface="+mj-lt"/>
                <a:sym typeface="Wingdings"/>
              </a:rPr>
              <a:t>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</a:p>
              <a:p>
                <a:pPr lvl="1"/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all common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  <a:blipFill rotWithShape="0">
                <a:blip r:embed="rId2"/>
                <a:stretch>
                  <a:fillRect l="-1736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  <a:endParaRPr lang="en-US" sz="2800" baseline="-25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</a:t>
            </a:r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3963</Words>
  <Application>Microsoft Macintosh PowerPoint</Application>
  <PresentationFormat>Widescreen</PresentationFormat>
  <Paragraphs>951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137</cp:revision>
  <dcterms:created xsi:type="dcterms:W3CDTF">2015-11-24T02:58:47Z</dcterms:created>
  <dcterms:modified xsi:type="dcterms:W3CDTF">2015-12-05T01:06:11Z</dcterms:modified>
</cp:coreProperties>
</file>