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4" d="100"/>
          <a:sy n="44" d="100"/>
        </p:scale>
        <p:origin x="24" y="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4801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62839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5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74121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485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368682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79461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8600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20693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56AA5E-6009-47FE-85F1-BAD59AA83F7D}"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153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6AA5E-6009-47FE-85F1-BAD59AA83F7D}"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23004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6AA5E-6009-47FE-85F1-BAD59AA83F7D}"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8669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6AA5E-6009-47FE-85F1-BAD59AA83F7D}"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88001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6AA5E-6009-47FE-85F1-BAD59AA83F7D}"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00169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12464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56AA5E-6009-47FE-85F1-BAD59AA83F7D}"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7052D-94CE-41E5-9DF0-59DE0BB8100F}" type="slidenum">
              <a:rPr lang="en-US" smtClean="0"/>
              <a:t>‹#›</a:t>
            </a:fld>
            <a:endParaRPr lang="en-US"/>
          </a:p>
        </p:txBody>
      </p:sp>
    </p:spTree>
    <p:extLst>
      <p:ext uri="{BB962C8B-B14F-4D97-AF65-F5344CB8AC3E}">
        <p14:creationId xmlns:p14="http://schemas.microsoft.com/office/powerpoint/2010/main" val="411186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56AA5E-6009-47FE-85F1-BAD59AA83F7D}" type="datetimeFigureOut">
              <a:rPr lang="en-US" smtClean="0"/>
              <a:t>10/28/2018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27052D-94CE-41E5-9DF0-59DE0BB8100F}" type="slidenum">
              <a:rPr lang="en-US" smtClean="0"/>
              <a:t>‹#›</a:t>
            </a:fld>
            <a:endParaRPr lang="en-US"/>
          </a:p>
        </p:txBody>
      </p:sp>
    </p:spTree>
    <p:extLst>
      <p:ext uri="{BB962C8B-B14F-4D97-AF65-F5344CB8AC3E}">
        <p14:creationId xmlns:p14="http://schemas.microsoft.com/office/powerpoint/2010/main" val="187635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F2FF-2772-40DF-9FB9-27AAA3707823}"/>
              </a:ext>
            </a:extLst>
          </p:cNvPr>
          <p:cNvSpPr>
            <a:spLocks noGrp="1"/>
          </p:cNvSpPr>
          <p:nvPr>
            <p:ph type="ctrTitle"/>
          </p:nvPr>
        </p:nvSpPr>
        <p:spPr/>
        <p:txBody>
          <a:bodyPr/>
          <a:lstStyle/>
          <a:p>
            <a:r>
              <a:rPr lang="en-US" dirty="0"/>
              <a:t>WIRELESS DATA</a:t>
            </a:r>
            <a:br>
              <a:rPr lang="en-US" dirty="0"/>
            </a:br>
            <a:r>
              <a:rPr lang="en-US" dirty="0"/>
              <a:t>COMMUNICATION</a:t>
            </a:r>
          </a:p>
        </p:txBody>
      </p:sp>
      <p:sp>
        <p:nvSpPr>
          <p:cNvPr id="3" name="Subtitle 2">
            <a:extLst>
              <a:ext uri="{FF2B5EF4-FFF2-40B4-BE49-F238E27FC236}">
                <a16:creationId xmlns:a16="http://schemas.microsoft.com/office/drawing/2014/main" id="{27A779E5-3A86-4360-8984-EF5EB866969C}"/>
              </a:ext>
            </a:extLst>
          </p:cNvPr>
          <p:cNvSpPr>
            <a:spLocks noGrp="1"/>
          </p:cNvSpPr>
          <p:nvPr>
            <p:ph type="subTitle" idx="1"/>
          </p:nvPr>
        </p:nvSpPr>
        <p:spPr/>
        <p:txBody>
          <a:bodyPr>
            <a:normAutofit lnSpcReduction="10000"/>
          </a:bodyPr>
          <a:lstStyle/>
          <a:p>
            <a:pPr algn="l"/>
            <a:r>
              <a:rPr lang="en-US" dirty="0"/>
              <a:t>CS117 LAB REPORT</a:t>
            </a:r>
          </a:p>
          <a:p>
            <a:pPr algn="l"/>
            <a:r>
              <a:rPr lang="en-US" dirty="0"/>
              <a:t>JENNIFER (XINYANG) ZHANG</a:t>
            </a:r>
          </a:p>
          <a:p>
            <a:pPr algn="l"/>
            <a:r>
              <a:rPr lang="en-US" dirty="0"/>
              <a:t>UID: 004 611 860</a:t>
            </a:r>
          </a:p>
          <a:p>
            <a:pPr algn="l"/>
            <a:endParaRPr lang="en-US" dirty="0"/>
          </a:p>
        </p:txBody>
      </p:sp>
    </p:spTree>
    <p:extLst>
      <p:ext uri="{BB962C8B-B14F-4D97-AF65-F5344CB8AC3E}">
        <p14:creationId xmlns:p14="http://schemas.microsoft.com/office/powerpoint/2010/main" val="15594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25A3-8509-4060-8D67-601641F68C0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1947822-D7E7-44A6-B3E6-282597F36271}"/>
              </a:ext>
            </a:extLst>
          </p:cNvPr>
          <p:cNvSpPr>
            <a:spLocks noGrp="1"/>
          </p:cNvSpPr>
          <p:nvPr>
            <p:ph idx="1"/>
          </p:nvPr>
        </p:nvSpPr>
        <p:spPr/>
        <p:txBody>
          <a:bodyPr>
            <a:normAutofit fontScale="92500"/>
          </a:bodyPr>
          <a:lstStyle/>
          <a:p>
            <a:pPr marL="0" indent="0">
              <a:buNone/>
            </a:pPr>
            <a:r>
              <a:rPr lang="en-US" dirty="0"/>
              <a:t>The goal of Lab 1 and Lab 2 were to familiarize with wireless data communication through IEEE 802.11n wireless LAN and Bluetooth. </a:t>
            </a:r>
            <a:r>
              <a:rPr lang="en-US" dirty="0" err="1"/>
              <a:t>WiFi</a:t>
            </a:r>
            <a:r>
              <a:rPr lang="en-US" dirty="0"/>
              <a:t> and Bluetooth share some common characteristics, we tested their overall throughput with distance, and the general noise strength both wireless communications. </a:t>
            </a:r>
          </a:p>
          <a:p>
            <a:pPr marL="0" indent="0">
              <a:buNone/>
            </a:pPr>
            <a:r>
              <a:rPr lang="en-US" dirty="0"/>
              <a:t>Lab 1 focused on noise and throughput. We measured the data rate of UDP and TCP protocols in 802.11n with increasing distance, with and without interference, to calculated signal-to-noise ratio. We also compared noise and throughput in presence of microwave noise at different levels.  </a:t>
            </a:r>
          </a:p>
          <a:p>
            <a:pPr marL="0" indent="0">
              <a:buNone/>
            </a:pPr>
            <a:r>
              <a:rPr lang="en-US" dirty="0"/>
              <a:t>Lab 2 focused on data transmission over Bluetooth. We measured the data rate of DH1, DH3, and DH5 of Bluetooth transmission with different distance, We also compared the data rate of these three packets with different number of slaves in the transmission. Finally, we investigated on fairness among Bluetooth transmissions and fairness between Bluetooth transmission and 802.11b TCP transmission.</a:t>
            </a:r>
          </a:p>
        </p:txBody>
      </p:sp>
    </p:spTree>
    <p:extLst>
      <p:ext uri="{BB962C8B-B14F-4D97-AF65-F5344CB8AC3E}">
        <p14:creationId xmlns:p14="http://schemas.microsoft.com/office/powerpoint/2010/main" val="8859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E360-3CA8-4FA3-9187-005BBFEDFC89}"/>
              </a:ext>
            </a:extLst>
          </p:cNvPr>
          <p:cNvSpPr>
            <a:spLocks noGrp="1"/>
          </p:cNvSpPr>
          <p:nvPr>
            <p:ph type="title"/>
          </p:nvPr>
        </p:nvSpPr>
        <p:spPr/>
        <p:txBody>
          <a:bodyPr/>
          <a:lstStyle/>
          <a:p>
            <a:r>
              <a:rPr lang="en-US" dirty="0"/>
              <a:t>THEORETICAL BACKGROUND</a:t>
            </a:r>
          </a:p>
        </p:txBody>
      </p:sp>
      <p:sp>
        <p:nvSpPr>
          <p:cNvPr id="3" name="Content Placeholder 2">
            <a:extLst>
              <a:ext uri="{FF2B5EF4-FFF2-40B4-BE49-F238E27FC236}">
                <a16:creationId xmlns:a16="http://schemas.microsoft.com/office/drawing/2014/main" id="{219E258F-AEFA-4135-BD8D-156606500B30}"/>
              </a:ext>
            </a:extLst>
          </p:cNvPr>
          <p:cNvSpPr>
            <a:spLocks noGrp="1"/>
          </p:cNvSpPr>
          <p:nvPr>
            <p:ph idx="1"/>
          </p:nvPr>
        </p:nvSpPr>
        <p:spPr/>
        <p:txBody>
          <a:bodyPr>
            <a:normAutofit lnSpcReduction="10000"/>
          </a:bodyPr>
          <a:lstStyle/>
          <a:p>
            <a:pPr marL="0" indent="0">
              <a:buNone/>
            </a:pPr>
            <a:r>
              <a:rPr lang="en-US" dirty="0"/>
              <a:t>IEEE 802.11n is a wireless-networking standard that uses multiple antennas to increase data rates. It uses Media Access Control (MAC) with two modes so that modes of operation can be enabled that are capable of much higher throughputs, with a maximum throughput of at least 100Mb/s. Which mode to use depends on whether a base station connected to a wired network is available. If it is, communication uses that base station. Otherwise, computer simply send packets in a mode called Ad Hoc Networking. Wireless data communication tries to reduce interference through the Carrier Sense Multiple Access/Collision Avoidance protocol which makes it slow down transmission on a busy channel. It operated under the Distributed Coordination Function (DCF), which indicates it is not reliable in all situations. Frames are sent in smaller packets that are fragmented with their own checksum so that they remain undamaged. One alternative of DCF is Point Coordinated Function (PCF), which is capable of avoiding collisions.</a:t>
            </a:r>
          </a:p>
        </p:txBody>
      </p:sp>
    </p:spTree>
    <p:extLst>
      <p:ext uri="{BB962C8B-B14F-4D97-AF65-F5344CB8AC3E}">
        <p14:creationId xmlns:p14="http://schemas.microsoft.com/office/powerpoint/2010/main" val="18151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87B-BBF3-4239-A1E1-A62FBD6505B4}"/>
              </a:ext>
            </a:extLst>
          </p:cNvPr>
          <p:cNvSpPr>
            <a:spLocks noGrp="1"/>
          </p:cNvSpPr>
          <p:nvPr>
            <p:ph type="title"/>
          </p:nvPr>
        </p:nvSpPr>
        <p:spPr/>
        <p:txBody>
          <a:bodyPr/>
          <a:lstStyle/>
          <a:p>
            <a:r>
              <a:rPr lang="en-US" dirty="0"/>
              <a:t>THERETICAL BACKGROUND</a:t>
            </a:r>
          </a:p>
        </p:txBody>
      </p:sp>
      <p:sp>
        <p:nvSpPr>
          <p:cNvPr id="3" name="Content Placeholder 2">
            <a:extLst>
              <a:ext uri="{FF2B5EF4-FFF2-40B4-BE49-F238E27FC236}">
                <a16:creationId xmlns:a16="http://schemas.microsoft.com/office/drawing/2014/main" id="{638F620A-9CFB-4CF9-8AEC-930131A7DBA0}"/>
              </a:ext>
            </a:extLst>
          </p:cNvPr>
          <p:cNvSpPr>
            <a:spLocks noGrp="1"/>
          </p:cNvSpPr>
          <p:nvPr>
            <p:ph idx="1"/>
          </p:nvPr>
        </p:nvSpPr>
        <p:spPr/>
        <p:txBody>
          <a:bodyPr/>
          <a:lstStyle/>
          <a:p>
            <a:pPr marL="0" indent="0">
              <a:buNone/>
            </a:pPr>
            <a:r>
              <a:rPr lang="en-US" dirty="0"/>
              <a:t>Bluetooth is a wireless technology standard for exchanging data over short distances (using short-wavelength UHF radio waves in the ISM band from 2.400 to 2.485 GHz) from fixed and mobile devices. Contrast to WLAN, instead of using a carrier sense method for avoiding collisions, Bluetooth utilizes a MAC layer Adaptive Frequency Hopping Spread Spectrum (FHSS). It involves switching across 79 different frequency channels to transmit radio signals in data bursts at around 1600 hops/sec. </a:t>
            </a:r>
          </a:p>
          <a:p>
            <a:pPr marL="0" indent="0">
              <a:buNone/>
            </a:pPr>
            <a:r>
              <a:rPr lang="en-US" dirty="0"/>
              <a:t>Bluetooth is a packet-based protocol with a master-slave architecture. One master can communicate with multiple slaves, but not all slaves can reach its maximum. Slave devices synchronize to the master device’s frequency hopping pattern, so all slaves have the potential to read from or send to the master. The devices can switch roles, by agreement, and the slave can become the master. </a:t>
            </a:r>
          </a:p>
        </p:txBody>
      </p:sp>
    </p:spTree>
    <p:extLst>
      <p:ext uri="{BB962C8B-B14F-4D97-AF65-F5344CB8AC3E}">
        <p14:creationId xmlns:p14="http://schemas.microsoft.com/office/powerpoint/2010/main" val="87915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4109-BFEC-41EF-9587-DBC0CFCBD78A}"/>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17ECF42C-5573-478F-9D96-182880792665}"/>
              </a:ext>
            </a:extLst>
          </p:cNvPr>
          <p:cNvSpPr>
            <a:spLocks noGrp="1"/>
          </p:cNvSpPr>
          <p:nvPr>
            <p:ph idx="1"/>
          </p:nvPr>
        </p:nvSpPr>
        <p:spPr/>
        <p:txBody>
          <a:bodyPr/>
          <a:lstStyle/>
          <a:p>
            <a:r>
              <a:rPr lang="en-US" dirty="0"/>
              <a:t>In Lab 1, </a:t>
            </a:r>
          </a:p>
          <a:p>
            <a:r>
              <a:rPr lang="en-US" dirty="0"/>
              <a:t>In Lab 2, </a:t>
            </a:r>
          </a:p>
        </p:txBody>
      </p:sp>
    </p:spTree>
    <p:extLst>
      <p:ext uri="{BB962C8B-B14F-4D97-AF65-F5344CB8AC3E}">
        <p14:creationId xmlns:p14="http://schemas.microsoft.com/office/powerpoint/2010/main" val="50611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2744-EB95-4B1D-8CC6-F0D4571F0FF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AD5AFD2-33B6-4FDC-B929-068FA56D6D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88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906-7D3F-4439-9D16-083110CAE7B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437887-952A-496B-B4B9-5A4F392A91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362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B60A-282F-4101-B3DD-610955F1A49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957536F-FB02-419D-9D4A-B3E3D82505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57398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839</TotalTime>
  <Words>529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WIRELESS DATA COMMUNICATION</vt:lpstr>
      <vt:lpstr>ABSTRACT</vt:lpstr>
      <vt:lpstr>THEORETICAL BACKGROUND</vt:lpstr>
      <vt:lpstr>THERETICAL BACKGROUND</vt:lpstr>
      <vt:lpstr>EXPERIMENTS</vt:lpstr>
      <vt:lpstr>RESULTS</vt:lpstr>
      <vt:lpstr>DISCUSSION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DATA COMMUNICATION</dc:title>
  <dc:creator>Jennifer ZHANG</dc:creator>
  <cp:lastModifiedBy>Jennifer ZHANG</cp:lastModifiedBy>
  <cp:revision>26</cp:revision>
  <dcterms:created xsi:type="dcterms:W3CDTF">2018-10-25T04:19:05Z</dcterms:created>
  <dcterms:modified xsi:type="dcterms:W3CDTF">2018-10-29T18:12:00Z</dcterms:modified>
</cp:coreProperties>
</file>