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9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0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1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12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70" r:id="rId4"/>
    <p:sldId id="273" r:id="rId5"/>
    <p:sldId id="274" r:id="rId6"/>
    <p:sldId id="271" r:id="rId7"/>
    <p:sldId id="272" r:id="rId8"/>
    <p:sldId id="276" r:id="rId9"/>
    <p:sldId id="277" r:id="rId10"/>
    <p:sldId id="285" r:id="rId11"/>
    <p:sldId id="278" r:id="rId12"/>
    <p:sldId id="280" r:id="rId13"/>
    <p:sldId id="275" r:id="rId14"/>
    <p:sldId id="282" r:id="rId15"/>
    <p:sldId id="283" r:id="rId16"/>
    <p:sldId id="284" r:id="rId17"/>
    <p:sldId id="287" r:id="rId18"/>
    <p:sldId id="288" r:id="rId19"/>
    <p:sldId id="289" r:id="rId20"/>
    <p:sldId id="290" r:id="rId21"/>
    <p:sldId id="291" r:id="rId22"/>
    <p:sldId id="286" r:id="rId23"/>
    <p:sldId id="292" r:id="rId24"/>
    <p:sldId id="293" r:id="rId25"/>
    <p:sldId id="294" r:id="rId26"/>
    <p:sldId id="295" r:id="rId27"/>
    <p:sldId id="296" r:id="rId28"/>
    <p:sldId id="297" r:id="rId29"/>
    <p:sldId id="281" r:id="rId30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2" autoAdjust="0"/>
    <p:restoredTop sz="94599" autoAdjust="0"/>
  </p:normalViewPr>
  <p:slideViewPr>
    <p:cSldViewPr>
      <p:cViewPr varScale="1">
        <p:scale>
          <a:sx n="79" d="100"/>
          <a:sy n="79" d="100"/>
        </p:scale>
        <p:origin x="66" y="42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2018/10/10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0-10T11:21:17.9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179 92 9880 0 0,'-7'-3'92'0'0,"2"2"-7"0"0,1-1 0 0 0,0 0 0 0 0,-1 0 0 0 0,1 0 1 0 0,0-1-1 0 0,0 1 0 0 0,-1-2-85 0 0,-1-1 230 0 0,0 0 1 0 0,0 1-1 0 0,-1 0 0 0 0,1 1 1 0 0,-1-1-1 0 0,-4 0-230 0 0,-13-9 130 0 0,19 11-119 0 0,0 1 0 0 0,0-1 0 0 0,0 1 0 0 0,1 0 0 0 0,-1 1 0 0 0,0-1 0 0 0,-3 1-11 0 0,-10 3 1499 0 0,15-2-905 0 0,3-1 113 0 0,0 0 49 0 0,0 0 10 0 0,0 0-58 0 0,0 0-611 0 0,0 1 0 0 0,0 0-1 0 0,0-1 1 0 0,0 1-1 0 0,0-1 1 0 0,0 1 0 0 0,0 0-1 0 0,0-1 1 0 0,0 1-1 0 0,0-1 1 0 0,0 1 0 0 0,1-1-1 0 0,-1 1 1 0 0,0 0-1 0 0,0-1 1 0 0,0 1-1 0 0,1-1 1 0 0,-1 1-97 0 0,5 3 111 0 0,-1 1-1 0 0,1-1 0 0 0,0 0 1 0 0,0-1-1 0 0,0 1 1 0 0,0-1-1 0 0,1 0 1 0 0,0 0-1 0 0,-1-1 0 0 0,1 1 1 0 0,0-1-1 0 0,1 0-110 0 0,17 4 663 0 0,0-1 0 0 0,15 0-663 0 0,6 2 828 0 0,-19-4-138 0 0,1-1 0 0 0,-1-1 0 0 0,10-1-690 0 0,-4-1 204 0 0,-14 0 7 0 0,0 0-1 0 0,0-2 1 0 0,3-1-211 0 0,33-4 320 0 0,53-5 904 0 0,45-12-1224 0 0,16 3 1551 0 0,-150 19-1602 0 0,0 2 0 0 0,12 0 51 0 0,10-1-97 0 0,21-1 372 0 0,12 4-275 0 0,-13-1 333 0 0,19-3-333 0 0,-47 2 110 0 0,1 1 1 0 0,11 2-111 0 0,28 1 91 0 0,-58-2-119 0 0,1 0 0 0 0,11 3 28 0 0,-12-1-51 0 0,0-1-1 0 0,13 0 52 0 0,73 7-78 0 0,-52-9 196 0 0,162-5 817 0 0,-143 3-927 0 0,37 5-8 0 0,5 1-40 0 0,-30-2 40 0 0,-33 0 0 0 0,37-3 0 0 0,49-3 256 0 0,8-7-352 0 0,9 7 96 0 0,-110 1 0 0 0,-26 2 0 0 0,1 0 0 0 0,10 1 0 0 0,56 3 64 0 0,75-6-64 0 0,-125 1 0 0 0,23-2 0 0 0,54-6 83 0 0,1 4 0 0 0,27 6-83 0 0,-108 0 2 0 0,55 3-2 0 0,20 6 0 0 0,11 1 0 0 0,54-9 0 0 0,-93-2 0 0 0,63 8 0 0 0,-79-3 41 0 0,9-3-41 0 0,15 2 23 0 0,73 2-23 0 0,-24 5 0 0 0,206 23 0 0 0,-265-27 18 0 0,-40-5 17 0 0,13 4-35 0 0,-23-3 15 0 0,0-1 0 0 0,1 0-1 0 0,11-3-14 0 0,13 0 31 0 0,98-3-31 0 0,209 5 136 0 0,-142 9-376 0 0,-77-4 185 0 0,458-1 374 0 0,-262-13-255 0 0,-111 1 53 0 0,-124 4-106 0 0,-20-5-11 0 0,54-7 0 0 0,-107 13 0 0 0,0 1 0 0 0,10 0 0 0 0,14 0 0 0 0,167-9 317 0 0,6 10-317 0 0,-165 1 11 0 0,63 3-78 0 0,-17 1 567 0 0,9 5-500 0 0,-49-4 319 0 0,11 2-70 0 0,-19-2-730 0 0,-52-5 289 0 0,8-7-1085 0 0,-7 5-7491 0 0,-2 2-474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0-10T11:21:20.0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 87 9528 0 0,'0'0'216'0'0,"-6"-4"514"0"0,2 0-543 0 0,4 4-60 0 0,0-1-1 0 0,-1 1 1 0 0,1-1-1 0 0,0 1 1 0 0,-1-1 0 0 0,1 1-1 0 0,0-1 1 0 0,0 0-1 0 0,0 1 1 0 0,0-1-1 0 0,-1 1 1 0 0,1-1 0 0 0,0 1-1 0 0,0-1 1 0 0,0 0-1 0 0,0 1 1 0 0,0-1 0 0 0,0 1-1 0 0,1-1 1 0 0,-1 0-1 0 0,0 1 1 0 0,0-1-1 0 0,0 1 1 0 0,0-1 0 0 0,1 1-1 0 0,-1-1 1 0 0,0 1-1 0 0,1-1 1 0 0,-1 1-1 0 0,0-1 1 0 0,1 1 0 0 0,-1-1-1 0 0,0 1 1 0 0,1 0-1 0 0,-1-1 1 0 0,1 1 0 0 0,0-1-127 0 0,1-1 103 0 0,0 0 1 0 0,0 0-1 0 0,1 1 0 0 0,-1-1 1 0 0,0 1-1 0 0,1-1 1 0 0,2 0-104 0 0,11-3 607 0 0,-1 0-1 0 0,1 1 1 0 0,0 1 0 0 0,0 1-1 0 0,14-1-606 0 0,26 2 2458 0 0,3 2-2458 0 0,-6-1 518 0 0,115 7 1219 0 0,-116-4-1513 0 0,74 9-96 0 0,-57-4 99 0 0,-19-3 258 0 0,26-1-485 0 0,139 5 608 0 0,-52-1 194 0 0,-76-3-709 0 0,19 3 236 0 0,29-2-257 0 0,-63-2-9 0 0,22-2 276 0 0,-27-1-112 0 0,4 3-227 0 0,58 3 199 0 0,-25-1 24 0 0,3-3-83 0 0,-19-1 5 0 0,108 5 79 0 0,30-3-27 0 0,-103-3-154 0 0,37 3 146 0 0,-21 0 27 0 0,59-5-134 0 0,-80-1-70 0 0,-43 2-50 0 0,201-5-143 0 0,-91 1 362 0 0,-7 0-34 0 0,-44-1-255 0 0,-1-2 33 0 0,-73 5 226 0 0,104-9 30 0 0,98-3-211 0 0,-50 3 98 0 0,-73 2 161 0 0,10-1-229 0 0,85-2 0 0 0,2 6 0 0 0,-153 4-51 0 0,-18 1-181 0 0,8-4 232 0 0,13-1 298 0 0,11 4-298 0 0,48-2 9 0 0,-75 2-9 0 0,-28 1 0 0 0,29-5 0 0 0,-20 0 3 0 0,10 3-3 0 0,-5 0 50 0 0,17 0-36 0 0,13 4-14 0 0,-14 0 50 0 0,28 4 5 0 0,-32 0-35 0 0,-13-2 1 0 0,37 2 22 0 0,165-2 330 0 0,-206-3-502 0 0,183 5-23 0 0,8-3 135 0 0,-129-3 174 0 0,584 1 18 0 0,-481-6-430 0 0,166 6 335 0 0,-345 1-63 0 0,-16 0 7 0 0,-1-1-1 0 0,12-1-23 0 0,32-4 68 0 0,1 3 0 0 0,8 4-68 0 0,9-1 45 0 0,367 8 158 0 0,-349-2-192 0 0,24-2 42 0 0,-39-2-2 0 0,11 5-51 0 0,-33-2 24 0 0,82 11 481 0 0,-30 1-438 0 0,31 2-322 0 0,-90-15 255 0 0,0-3 0 0 0,45-4 0 0 0,-74 0 0 0 0,1 1 0 0 0,0 1 0 0 0,14 3 0 0 0,-31-2-81 0 0,0-1-1 0 0,-1 0 1 0 0,1-1-1 0 0,4-1 82 0 0,23 0-250 0 0,-19-3-321 0 0,-3 1-2547 0 0,-16 4 1855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0-10T11:21:20.0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 87 9528 0 0,'0'0'216'0'0,"-6"-4"514"0"0,2 0-543 0 0,4 4-60 0 0,0-1-1 0 0,-1 1 1 0 0,1-1-1 0 0,0 1 1 0 0,-1-1 0 0 0,1 1-1 0 0,0-1 1 0 0,0 0-1 0 0,0 1 1 0 0,0-1-1 0 0,-1 1 1 0 0,1-1 0 0 0,0 1-1 0 0,0-1 1 0 0,0 0-1 0 0,0 1 1 0 0,0-1 0 0 0,0 1-1 0 0,1-1 1 0 0,-1 0-1 0 0,0 1 1 0 0,0-1-1 0 0,0 1 1 0 0,0-1 0 0 0,1 1-1 0 0,-1-1 1 0 0,0 1-1 0 0,1-1 1 0 0,-1 1-1 0 0,0-1 1 0 0,1 1 0 0 0,-1-1-1 0 0,0 1 1 0 0,1 0-1 0 0,-1-1 1 0 0,1 1 0 0 0,0-1-127 0 0,1-1 103 0 0,0 0 1 0 0,0 0-1 0 0,1 1 0 0 0,-1-1 1 0 0,0 1-1 0 0,1-1 1 0 0,2 0-104 0 0,11-3 607 0 0,-1 0-1 0 0,1 1 1 0 0,0 1 0 0 0,0 1-1 0 0,14-1-606 0 0,26 2 2458 0 0,3 2-2458 0 0,-6-1 518 0 0,115 7 1219 0 0,-116-4-1513 0 0,74 9-96 0 0,-57-4 99 0 0,-19-3 258 0 0,26-1-485 0 0,139 5 608 0 0,-52-1 194 0 0,-76-3-709 0 0,19 3 236 0 0,29-2-257 0 0,-63-2-9 0 0,22-2 276 0 0,-27-1-112 0 0,4 3-227 0 0,58 3 199 0 0,-25-1 24 0 0,3-3-83 0 0,-19-1 5 0 0,108 5 79 0 0,30-3-27 0 0,-103-3-154 0 0,37 3 146 0 0,-21 0 27 0 0,59-5-134 0 0,-80-1-70 0 0,-43 2-50 0 0,201-5-143 0 0,-91 1 362 0 0,-7 0-34 0 0,-44-1-255 0 0,-1-2 33 0 0,-73 5 226 0 0,104-9 30 0 0,98-3-211 0 0,-50 3 98 0 0,-73 2 161 0 0,10-1-229 0 0,85-2 0 0 0,2 6 0 0 0,-153 4-51 0 0,-18 1-181 0 0,8-4 232 0 0,13-1 298 0 0,11 4-298 0 0,48-2 9 0 0,-75 2-9 0 0,-28 1 0 0 0,29-5 0 0 0,-20 0 3 0 0,10 3-3 0 0,-5 0 50 0 0,17 0-36 0 0,13 4-14 0 0,-14 0 50 0 0,28 4 5 0 0,-32 0-35 0 0,-13-2 1 0 0,37 2 22 0 0,165-2 330 0 0,-206-3-502 0 0,183 5-23 0 0,8-3 135 0 0,-129-3 174 0 0,584 1 18 0 0,-481-6-430 0 0,166 6 335 0 0,-345 1-63 0 0,-16 0 7 0 0,-1-1-1 0 0,12-1-23 0 0,32-4 68 0 0,1 3 0 0 0,8 4-68 0 0,9-1 45 0 0,367 8 158 0 0,-349-2-192 0 0,24-2 42 0 0,-39-2-2 0 0,11 5-51 0 0,-33-2 24 0 0,82 11 481 0 0,-30 1-438 0 0,31 2-322 0 0,-90-15 255 0 0,0-3 0 0 0,45-4 0 0 0,-74 0 0 0 0,1 1 0 0 0,0 1 0 0 0,14 3 0 0 0,-31-2-81 0 0,0-1-1 0 0,-1 0 1 0 0,1-1-1 0 0,4-1 82 0 0,23 0-250 0 0,-19-3-321 0 0,-3 1-2547 0 0,-16 4 1855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0-10T11:21:17.9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179 92 9880 0 0,'-7'-3'92'0'0,"2"2"-7"0"0,1-1 0 0 0,0 0 0 0 0,-1 0 0 0 0,1 0 1 0 0,0-1-1 0 0,0 1 0 0 0,-1-2-85 0 0,-1-1 230 0 0,0 0 1 0 0,0 1-1 0 0,-1 0 0 0 0,1 1 1 0 0,-1-1-1 0 0,-4 0-230 0 0,-13-9 130 0 0,19 11-119 0 0,0 1 0 0 0,0-1 0 0 0,0 1 0 0 0,1 0 0 0 0,-1 1 0 0 0,0-1 0 0 0,-3 1-11 0 0,-10 3 1499 0 0,15-2-905 0 0,3-1 113 0 0,0 0 49 0 0,0 0 10 0 0,0 0-58 0 0,0 0-611 0 0,0 1 0 0 0,0 0-1 0 0,0-1 1 0 0,0 1-1 0 0,0-1 1 0 0,0 1 0 0 0,0 0-1 0 0,0-1 1 0 0,0 1-1 0 0,0-1 1 0 0,0 1 0 0 0,1-1-1 0 0,-1 1 1 0 0,0 0-1 0 0,0-1 1 0 0,0 1-1 0 0,1-1 1 0 0,-1 1-97 0 0,5 3 111 0 0,-1 1-1 0 0,1-1 0 0 0,0 0 1 0 0,0-1-1 0 0,0 1 1 0 0,0-1-1 0 0,1 0 1 0 0,0 0-1 0 0,-1-1 0 0 0,1 1 1 0 0,0-1-1 0 0,1 0-110 0 0,17 4 663 0 0,0-1 0 0 0,15 0-663 0 0,6 2 828 0 0,-19-4-138 0 0,1-1 0 0 0,-1-1 0 0 0,10-1-690 0 0,-4-1 204 0 0,-14 0 7 0 0,0 0-1 0 0,0-2 1 0 0,3-1-211 0 0,33-4 320 0 0,53-5 904 0 0,45-12-1224 0 0,16 3 1551 0 0,-150 19-1602 0 0,0 2 0 0 0,12 0 51 0 0,10-1-97 0 0,21-1 372 0 0,12 4-275 0 0,-13-1 333 0 0,19-3-333 0 0,-47 2 110 0 0,1 1 1 0 0,11 2-111 0 0,28 1 91 0 0,-58-2-119 0 0,1 0 0 0 0,11 3 28 0 0,-12-1-51 0 0,0-1-1 0 0,13 0 52 0 0,73 7-78 0 0,-52-9 196 0 0,162-5 817 0 0,-143 3-927 0 0,37 5-8 0 0,5 1-40 0 0,-30-2 40 0 0,-33 0 0 0 0,37-3 0 0 0,49-3 256 0 0,8-7-352 0 0,9 7 96 0 0,-110 1 0 0 0,-26 2 0 0 0,1 0 0 0 0,10 1 0 0 0,56 3 64 0 0,75-6-64 0 0,-125 1 0 0 0,23-2 0 0 0,54-6 83 0 0,1 4 0 0 0,27 6-83 0 0,-108 0 2 0 0,55 3-2 0 0,20 6 0 0 0,11 1 0 0 0,54-9 0 0 0,-93-2 0 0 0,63 8 0 0 0,-79-3 41 0 0,9-3-41 0 0,15 2 23 0 0,73 2-23 0 0,-24 5 0 0 0,206 23 0 0 0,-265-27 18 0 0,-40-5 17 0 0,13 4-35 0 0,-23-3 15 0 0,0-1 0 0 0,1 0-1 0 0,11-3-14 0 0,13 0 31 0 0,98-3-31 0 0,209 5 136 0 0,-142 9-376 0 0,-77-4 185 0 0,458-1 374 0 0,-262-13-255 0 0,-111 1 53 0 0,-124 4-106 0 0,-20-5-11 0 0,54-7 0 0 0,-107 13 0 0 0,0 1 0 0 0,10 0 0 0 0,14 0 0 0 0,167-9 317 0 0,6 10-317 0 0,-165 1 11 0 0,63 3-78 0 0,-17 1 567 0 0,9 5-500 0 0,-49-4 319 0 0,11 2-70 0 0,-19-2-730 0 0,-52-5 289 0 0,8-7-1085 0 0,-7 5-7491 0 0,-2 2-474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0-10T11:21:20.0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 87 9528 0 0,'0'0'216'0'0,"-6"-4"514"0"0,2 0-543 0 0,4 4-60 0 0,0-1-1 0 0,-1 1 1 0 0,1-1-1 0 0,0 1 1 0 0,-1-1 0 0 0,1 1-1 0 0,0-1 1 0 0,0 0-1 0 0,0 1 1 0 0,0-1-1 0 0,-1 1 1 0 0,1-1 0 0 0,0 1-1 0 0,0-1 1 0 0,0 0-1 0 0,0 1 1 0 0,0-1 0 0 0,0 1-1 0 0,1-1 1 0 0,-1 0-1 0 0,0 1 1 0 0,0-1-1 0 0,0 1 1 0 0,0-1 0 0 0,1 1-1 0 0,-1-1 1 0 0,0 1-1 0 0,1-1 1 0 0,-1 1-1 0 0,0-1 1 0 0,1 1 0 0 0,-1-1-1 0 0,0 1 1 0 0,1 0-1 0 0,-1-1 1 0 0,1 1 0 0 0,0-1-127 0 0,1-1 103 0 0,0 0 1 0 0,0 0-1 0 0,1 1 0 0 0,-1-1 1 0 0,0 1-1 0 0,1-1 1 0 0,2 0-104 0 0,11-3 607 0 0,-1 0-1 0 0,1 1 1 0 0,0 1 0 0 0,0 1-1 0 0,14-1-606 0 0,26 2 2458 0 0,3 2-2458 0 0,-6-1 518 0 0,115 7 1219 0 0,-116-4-1513 0 0,74 9-96 0 0,-57-4 99 0 0,-19-3 258 0 0,26-1-485 0 0,139 5 608 0 0,-52-1 194 0 0,-76-3-709 0 0,19 3 236 0 0,29-2-257 0 0,-63-2-9 0 0,22-2 276 0 0,-27-1-112 0 0,4 3-227 0 0,58 3 199 0 0,-25-1 24 0 0,3-3-83 0 0,-19-1 5 0 0,108 5 79 0 0,30-3-27 0 0,-103-3-154 0 0,37 3 146 0 0,-21 0 27 0 0,59-5-134 0 0,-80-1-70 0 0,-43 2-50 0 0,201-5-143 0 0,-91 1 362 0 0,-7 0-34 0 0,-44-1-255 0 0,-1-2 33 0 0,-73 5 226 0 0,104-9 30 0 0,98-3-211 0 0,-50 3 98 0 0,-73 2 161 0 0,10-1-229 0 0,85-2 0 0 0,2 6 0 0 0,-153 4-51 0 0,-18 1-181 0 0,8-4 232 0 0,13-1 298 0 0,11 4-298 0 0,48-2 9 0 0,-75 2-9 0 0,-28 1 0 0 0,29-5 0 0 0,-20 0 3 0 0,10 3-3 0 0,-5 0 50 0 0,17 0-36 0 0,13 4-14 0 0,-14 0 50 0 0,28 4 5 0 0,-32 0-35 0 0,-13-2 1 0 0,37 2 22 0 0,165-2 330 0 0,-206-3-502 0 0,183 5-23 0 0,8-3 135 0 0,-129-3 174 0 0,584 1 18 0 0,-481-6-430 0 0,166 6 335 0 0,-345 1-63 0 0,-16 0 7 0 0,-1-1-1 0 0,12-1-23 0 0,32-4 68 0 0,1 3 0 0 0,8 4-68 0 0,9-1 45 0 0,367 8 158 0 0,-349-2-192 0 0,24-2 42 0 0,-39-2-2 0 0,11 5-51 0 0,-33-2 24 0 0,82 11 481 0 0,-30 1-438 0 0,31 2-322 0 0,-90-15 255 0 0,0-3 0 0 0,45-4 0 0 0,-74 0 0 0 0,1 1 0 0 0,0 1 0 0 0,14 3 0 0 0,-31-2-81 0 0,0-1-1 0 0,-1 0 1 0 0,1-1-1 0 0,4-1 82 0 0,23 0-250 0 0,-19-3-321 0 0,-3 1-2547 0 0,-16 4 1855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0-10T11:21:17.9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179 92 9880 0 0,'-7'-3'92'0'0,"2"2"-7"0"0,1-1 0 0 0,0 0 0 0 0,-1 0 0 0 0,1 0 1 0 0,0-1-1 0 0,0 1 0 0 0,-1-2-85 0 0,-1-1 230 0 0,0 0 1 0 0,0 1-1 0 0,-1 0 0 0 0,1 1 1 0 0,-1-1-1 0 0,-4 0-230 0 0,-13-9 130 0 0,19 11-119 0 0,0 1 0 0 0,0-1 0 0 0,0 1 0 0 0,1 0 0 0 0,-1 1 0 0 0,0-1 0 0 0,-3 1-11 0 0,-10 3 1499 0 0,15-2-905 0 0,3-1 113 0 0,0 0 49 0 0,0 0 10 0 0,0 0-58 0 0,0 0-611 0 0,0 1 0 0 0,0 0-1 0 0,0-1 1 0 0,0 1-1 0 0,0-1 1 0 0,0 1 0 0 0,0 0-1 0 0,0-1 1 0 0,0 1-1 0 0,0-1 1 0 0,0 1 0 0 0,1-1-1 0 0,-1 1 1 0 0,0 0-1 0 0,0-1 1 0 0,0 1-1 0 0,1-1 1 0 0,-1 1-97 0 0,5 3 111 0 0,-1 1-1 0 0,1-1 0 0 0,0 0 1 0 0,0-1-1 0 0,0 1 1 0 0,0-1-1 0 0,1 0 1 0 0,0 0-1 0 0,-1-1 0 0 0,1 1 1 0 0,0-1-1 0 0,1 0-110 0 0,17 4 663 0 0,0-1 0 0 0,15 0-663 0 0,6 2 828 0 0,-19-4-138 0 0,1-1 0 0 0,-1-1 0 0 0,10-1-690 0 0,-4-1 204 0 0,-14 0 7 0 0,0 0-1 0 0,0-2 1 0 0,3-1-211 0 0,33-4 320 0 0,53-5 904 0 0,45-12-1224 0 0,16 3 1551 0 0,-150 19-1602 0 0,0 2 0 0 0,12 0 51 0 0,10-1-97 0 0,21-1 372 0 0,12 4-275 0 0,-13-1 333 0 0,19-3-333 0 0,-47 2 110 0 0,1 1 1 0 0,11 2-111 0 0,28 1 91 0 0,-58-2-119 0 0,1 0 0 0 0,11 3 28 0 0,-12-1-51 0 0,0-1-1 0 0,13 0 52 0 0,73 7-78 0 0,-52-9 196 0 0,162-5 817 0 0,-143 3-927 0 0,37 5-8 0 0,5 1-40 0 0,-30-2 40 0 0,-33 0 0 0 0,37-3 0 0 0,49-3 256 0 0,8-7-352 0 0,9 7 96 0 0,-110 1 0 0 0,-26 2 0 0 0,1 0 0 0 0,10 1 0 0 0,56 3 64 0 0,75-6-64 0 0,-125 1 0 0 0,23-2 0 0 0,54-6 83 0 0,1 4 0 0 0,27 6-83 0 0,-108 0 2 0 0,55 3-2 0 0,20 6 0 0 0,11 1 0 0 0,54-9 0 0 0,-93-2 0 0 0,63 8 0 0 0,-79-3 41 0 0,9-3-41 0 0,15 2 23 0 0,73 2-23 0 0,-24 5 0 0 0,206 23 0 0 0,-265-27 18 0 0,-40-5 17 0 0,13 4-35 0 0,-23-3 15 0 0,0-1 0 0 0,1 0-1 0 0,11-3-14 0 0,13 0 31 0 0,98-3-31 0 0,209 5 136 0 0,-142 9-376 0 0,-77-4 185 0 0,458-1 374 0 0,-262-13-255 0 0,-111 1 53 0 0,-124 4-106 0 0,-20-5-11 0 0,54-7 0 0 0,-107 13 0 0 0,0 1 0 0 0,10 0 0 0 0,14 0 0 0 0,167-9 317 0 0,6 10-317 0 0,-165 1 11 0 0,63 3-78 0 0,-17 1 567 0 0,9 5-500 0 0,-49-4 319 0 0,11 2-70 0 0,-19-2-730 0 0,-52-5 289 0 0,8-7-1085 0 0,-7 5-7491 0 0,-2 2-474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0-10T11:21:20.0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 87 9528 0 0,'0'0'216'0'0,"-6"-4"514"0"0,2 0-543 0 0,4 4-60 0 0,0-1-1 0 0,-1 1 1 0 0,1-1-1 0 0,0 1 1 0 0,-1-1 0 0 0,1 1-1 0 0,0-1 1 0 0,0 0-1 0 0,0 1 1 0 0,0-1-1 0 0,-1 1 1 0 0,1-1 0 0 0,0 1-1 0 0,0-1 1 0 0,0 0-1 0 0,0 1 1 0 0,0-1 0 0 0,0 1-1 0 0,1-1 1 0 0,-1 0-1 0 0,0 1 1 0 0,0-1-1 0 0,0 1 1 0 0,0-1 0 0 0,1 1-1 0 0,-1-1 1 0 0,0 1-1 0 0,1-1 1 0 0,-1 1-1 0 0,0-1 1 0 0,1 1 0 0 0,-1-1-1 0 0,0 1 1 0 0,1 0-1 0 0,-1-1 1 0 0,1 1 0 0 0,0-1-127 0 0,1-1 103 0 0,0 0 1 0 0,0 0-1 0 0,1 1 0 0 0,-1-1 1 0 0,0 1-1 0 0,1-1 1 0 0,2 0-104 0 0,11-3 607 0 0,-1 0-1 0 0,1 1 1 0 0,0 1 0 0 0,0 1-1 0 0,14-1-606 0 0,26 2 2458 0 0,3 2-2458 0 0,-6-1 518 0 0,115 7 1219 0 0,-116-4-1513 0 0,74 9-96 0 0,-57-4 99 0 0,-19-3 258 0 0,26-1-485 0 0,139 5 608 0 0,-52-1 194 0 0,-76-3-709 0 0,19 3 236 0 0,29-2-257 0 0,-63-2-9 0 0,22-2 276 0 0,-27-1-112 0 0,4 3-227 0 0,58 3 199 0 0,-25-1 24 0 0,3-3-83 0 0,-19-1 5 0 0,108 5 79 0 0,30-3-27 0 0,-103-3-154 0 0,37 3 146 0 0,-21 0 27 0 0,59-5-134 0 0,-80-1-70 0 0,-43 2-50 0 0,201-5-143 0 0,-91 1 362 0 0,-7 0-34 0 0,-44-1-255 0 0,-1-2 33 0 0,-73 5 226 0 0,104-9 30 0 0,98-3-211 0 0,-50 3 98 0 0,-73 2 161 0 0,10-1-229 0 0,85-2 0 0 0,2 6 0 0 0,-153 4-51 0 0,-18 1-181 0 0,8-4 232 0 0,13-1 298 0 0,11 4-298 0 0,48-2 9 0 0,-75 2-9 0 0,-28 1 0 0 0,29-5 0 0 0,-20 0 3 0 0,10 3-3 0 0,-5 0 50 0 0,17 0-36 0 0,13 4-14 0 0,-14 0 50 0 0,28 4 5 0 0,-32 0-35 0 0,-13-2 1 0 0,37 2 22 0 0,165-2 330 0 0,-206-3-502 0 0,183 5-23 0 0,8-3 135 0 0,-129-3 174 0 0,584 1 18 0 0,-481-6-430 0 0,166 6 335 0 0,-345 1-63 0 0,-16 0 7 0 0,-1-1-1 0 0,12-1-23 0 0,32-4 68 0 0,1 3 0 0 0,8 4-68 0 0,9-1 45 0 0,367 8 158 0 0,-349-2-192 0 0,24-2 42 0 0,-39-2-2 0 0,11 5-51 0 0,-33-2 24 0 0,82 11 481 0 0,-30 1-438 0 0,31 2-322 0 0,-90-15 255 0 0,0-3 0 0 0,45-4 0 0 0,-74 0 0 0 0,1 1 0 0 0,0 1 0 0 0,14 3 0 0 0,-31-2-81 0 0,0-1-1 0 0,-1 0 1 0 0,1-1-1 0 0,4-1 82 0 0,23 0-250 0 0,-19-3-321 0 0,-3 1-2547 0 0,-16 4 1855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0-10T11:21:17.9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179 92 9880 0 0,'-7'-3'92'0'0,"2"2"-7"0"0,1-1 0 0 0,0 0 0 0 0,-1 0 0 0 0,1 0 1 0 0,0-1-1 0 0,0 1 0 0 0,-1-2-85 0 0,-1-1 230 0 0,0 0 1 0 0,0 1-1 0 0,-1 0 0 0 0,1 1 1 0 0,-1-1-1 0 0,-4 0-230 0 0,-13-9 130 0 0,19 11-119 0 0,0 1 0 0 0,0-1 0 0 0,0 1 0 0 0,1 0 0 0 0,-1 1 0 0 0,0-1 0 0 0,-3 1-11 0 0,-10 3 1499 0 0,15-2-905 0 0,3-1 113 0 0,0 0 49 0 0,0 0 10 0 0,0 0-58 0 0,0 0-611 0 0,0 1 0 0 0,0 0-1 0 0,0-1 1 0 0,0 1-1 0 0,0-1 1 0 0,0 1 0 0 0,0 0-1 0 0,0-1 1 0 0,0 1-1 0 0,0-1 1 0 0,0 1 0 0 0,1-1-1 0 0,-1 1 1 0 0,0 0-1 0 0,0-1 1 0 0,0 1-1 0 0,1-1 1 0 0,-1 1-97 0 0,5 3 111 0 0,-1 1-1 0 0,1-1 0 0 0,0 0 1 0 0,0-1-1 0 0,0 1 1 0 0,0-1-1 0 0,1 0 1 0 0,0 0-1 0 0,-1-1 0 0 0,1 1 1 0 0,0-1-1 0 0,1 0-110 0 0,17 4 663 0 0,0-1 0 0 0,15 0-663 0 0,6 2 828 0 0,-19-4-138 0 0,1-1 0 0 0,-1-1 0 0 0,10-1-690 0 0,-4-1 204 0 0,-14 0 7 0 0,0 0-1 0 0,0-2 1 0 0,3-1-211 0 0,33-4 320 0 0,53-5 904 0 0,45-12-1224 0 0,16 3 1551 0 0,-150 19-1602 0 0,0 2 0 0 0,12 0 51 0 0,10-1-97 0 0,21-1 372 0 0,12 4-275 0 0,-13-1 333 0 0,19-3-333 0 0,-47 2 110 0 0,1 1 1 0 0,11 2-111 0 0,28 1 91 0 0,-58-2-119 0 0,1 0 0 0 0,11 3 28 0 0,-12-1-51 0 0,0-1-1 0 0,13 0 52 0 0,73 7-78 0 0,-52-9 196 0 0,162-5 817 0 0,-143 3-927 0 0,37 5-8 0 0,5 1-40 0 0,-30-2 40 0 0,-33 0 0 0 0,37-3 0 0 0,49-3 256 0 0,8-7-352 0 0,9 7 96 0 0,-110 1 0 0 0,-26 2 0 0 0,1 0 0 0 0,10 1 0 0 0,56 3 64 0 0,75-6-64 0 0,-125 1 0 0 0,23-2 0 0 0,54-6 83 0 0,1 4 0 0 0,27 6-83 0 0,-108 0 2 0 0,55 3-2 0 0,20 6 0 0 0,11 1 0 0 0,54-9 0 0 0,-93-2 0 0 0,63 8 0 0 0,-79-3 41 0 0,9-3-41 0 0,15 2 23 0 0,73 2-23 0 0,-24 5 0 0 0,206 23 0 0 0,-265-27 18 0 0,-40-5 17 0 0,13 4-35 0 0,-23-3 15 0 0,0-1 0 0 0,1 0-1 0 0,11-3-14 0 0,13 0 31 0 0,98-3-31 0 0,209 5 136 0 0,-142 9-376 0 0,-77-4 185 0 0,458-1 374 0 0,-262-13-255 0 0,-111 1 53 0 0,-124 4-106 0 0,-20-5-11 0 0,54-7 0 0 0,-107 13 0 0 0,0 1 0 0 0,10 0 0 0 0,14 0 0 0 0,167-9 317 0 0,6 10-317 0 0,-165 1 11 0 0,63 3-78 0 0,-17 1 567 0 0,9 5-500 0 0,-49-4 319 0 0,11 2-70 0 0,-19-2-730 0 0,-52-5 289 0 0,8-7-1085 0 0,-7 5-7491 0 0,-2 2-474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0-10T11:21:20.0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 87 9528 0 0,'0'0'216'0'0,"-6"-4"514"0"0,2 0-543 0 0,4 4-60 0 0,0-1-1 0 0,-1 1 1 0 0,1-1-1 0 0,0 1 1 0 0,-1-1 0 0 0,1 1-1 0 0,0-1 1 0 0,0 0-1 0 0,0 1 1 0 0,0-1-1 0 0,-1 1 1 0 0,1-1 0 0 0,0 1-1 0 0,0-1 1 0 0,0 0-1 0 0,0 1 1 0 0,0-1 0 0 0,0 1-1 0 0,1-1 1 0 0,-1 0-1 0 0,0 1 1 0 0,0-1-1 0 0,0 1 1 0 0,0-1 0 0 0,1 1-1 0 0,-1-1 1 0 0,0 1-1 0 0,1-1 1 0 0,-1 1-1 0 0,0-1 1 0 0,1 1 0 0 0,-1-1-1 0 0,0 1 1 0 0,1 0-1 0 0,-1-1 1 0 0,1 1 0 0 0,0-1-127 0 0,1-1 103 0 0,0 0 1 0 0,0 0-1 0 0,1 1 0 0 0,-1-1 1 0 0,0 1-1 0 0,1-1 1 0 0,2 0-104 0 0,11-3 607 0 0,-1 0-1 0 0,1 1 1 0 0,0 1 0 0 0,0 1-1 0 0,14-1-606 0 0,26 2 2458 0 0,3 2-2458 0 0,-6-1 518 0 0,115 7 1219 0 0,-116-4-1513 0 0,74 9-96 0 0,-57-4 99 0 0,-19-3 258 0 0,26-1-485 0 0,139 5 608 0 0,-52-1 194 0 0,-76-3-709 0 0,19 3 236 0 0,29-2-257 0 0,-63-2-9 0 0,22-2 276 0 0,-27-1-112 0 0,4 3-227 0 0,58 3 199 0 0,-25-1 24 0 0,3-3-83 0 0,-19-1 5 0 0,108 5 79 0 0,30-3-27 0 0,-103-3-154 0 0,37 3 146 0 0,-21 0 27 0 0,59-5-134 0 0,-80-1-70 0 0,-43 2-50 0 0,201-5-143 0 0,-91 1 362 0 0,-7 0-34 0 0,-44-1-255 0 0,-1-2 33 0 0,-73 5 226 0 0,104-9 30 0 0,98-3-211 0 0,-50 3 98 0 0,-73 2 161 0 0,10-1-229 0 0,85-2 0 0 0,2 6 0 0 0,-153 4-51 0 0,-18 1-181 0 0,8-4 232 0 0,13-1 298 0 0,11 4-298 0 0,48-2 9 0 0,-75 2-9 0 0,-28 1 0 0 0,29-5 0 0 0,-20 0 3 0 0,10 3-3 0 0,-5 0 50 0 0,17 0-36 0 0,13 4-14 0 0,-14 0 50 0 0,28 4 5 0 0,-32 0-35 0 0,-13-2 1 0 0,37 2 22 0 0,165-2 330 0 0,-206-3-502 0 0,183 5-23 0 0,8-3 135 0 0,-129-3 174 0 0,584 1 18 0 0,-481-6-430 0 0,166 6 335 0 0,-345 1-63 0 0,-16 0 7 0 0,-1-1-1 0 0,12-1-23 0 0,32-4 68 0 0,1 3 0 0 0,8 4-68 0 0,9-1 45 0 0,367 8 158 0 0,-349-2-192 0 0,24-2 42 0 0,-39-2-2 0 0,11 5-51 0 0,-33-2 24 0 0,82 11 481 0 0,-30 1-438 0 0,31 2-322 0 0,-90-15 255 0 0,0-3 0 0 0,45-4 0 0 0,-74 0 0 0 0,1 1 0 0 0,0 1 0 0 0,14 3 0 0 0,-31-2-81 0 0,0-1-1 0 0,-1 0 1 0 0,1-1-1 0 0,4-1 82 0 0,23 0-250 0 0,-19-3-321 0 0,-3 1-2547 0 0,-16 4 1855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10-10T11:21:17.9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179 92 9880 0 0,'-7'-3'92'0'0,"2"2"-7"0"0,1-1 0 0 0,0 0 0 0 0,-1 0 0 0 0,1 0 1 0 0,0-1-1 0 0,0 1 0 0 0,-1-2-85 0 0,-1-1 230 0 0,0 0 1 0 0,0 1-1 0 0,-1 0 0 0 0,1 1 1 0 0,-1-1-1 0 0,-4 0-230 0 0,-13-9 130 0 0,19 11-119 0 0,0 1 0 0 0,0-1 0 0 0,0 1 0 0 0,1 0 0 0 0,-1 1 0 0 0,0-1 0 0 0,-3 1-11 0 0,-10 3 1499 0 0,15-2-905 0 0,3-1 113 0 0,0 0 49 0 0,0 0 10 0 0,0 0-58 0 0,0 0-611 0 0,0 1 0 0 0,0 0-1 0 0,0-1 1 0 0,0 1-1 0 0,0-1 1 0 0,0 1 0 0 0,0 0-1 0 0,0-1 1 0 0,0 1-1 0 0,0-1 1 0 0,0 1 0 0 0,1-1-1 0 0,-1 1 1 0 0,0 0-1 0 0,0-1 1 0 0,0 1-1 0 0,1-1 1 0 0,-1 1-97 0 0,5 3 111 0 0,-1 1-1 0 0,1-1 0 0 0,0 0 1 0 0,0-1-1 0 0,0 1 1 0 0,0-1-1 0 0,1 0 1 0 0,0 0-1 0 0,-1-1 0 0 0,1 1 1 0 0,0-1-1 0 0,1 0-110 0 0,17 4 663 0 0,0-1 0 0 0,15 0-663 0 0,6 2 828 0 0,-19-4-138 0 0,1-1 0 0 0,-1-1 0 0 0,10-1-690 0 0,-4-1 204 0 0,-14 0 7 0 0,0 0-1 0 0,0-2 1 0 0,3-1-211 0 0,33-4 320 0 0,53-5 904 0 0,45-12-1224 0 0,16 3 1551 0 0,-150 19-1602 0 0,0 2 0 0 0,12 0 51 0 0,10-1-97 0 0,21-1 372 0 0,12 4-275 0 0,-13-1 333 0 0,19-3-333 0 0,-47 2 110 0 0,1 1 1 0 0,11 2-111 0 0,28 1 91 0 0,-58-2-119 0 0,1 0 0 0 0,11 3 28 0 0,-12-1-51 0 0,0-1-1 0 0,13 0 52 0 0,73 7-78 0 0,-52-9 196 0 0,162-5 817 0 0,-143 3-927 0 0,37 5-8 0 0,5 1-40 0 0,-30-2 40 0 0,-33 0 0 0 0,37-3 0 0 0,49-3 256 0 0,8-7-352 0 0,9 7 96 0 0,-110 1 0 0 0,-26 2 0 0 0,1 0 0 0 0,10 1 0 0 0,56 3 64 0 0,75-6-64 0 0,-125 1 0 0 0,23-2 0 0 0,54-6 83 0 0,1 4 0 0 0,27 6-83 0 0,-108 0 2 0 0,55 3-2 0 0,20 6 0 0 0,11 1 0 0 0,54-9 0 0 0,-93-2 0 0 0,63 8 0 0 0,-79-3 41 0 0,9-3-41 0 0,15 2 23 0 0,73 2-23 0 0,-24 5 0 0 0,206 23 0 0 0,-265-27 18 0 0,-40-5 17 0 0,13 4-35 0 0,-23-3 15 0 0,0-1 0 0 0,1 0-1 0 0,11-3-14 0 0,13 0 31 0 0,98-3-31 0 0,209 5 136 0 0,-142 9-376 0 0,-77-4 185 0 0,458-1 374 0 0,-262-13-255 0 0,-111 1 53 0 0,-124 4-106 0 0,-20-5-11 0 0,54-7 0 0 0,-107 13 0 0 0,0 1 0 0 0,10 0 0 0 0,14 0 0 0 0,167-9 317 0 0,6 10-317 0 0,-165 1 11 0 0,63 3-78 0 0,-17 1 567 0 0,9 5-500 0 0,-49-4 319 0 0,11 2-70 0 0,-19-2-730 0 0,-52-5 289 0 0,8-7-1085 0 0,-7 5-7491 0 0,-2 2-474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2018/10/10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84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4816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9870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9522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6598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4461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7956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1635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6774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8793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6026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812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7634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7502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7475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7016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0797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2260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71416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6595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5067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2001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6089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2382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4460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2001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373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2018/10/10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2018/10/10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2018/10/10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2018/10/10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2018/10/10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2018/10/10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2018/10/10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2018/10/10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2018/10/10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2018/10/10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2018/10/10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8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7" Type="http://schemas.openxmlformats.org/officeDocument/2006/relationships/hyperlink" Target="http://justjavac.com/javascript/2013/04/22/automatic-semicolon-insertion-in-javascript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0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js/js-datatype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js/js-string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488193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js/js-obj-intro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jsref/jsref-obj-array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js/js-type-conversion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v4.bootcss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mazeu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4.bootcs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confont.c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confont.cn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React Course – L3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XIE Guochao</a:t>
            </a:r>
          </a:p>
          <a:p>
            <a:pPr algn="r" rtl="0"/>
            <a:r>
              <a:rPr lang="en-US" altLang="zh-CN" dirty="0"/>
              <a:t>2018-10-13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JavaScript – Practice with Chrome!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282EE04F-E046-4543-BFE6-965137F1081B}"/>
                  </a:ext>
                </a:extLst>
              </p14:cNvPr>
              <p14:cNvContentPartPr/>
              <p14:nvPr/>
            </p14:nvContentPartPr>
            <p14:xfrm>
              <a:off x="1393536" y="3485236"/>
              <a:ext cx="3191760" cy="399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282EE04F-E046-4543-BFE6-965137F108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9896" y="3377236"/>
                <a:ext cx="32994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98D7ED7A-EFC7-44B2-B4E6-C7B5641CA16E}"/>
                  </a:ext>
                </a:extLst>
              </p14:cNvPr>
              <p14:cNvContentPartPr/>
              <p14:nvPr/>
            </p14:nvContentPartPr>
            <p14:xfrm>
              <a:off x="6480336" y="3255556"/>
              <a:ext cx="4213800" cy="5292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98D7ED7A-EFC7-44B2-B4E6-C7B5641CA1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6336" y="3147556"/>
                <a:ext cx="4321440" cy="2685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E42F1-7857-4E32-BECA-8081D2728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Blank Page</a:t>
            </a:r>
          </a:p>
          <a:p>
            <a:r>
              <a:rPr lang="en-US" dirty="0"/>
              <a:t>F12 / Inspect</a:t>
            </a:r>
          </a:p>
          <a:p>
            <a:r>
              <a:rPr lang="en-US" dirty="0"/>
              <a:t>Console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0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JavaScript – Basic Grammar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282EE04F-E046-4543-BFE6-965137F1081B}"/>
                  </a:ext>
                </a:extLst>
              </p14:cNvPr>
              <p14:cNvContentPartPr/>
              <p14:nvPr/>
            </p14:nvContentPartPr>
            <p14:xfrm>
              <a:off x="1393536" y="3485236"/>
              <a:ext cx="3191760" cy="399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282EE04F-E046-4543-BFE6-965137F108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9896" y="3377236"/>
                <a:ext cx="32994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98D7ED7A-EFC7-44B2-B4E6-C7B5641CA16E}"/>
                  </a:ext>
                </a:extLst>
              </p14:cNvPr>
              <p14:cNvContentPartPr/>
              <p14:nvPr/>
            </p14:nvContentPartPr>
            <p14:xfrm>
              <a:off x="6480336" y="3255556"/>
              <a:ext cx="4213800" cy="5292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98D7ED7A-EFC7-44B2-B4E6-C7B5641CA1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6336" y="3147556"/>
                <a:ext cx="4321440" cy="2685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E42F1-7857-4E32-BECA-8081D2728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572000"/>
          </a:xfrm>
        </p:spPr>
        <p:txBody>
          <a:bodyPr>
            <a:normAutofit/>
          </a:bodyPr>
          <a:lstStyle/>
          <a:p>
            <a:r>
              <a:rPr lang="zh-CN" altLang="en-US" dirty="0"/>
              <a:t>定义变量：</a:t>
            </a:r>
            <a:r>
              <a:rPr lang="en-US" altLang="zh-CN" dirty="0"/>
              <a:t>var</a:t>
            </a:r>
          </a:p>
          <a:p>
            <a:r>
              <a:rPr lang="en-US" dirty="0"/>
              <a:t>var </a:t>
            </a:r>
            <a:r>
              <a:rPr lang="en-US" altLang="zh-CN" dirty="0"/>
              <a:t>a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zh-CN" altLang="en-US" dirty="0"/>
              <a:t>变量赋值：</a:t>
            </a:r>
            <a:r>
              <a:rPr lang="en-US" altLang="zh-CN" dirty="0"/>
              <a:t>=</a:t>
            </a:r>
          </a:p>
          <a:p>
            <a:r>
              <a:rPr lang="en-US" altLang="zh-CN" dirty="0"/>
              <a:t>a = 2;</a:t>
            </a:r>
          </a:p>
          <a:p>
            <a:endParaRPr lang="en-US" altLang="zh-CN" dirty="0"/>
          </a:p>
          <a:p>
            <a:r>
              <a:rPr lang="zh-CN" altLang="en-US" dirty="0"/>
              <a:t>简略写法：</a:t>
            </a:r>
            <a:endParaRPr lang="en-US" altLang="zh-CN" dirty="0"/>
          </a:p>
          <a:p>
            <a:r>
              <a:rPr lang="en-US" altLang="zh-CN" dirty="0"/>
              <a:t>var a = 2;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756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JavaScript – Basic Grammar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282EE04F-E046-4543-BFE6-965137F1081B}"/>
                  </a:ext>
                </a:extLst>
              </p14:cNvPr>
              <p14:cNvContentPartPr/>
              <p14:nvPr/>
            </p14:nvContentPartPr>
            <p14:xfrm>
              <a:off x="1393536" y="3485236"/>
              <a:ext cx="3191760" cy="399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282EE04F-E046-4543-BFE6-965137F108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9896" y="3377236"/>
                <a:ext cx="32994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98D7ED7A-EFC7-44B2-B4E6-C7B5641CA16E}"/>
                  </a:ext>
                </a:extLst>
              </p14:cNvPr>
              <p14:cNvContentPartPr/>
              <p14:nvPr/>
            </p14:nvContentPartPr>
            <p14:xfrm>
              <a:off x="6480336" y="3255556"/>
              <a:ext cx="4213800" cy="5292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98D7ED7A-EFC7-44B2-B4E6-C7B5641CA1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6336" y="3147556"/>
                <a:ext cx="4321440" cy="2685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E42F1-7857-4E32-BECA-8081D2728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句末要不要分号（注意：一定是英文分号）？这是一个好问题。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：不加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Java……</a:t>
            </a:r>
            <a:r>
              <a:rPr lang="zh-CN" altLang="en-US" dirty="0"/>
              <a:t>：必需加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en-US" dirty="0"/>
              <a:t>：可加可不加，因为有</a:t>
            </a:r>
            <a:r>
              <a:rPr lang="en-US" altLang="zh-CN" dirty="0"/>
              <a:t>ASI</a:t>
            </a:r>
            <a:r>
              <a:rPr lang="zh-CN" altLang="en-US" dirty="0"/>
              <a:t>（自动插入分号机制）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http://justjavac.com/javascript/2013/04/22/automatic-semicolon-insertion-in-javascript.html</a:t>
            </a:r>
            <a:endParaRPr lang="en-US" altLang="zh-CN" dirty="0"/>
          </a:p>
          <a:p>
            <a:r>
              <a:rPr lang="zh-CN" altLang="en-US" dirty="0"/>
              <a:t>（这是</a:t>
            </a:r>
            <a:r>
              <a:rPr lang="en-US" altLang="zh-CN" dirty="0"/>
              <a:t>JavaScript</a:t>
            </a:r>
            <a:r>
              <a:rPr lang="zh-CN" altLang="en-US" dirty="0"/>
              <a:t> 自由</a:t>
            </a:r>
            <a:r>
              <a:rPr lang="en-US" altLang="zh-CN" dirty="0"/>
              <a:t>/</a:t>
            </a:r>
            <a:r>
              <a:rPr lang="zh-CN" altLang="en-US" dirty="0"/>
              <a:t>不严谨 的一点）</a:t>
            </a:r>
            <a:endParaRPr lang="en-US" altLang="zh-CN" dirty="0"/>
          </a:p>
          <a:p>
            <a:r>
              <a:rPr lang="zh-CN" altLang="en-US" dirty="0"/>
              <a:t>建议：尽量加分号避免歧义！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474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Data Type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95800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字符串（</a:t>
            </a:r>
            <a:r>
              <a:rPr lang="en-US" dirty="0"/>
              <a:t>String）</a:t>
            </a:r>
            <a:r>
              <a:rPr lang="zh-CN" altLang="en-US" dirty="0"/>
              <a:t>（不区分字符与字符串，均视为字符串）</a:t>
            </a:r>
            <a:endParaRPr lang="en-US" dirty="0"/>
          </a:p>
          <a:p>
            <a:r>
              <a:rPr lang="zh-CN" altLang="en-US" dirty="0"/>
              <a:t>数字</a:t>
            </a:r>
            <a:r>
              <a:rPr lang="en-US" altLang="zh-CN" dirty="0"/>
              <a:t>(</a:t>
            </a:r>
            <a:r>
              <a:rPr lang="en-US" dirty="0"/>
              <a:t>Number) (</a:t>
            </a:r>
            <a:r>
              <a:rPr lang="zh-CN" altLang="en-US" dirty="0"/>
              <a:t>不区分整数与小数，更不区分</a:t>
            </a:r>
            <a:r>
              <a:rPr lang="en-US" altLang="zh-CN" dirty="0"/>
              <a:t>int32</a:t>
            </a:r>
            <a:r>
              <a:rPr lang="zh-CN" altLang="en-US" dirty="0"/>
              <a:t>与</a:t>
            </a:r>
            <a:r>
              <a:rPr lang="en-US" altLang="zh-CN" dirty="0"/>
              <a:t>int64</a:t>
            </a:r>
            <a:r>
              <a:rPr lang="en-US" dirty="0"/>
              <a:t>)</a:t>
            </a:r>
          </a:p>
          <a:p>
            <a:r>
              <a:rPr lang="zh-CN" altLang="en-US" dirty="0"/>
              <a:t>布尔</a:t>
            </a:r>
            <a:r>
              <a:rPr lang="en-US" altLang="zh-CN" dirty="0"/>
              <a:t>(</a:t>
            </a:r>
            <a:r>
              <a:rPr lang="en-US" dirty="0"/>
              <a:t>Boolean)</a:t>
            </a:r>
          </a:p>
          <a:p>
            <a:r>
              <a:rPr lang="zh-CN" altLang="en-US" dirty="0"/>
              <a:t>对空（</a:t>
            </a:r>
            <a:r>
              <a:rPr lang="en-US" dirty="0"/>
              <a:t>Null）</a:t>
            </a:r>
          </a:p>
          <a:p>
            <a:r>
              <a:rPr lang="zh-CN" altLang="en-US" dirty="0"/>
              <a:t>未定义（</a:t>
            </a:r>
            <a:r>
              <a:rPr lang="en-US" dirty="0"/>
              <a:t>Undefined）</a:t>
            </a:r>
          </a:p>
          <a:p>
            <a:r>
              <a:rPr lang="en-US" dirty="0"/>
              <a:t>Symbol</a:t>
            </a:r>
            <a:r>
              <a:rPr lang="zh-CN" altLang="en-US" dirty="0"/>
              <a:t>（这个可以自己研究）</a:t>
            </a:r>
            <a:endParaRPr lang="en-US" dirty="0"/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/>
              <a:t>Reference: </a:t>
            </a:r>
            <a:r>
              <a:rPr lang="en-US" altLang="zh-CN" dirty="0">
                <a:hlinkClick r:id="rId3"/>
              </a:rPr>
              <a:t>http://www.runoob.com/js/js-datatypes.html</a:t>
            </a:r>
            <a:r>
              <a:rPr lang="en-US" altLang="zh-CN" dirty="0"/>
              <a:t>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510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Data Type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95800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动态类型：</a:t>
            </a:r>
            <a:r>
              <a:rPr lang="en-US" altLang="zh-CN" dirty="0"/>
              <a:t>JavaScript</a:t>
            </a:r>
            <a:r>
              <a:rPr lang="zh-CN" altLang="en-US" dirty="0"/>
              <a:t>的同一个变量可以随时改类型，动态分配空间。</a:t>
            </a:r>
            <a:endParaRPr lang="en-US" altLang="zh-CN" dirty="0"/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/>
              <a:t>E.g.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 a = 1;</a:t>
            </a:r>
          </a:p>
          <a:p>
            <a:r>
              <a:rPr lang="en-US" altLang="zh-CN" dirty="0"/>
              <a:t>var b = 2;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 c =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a+b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 = “Hello World”</a:t>
            </a:r>
            <a:r>
              <a:rPr lang="en-US" altLang="zh-CN" dirty="0"/>
              <a:t>;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01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Data Type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876800"/>
          </a:xfrm>
        </p:spPr>
        <p:txBody>
          <a:bodyPr rtlCol="0">
            <a:normAutofit lnSpcReduction="10000"/>
          </a:bodyPr>
          <a:lstStyle/>
          <a:p>
            <a:r>
              <a:rPr lang="zh-CN" altLang="en-US" dirty="0"/>
              <a:t>字符串（</a:t>
            </a:r>
            <a:r>
              <a:rPr lang="en-US" dirty="0"/>
              <a:t>String）</a:t>
            </a:r>
            <a:r>
              <a:rPr lang="zh-CN" altLang="en-US" dirty="0"/>
              <a:t>（不区分字符与字符串，均视为字符串）</a:t>
            </a:r>
            <a:endParaRPr lang="en-US" dirty="0"/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用双引号（英文的）括起来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连接字符串：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</a:p>
          <a:p>
            <a:r>
              <a:rPr lang="zh-CN" altLang="en-US" dirty="0"/>
              <a:t>数字符串长度：</a:t>
            </a:r>
            <a:r>
              <a:rPr lang="en-US" altLang="zh-CN" dirty="0"/>
              <a:t>.length</a:t>
            </a:r>
          </a:p>
          <a:p>
            <a:endParaRPr lang="en-US" altLang="zh-CN" dirty="0"/>
          </a:p>
          <a:p>
            <a:r>
              <a:rPr lang="en-US" altLang="zh-CN" dirty="0"/>
              <a:t>var s1 = “Hello”, s2=“ World”;</a:t>
            </a:r>
          </a:p>
          <a:p>
            <a:r>
              <a:rPr lang="en-US" altLang="zh-CN" dirty="0"/>
              <a:t>var s = s1+s2;</a:t>
            </a:r>
          </a:p>
          <a:p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s.length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</a:p>
          <a:p>
            <a:r>
              <a:rPr lang="en-US" altLang="zh-CN" dirty="0"/>
              <a:t>Reference: </a:t>
            </a:r>
            <a:r>
              <a:rPr lang="en-US" altLang="zh-CN" dirty="0">
                <a:hlinkClick r:id="rId3"/>
              </a:rPr>
              <a:t>http://www.runoob.com/js/js-strings.html</a:t>
            </a:r>
            <a:r>
              <a:rPr lang="en-US" altLang="zh-CN" dirty="0"/>
              <a:t> 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255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Data Type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95800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数字</a:t>
            </a:r>
            <a:r>
              <a:rPr lang="en-US" altLang="zh-CN" dirty="0"/>
              <a:t>(</a:t>
            </a:r>
            <a:r>
              <a:rPr lang="en-US" dirty="0"/>
              <a:t>Number) (</a:t>
            </a:r>
            <a:r>
              <a:rPr lang="zh-CN" altLang="en-US" dirty="0"/>
              <a:t>不区分整数与小数，更不区分</a:t>
            </a:r>
            <a:r>
              <a:rPr lang="en-US" altLang="zh-CN" dirty="0"/>
              <a:t>int32</a:t>
            </a:r>
            <a:r>
              <a:rPr lang="zh-CN" altLang="en-US" dirty="0"/>
              <a:t>与</a:t>
            </a:r>
            <a:r>
              <a:rPr lang="en-US" altLang="zh-CN" dirty="0"/>
              <a:t>int64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zh-CN" altLang="en-US" dirty="0"/>
              <a:t>布尔</a:t>
            </a:r>
            <a:r>
              <a:rPr lang="en-US" altLang="zh-CN" dirty="0"/>
              <a:t>(</a:t>
            </a:r>
            <a:r>
              <a:rPr lang="en-US" dirty="0"/>
              <a:t>Boolean) (</a:t>
            </a:r>
            <a:r>
              <a:rPr lang="zh-CN" altLang="en-US" dirty="0"/>
              <a:t>注意小写</a:t>
            </a:r>
            <a:r>
              <a:rPr lang="en-US" altLang="zh-CN" dirty="0"/>
              <a:t>!</a:t>
            </a:r>
            <a:r>
              <a:rPr lang="en-US" dirty="0"/>
              <a:t>)</a:t>
            </a:r>
          </a:p>
          <a:p>
            <a:r>
              <a:rPr lang="en-US" dirty="0"/>
              <a:t>true / false (1==true, 0==false)</a:t>
            </a:r>
          </a:p>
        </p:txBody>
      </p:sp>
    </p:spTree>
    <p:extLst>
      <p:ext uri="{BB962C8B-B14F-4D97-AF65-F5344CB8AC3E}">
        <p14:creationId xmlns:p14="http://schemas.microsoft.com/office/powerpoint/2010/main" val="294675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Data Type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95800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对空（</a:t>
            </a:r>
            <a:r>
              <a:rPr lang="en-US" altLang="zh-CN" dirty="0"/>
              <a:t>n</a:t>
            </a:r>
            <a:r>
              <a:rPr lang="en-US" dirty="0"/>
              <a:t>ull）</a:t>
            </a:r>
          </a:p>
          <a:p>
            <a:r>
              <a:rPr lang="zh-CN" altLang="en-US" dirty="0"/>
              <a:t>未定义（</a:t>
            </a:r>
            <a:r>
              <a:rPr lang="en-US" altLang="zh-CN" dirty="0"/>
              <a:t>u</a:t>
            </a:r>
            <a:r>
              <a:rPr lang="en-US" dirty="0"/>
              <a:t>ndefined）</a:t>
            </a:r>
          </a:p>
          <a:p>
            <a:endParaRPr lang="en-US" dirty="0"/>
          </a:p>
          <a:p>
            <a:r>
              <a:rPr lang="en-US" altLang="zh-CN" dirty="0"/>
              <a:t>null </a:t>
            </a:r>
            <a:r>
              <a:rPr lang="zh-CN" altLang="en-US" dirty="0"/>
              <a:t>代表空</a:t>
            </a:r>
            <a:endParaRPr lang="en-US" altLang="zh-CN" dirty="0"/>
          </a:p>
          <a:p>
            <a:r>
              <a:rPr lang="en-US" dirty="0"/>
              <a:t>undefined </a:t>
            </a:r>
            <a:r>
              <a:rPr lang="zh-CN" altLang="en-US" dirty="0"/>
              <a:t>代表“找不到”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https://zhuanlan.zhihu.com/p/24881939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49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Data Type 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引用类型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95800"/>
          </a:xfrm>
        </p:spPr>
        <p:txBody>
          <a:bodyPr rtlCol="0">
            <a:normAutofit/>
          </a:bodyPr>
          <a:lstStyle/>
          <a:p>
            <a:r>
              <a:rPr lang="en-US" dirty="0"/>
              <a:t>Object </a:t>
            </a:r>
            <a:r>
              <a:rPr lang="zh-CN" altLang="en-US" dirty="0"/>
              <a:t>对象，类似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dictionary</a:t>
            </a:r>
            <a:endParaRPr lang="en-US" dirty="0"/>
          </a:p>
          <a:p>
            <a:r>
              <a:rPr lang="en-US" dirty="0"/>
              <a:t>Array </a:t>
            </a:r>
            <a:r>
              <a:rPr lang="zh-CN" altLang="en-US" dirty="0"/>
              <a:t>数组，类似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list</a:t>
            </a:r>
            <a:endParaRPr lang="en-US" dirty="0"/>
          </a:p>
          <a:p>
            <a:r>
              <a:rPr lang="en-US" dirty="0"/>
              <a:t>Function </a:t>
            </a:r>
            <a:r>
              <a:rPr lang="zh-CN" altLang="en-US" dirty="0"/>
              <a:t>函数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0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Data Type 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引用类型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95800"/>
          </a:xfrm>
        </p:spPr>
        <p:txBody>
          <a:bodyPr rtlCol="0">
            <a:normAutofit/>
          </a:bodyPr>
          <a:lstStyle/>
          <a:p>
            <a:r>
              <a:rPr lang="en-US" dirty="0"/>
              <a:t>Object </a:t>
            </a:r>
            <a:r>
              <a:rPr lang="zh-CN" altLang="en-US" dirty="0"/>
              <a:t>对象，类似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dictionary</a:t>
            </a:r>
          </a:p>
          <a:p>
            <a:endParaRPr lang="en-US" dirty="0"/>
          </a:p>
          <a:p>
            <a:r>
              <a:rPr lang="en-US" dirty="0"/>
              <a:t>var student = { name : ”David”, ID : 117010000 };</a:t>
            </a:r>
          </a:p>
          <a:p>
            <a:r>
              <a:rPr lang="en-US" dirty="0"/>
              <a:t>student.name </a:t>
            </a:r>
            <a:r>
              <a:rPr lang="en-US" dirty="0">
                <a:sym typeface="Wingdings" panose="05000000000000000000" pitchFamily="2" charset="2"/>
              </a:rPr>
              <a:t> “David” </a:t>
            </a:r>
            <a:r>
              <a:rPr lang="en-US" altLang="zh-CN" dirty="0">
                <a:sym typeface="Wingdings" panose="05000000000000000000" pitchFamily="2" charset="2"/>
              </a:rPr>
              <a:t>//</a:t>
            </a:r>
            <a:r>
              <a:rPr lang="zh-CN" altLang="en-US" dirty="0">
                <a:sym typeface="Wingdings" panose="05000000000000000000" pitchFamily="2" charset="2"/>
              </a:rPr>
              <a:t>读取方法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student[‘ID’]  117010000 </a:t>
            </a:r>
            <a:r>
              <a:rPr lang="en-US" altLang="zh-CN" dirty="0">
                <a:sym typeface="Wingdings" panose="05000000000000000000" pitchFamily="2" charset="2"/>
              </a:rPr>
              <a:t>//</a:t>
            </a:r>
            <a:r>
              <a:rPr lang="zh-CN" altLang="en-US" dirty="0">
                <a:sym typeface="Wingdings" panose="05000000000000000000" pitchFamily="2" charset="2"/>
              </a:rPr>
              <a:t>读取方法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/>
              <a:t>student.money</a:t>
            </a:r>
            <a:r>
              <a:rPr lang="en-US" dirty="0"/>
              <a:t> = 100; //</a:t>
            </a:r>
            <a:r>
              <a:rPr lang="zh-CN" altLang="en-US" dirty="0"/>
              <a:t>赋值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http://www.runoob.com/js/js-obj-intro.html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101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Revision &amp; Group Presentation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Data Type 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引用类型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678362"/>
          </a:xfrm>
        </p:spPr>
        <p:txBody>
          <a:bodyPr rtlCol="0">
            <a:normAutofit lnSpcReduction="10000"/>
          </a:bodyPr>
          <a:lstStyle/>
          <a:p>
            <a:r>
              <a:rPr lang="en-US" dirty="0"/>
              <a:t>Array </a:t>
            </a:r>
            <a:r>
              <a:rPr lang="zh-CN" altLang="en-US" dirty="0"/>
              <a:t>数组，类似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list</a:t>
            </a:r>
          </a:p>
          <a:p>
            <a:endParaRPr lang="en-US" dirty="0"/>
          </a:p>
          <a:p>
            <a:r>
              <a:rPr lang="en-US" dirty="0"/>
              <a:t>var IDs = [123, 456, 789];</a:t>
            </a:r>
          </a:p>
          <a:p>
            <a:r>
              <a:rPr lang="en-US" dirty="0"/>
              <a:t>IDs[0]  </a:t>
            </a:r>
            <a:r>
              <a:rPr lang="en-US" dirty="0">
                <a:sym typeface="Wingdings" panose="05000000000000000000" pitchFamily="2" charset="2"/>
              </a:rPr>
              <a:t> 123 //</a:t>
            </a:r>
            <a:r>
              <a:rPr lang="zh-CN" altLang="en-US" dirty="0">
                <a:sym typeface="Wingdings" panose="05000000000000000000" pitchFamily="2" charset="2"/>
              </a:rPr>
              <a:t>取值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IDs.push</a:t>
            </a:r>
            <a:r>
              <a:rPr lang="en-US" dirty="0">
                <a:sym typeface="Wingdings" panose="05000000000000000000" pitchFamily="2" charset="2"/>
              </a:rPr>
              <a:t>(1000);  [123, 456, 789, 1000] //</a:t>
            </a:r>
            <a:r>
              <a:rPr lang="zh-CN" altLang="en-US" dirty="0">
                <a:sym typeface="Wingdings" panose="05000000000000000000" pitchFamily="2" charset="2"/>
              </a:rPr>
              <a:t>添加值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var p = </a:t>
            </a:r>
            <a:r>
              <a:rPr lang="en-US" dirty="0" err="1">
                <a:sym typeface="Wingdings" panose="05000000000000000000" pitchFamily="2" charset="2"/>
              </a:rPr>
              <a:t>IDs.pop</a:t>
            </a:r>
            <a:r>
              <a:rPr lang="en-US" dirty="0">
                <a:sym typeface="Wingdings" panose="05000000000000000000" pitchFamily="2" charset="2"/>
              </a:rPr>
              <a:t>();  p==</a:t>
            </a:r>
            <a:r>
              <a:rPr lang="en-US" altLang="zh-CN" dirty="0">
                <a:sym typeface="Wingdings" panose="05000000000000000000" pitchFamily="2" charset="2"/>
              </a:rPr>
              <a:t>1000</a:t>
            </a:r>
            <a:r>
              <a:rPr lang="zh-CN" altLang="en-US" dirty="0">
                <a:sym typeface="Wingdings" panose="05000000000000000000" pitchFamily="2" charset="2"/>
              </a:rPr>
              <a:t>  </a:t>
            </a:r>
            <a:r>
              <a:rPr lang="en-US" altLang="zh-CN" dirty="0">
                <a:sym typeface="Wingdings" panose="05000000000000000000" pitchFamily="2" charset="2"/>
              </a:rPr>
              <a:t>IDs==[123,456,789] //</a:t>
            </a:r>
            <a:r>
              <a:rPr lang="zh-CN" altLang="en-US" dirty="0">
                <a:sym typeface="Wingdings" panose="05000000000000000000" pitchFamily="2" charset="2"/>
              </a:rPr>
              <a:t>取出最后一个值并删除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Reference: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http://www.runoob.com/jsref/jsref-obj-array.html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Data Type 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引用类型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95800"/>
          </a:xfrm>
        </p:spPr>
        <p:txBody>
          <a:bodyPr rtlCol="0">
            <a:normAutofit/>
          </a:bodyPr>
          <a:lstStyle/>
          <a:p>
            <a:r>
              <a:rPr lang="en-US" dirty="0"/>
              <a:t>Function 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这个内容下节课再讲。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5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Type Conversion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95800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Number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 String: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var num = 100;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正常操作： 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String(num)</a:t>
            </a:r>
          </a:p>
          <a:p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num.toString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()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骚操作：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num + ‘’</a:t>
            </a: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37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Type Conversion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95800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String  Number: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var str = ‘100’;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正常操作： 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Number(str)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骚操作：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str - 0</a:t>
            </a: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70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Type Conversion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95800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String </a:t>
            </a:r>
            <a:r>
              <a:rPr lang="en-US" altLang="zh-CN" dirty="0"/>
              <a:t>± </a:t>
            </a:r>
            <a:r>
              <a:rPr lang="zh-CN" altLang="en-US" dirty="0"/>
              <a:t>* </a:t>
            </a:r>
            <a:r>
              <a:rPr lang="en-US" altLang="zh-CN" dirty="0"/>
              <a:t>/  Number ???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优先考虑字符串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/>
              <a:t>字符串没有减法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把字符串转为数字再相减；转不了：</a:t>
            </a:r>
            <a:r>
              <a:rPr lang="en-US" altLang="zh-CN" dirty="0" err="1">
                <a:sym typeface="Wingdings" panose="05000000000000000000" pitchFamily="2" charset="2"/>
              </a:rPr>
              <a:t>NaN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更多转换：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  <a:hlinkClick r:id="rId3"/>
              </a:rPr>
              <a:t>http://www.runoob.com/js/js-type-conversion.html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025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Practice &amp; Question Time (5mins)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95800"/>
          </a:xfrm>
        </p:spPr>
        <p:txBody>
          <a:bodyPr rtlCol="0">
            <a:normAutofit/>
          </a:bodyPr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6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Console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95800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输出：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console.log( ) // </a:t>
            </a:r>
            <a:r>
              <a:rPr lang="zh-CN" altLang="en-US" dirty="0"/>
              <a:t>常用这个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console.dir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 ) //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展开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Object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所有参数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/>
              <a:t>var a = 10;</a:t>
            </a:r>
          </a:p>
          <a:p>
            <a:r>
              <a:rPr lang="en-US" altLang="zh-CN" dirty="0"/>
              <a:t>console.log(a); // </a:t>
            </a:r>
            <a:r>
              <a:rPr lang="zh-CN" altLang="en-US" dirty="0"/>
              <a:t>输出</a:t>
            </a:r>
            <a:r>
              <a:rPr lang="en-US" altLang="zh-CN" dirty="0"/>
              <a:t>10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49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Console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95800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如果没有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console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Chrome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中只会输出最后一个语句的结果。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/>
              <a:t>有</a:t>
            </a:r>
            <a:r>
              <a:rPr lang="en-US" altLang="zh-CN" dirty="0"/>
              <a:t>console</a:t>
            </a:r>
            <a:r>
              <a:rPr lang="zh-CN" altLang="en-US" dirty="0"/>
              <a:t>的话一定会输出。</a:t>
            </a:r>
            <a:endParaRPr lang="en-US" altLang="zh-CN" dirty="0"/>
          </a:p>
          <a:p>
            <a:r>
              <a:rPr lang="zh-CN" altLang="en-US" dirty="0"/>
              <a:t>如果运行</a:t>
            </a:r>
            <a:r>
              <a:rPr lang="en-US" altLang="zh-CN" dirty="0" err="1"/>
              <a:t>js</a:t>
            </a:r>
            <a:r>
              <a:rPr lang="zh-CN" altLang="en-US" dirty="0"/>
              <a:t>文件，则不会每一句都输出，只会输出</a:t>
            </a:r>
            <a:r>
              <a:rPr lang="en-US" altLang="zh-CN" dirty="0"/>
              <a:t>console</a:t>
            </a:r>
            <a:r>
              <a:rPr lang="zh-CN" altLang="en-US" dirty="0"/>
              <a:t>的部分。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682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–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VSCode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调试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95800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Node</a:t>
            </a:r>
            <a:r>
              <a:rPr lang="en-US" altLang="zh-CN" dirty="0"/>
              <a:t>.js </a:t>
            </a:r>
            <a:r>
              <a:rPr lang="en-US" altLang="zh-CN" dirty="0">
                <a:hlinkClick r:id="rId3"/>
              </a:rPr>
              <a:t>https://nodejs.org/en/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会自动检测系统</a:t>
            </a:r>
            <a:endParaRPr lang="en-US" altLang="zh-CN" dirty="0"/>
          </a:p>
          <a:p>
            <a:r>
              <a:rPr lang="zh-CN" altLang="en-US" dirty="0"/>
              <a:t>选择</a:t>
            </a:r>
            <a:r>
              <a:rPr lang="en-US" altLang="zh-CN" dirty="0"/>
              <a:t>8.12.0</a:t>
            </a:r>
            <a:r>
              <a:rPr lang="zh-CN" altLang="en-US" dirty="0"/>
              <a:t>版本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安装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可能需要重启电脑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/>
          </a:p>
          <a:p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VSCode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调试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DD3D43-5D33-41E4-BECD-7025AC689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812" y="2438400"/>
            <a:ext cx="5525272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1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Homework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Revision about CDN and JavaScript.</a:t>
            </a:r>
          </a:p>
          <a:p>
            <a:pPr rtl="0"/>
            <a:r>
              <a:rPr lang="en-US" altLang="zh-CN" dirty="0"/>
              <a:t>Practice JavaScript.</a:t>
            </a:r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Try to use libraries to improve your website (based on jQuery, not React):</a:t>
            </a:r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3"/>
              </a:rPr>
              <a:t>http://v4.bootcss.com/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r>
              <a:rPr lang="en-US" altLang="zh-CN" dirty="0">
                <a:hlinkClick r:id="rId4"/>
              </a:rPr>
              <a:t>http://amazeui.org/</a:t>
            </a:r>
            <a:r>
              <a:rPr lang="en-US" altLang="zh-CN" dirty="0"/>
              <a:t> (Web</a:t>
            </a:r>
            <a:r>
              <a:rPr lang="zh-CN" altLang="en-US" dirty="0"/>
              <a:t>版</a:t>
            </a:r>
            <a:r>
              <a:rPr lang="en-US" altLang="zh-CN" dirty="0"/>
              <a:t>)</a:t>
            </a:r>
          </a:p>
          <a:p>
            <a:pPr marL="0" indent="0" rtl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/>
              <a:t>Next Lecture: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If, for</a:t>
            </a:r>
            <a:r>
              <a:rPr lang="en-US" altLang="zh-CN" dirty="0"/>
              <a:t>, while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Functions</a:t>
            </a: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01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CDN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Content Delivery Network </a:t>
            </a:r>
            <a:r>
              <a:rPr lang="zh-CN" altLang="en-US" dirty="0"/>
              <a:t>内容分发网络</a:t>
            </a:r>
            <a:endParaRPr lang="en-US" altLang="zh-CN" dirty="0"/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采用多台缓存服务器，就近分配最空闲的服务器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最快反应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/>
              <a:t>应用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：通过链接获取公共的静态文件，不需要把文件保存在自己的服务器。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964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CDN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6400798" cy="4267200"/>
          </a:xfrm>
        </p:spPr>
        <p:txBody>
          <a:bodyPr rtlCol="0"/>
          <a:lstStyle/>
          <a:p>
            <a:r>
              <a:rPr lang="zh-CN" altLang="en-US" dirty="0"/>
              <a:t>演示</a:t>
            </a:r>
            <a:r>
              <a:rPr lang="en-US" altLang="zh-CN" dirty="0"/>
              <a:t>1</a:t>
            </a:r>
            <a:r>
              <a:rPr lang="zh-CN" altLang="en-US" dirty="0"/>
              <a:t>：使用</a:t>
            </a:r>
            <a:r>
              <a:rPr lang="en-US" altLang="zh-CN" dirty="0"/>
              <a:t>Bootstrap</a:t>
            </a:r>
            <a:r>
              <a:rPr lang="zh-CN" altLang="en-US" dirty="0"/>
              <a:t>的</a:t>
            </a:r>
            <a:r>
              <a:rPr lang="en-US" altLang="zh-CN" dirty="0"/>
              <a:t>CDN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https://v4.bootcss.com/</a:t>
            </a:r>
            <a:endParaRPr lang="en-US" altLang="zh-CN" dirty="0"/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/>
              <a:t>1. </a:t>
            </a:r>
            <a:r>
              <a:rPr lang="zh-CN" altLang="en-US" dirty="0"/>
              <a:t>把相关的</a:t>
            </a:r>
            <a:r>
              <a:rPr lang="en-US" altLang="zh-CN" dirty="0"/>
              <a:t>link</a:t>
            </a:r>
            <a:r>
              <a:rPr lang="zh-CN" altLang="en-US" dirty="0"/>
              <a:t>，</a:t>
            </a:r>
            <a:r>
              <a:rPr lang="en-US" altLang="zh-CN" dirty="0"/>
              <a:t>script</a:t>
            </a:r>
            <a:r>
              <a:rPr lang="zh-CN" altLang="en-US" dirty="0"/>
              <a:t>复制粘贴到</a:t>
            </a:r>
            <a:r>
              <a:rPr lang="en-US" altLang="zh-CN" dirty="0"/>
              <a:t>head</a:t>
            </a:r>
            <a:r>
              <a:rPr lang="zh-CN" altLang="en-US" dirty="0"/>
              <a:t>或者</a:t>
            </a:r>
            <a:r>
              <a:rPr lang="en-US" altLang="zh-CN" dirty="0"/>
              <a:t>body</a:t>
            </a:r>
            <a:r>
              <a:rPr lang="zh-CN" altLang="en-US" dirty="0"/>
              <a:t>中，即可直接使用相应的</a:t>
            </a:r>
            <a:r>
              <a:rPr lang="en-US" altLang="zh-CN" dirty="0"/>
              <a:t>CSS</a:t>
            </a:r>
            <a:r>
              <a:rPr lang="zh-CN" altLang="en-US" dirty="0"/>
              <a:t>（</a:t>
            </a:r>
            <a:r>
              <a:rPr lang="en-US" altLang="zh-CN" dirty="0"/>
              <a:t>class)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注意：</a:t>
            </a:r>
            <a:r>
              <a:rPr lang="en-US" altLang="zh-CN" dirty="0"/>
              <a:t>CDN</a:t>
            </a:r>
            <a:r>
              <a:rPr lang="zh-CN" altLang="en-US" dirty="0"/>
              <a:t>有版本和地域区分，非官方的</a:t>
            </a:r>
            <a:r>
              <a:rPr lang="en-US" altLang="zh-CN" dirty="0"/>
              <a:t>CDN</a:t>
            </a:r>
            <a:r>
              <a:rPr lang="zh-CN" altLang="en-US" dirty="0"/>
              <a:t>不一定是最新的，官方的</a:t>
            </a:r>
            <a:r>
              <a:rPr lang="en-US" altLang="zh-CN" dirty="0"/>
              <a:t>CDN</a:t>
            </a:r>
            <a:r>
              <a:rPr lang="zh-CN" altLang="en-US" dirty="0"/>
              <a:t>在国内不一定能访问。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BBCD11-7EA0-447E-B592-074499BB1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412" y="1828800"/>
            <a:ext cx="3490356" cy="404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9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CDN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6482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演示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二：</a:t>
            </a:r>
            <a:r>
              <a:rPr lang="zh-CN" altLang="en-US" dirty="0"/>
              <a:t>使用网络字体</a:t>
            </a:r>
            <a:r>
              <a:rPr lang="en-US" altLang="zh-CN" dirty="0"/>
              <a:t>/</a:t>
            </a:r>
            <a:r>
              <a:rPr lang="zh-CN" altLang="en-US" dirty="0"/>
              <a:t>图标。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https://fonts.google.com/</a:t>
            </a:r>
            <a:r>
              <a:rPr lang="en-US" altLang="zh-CN" dirty="0"/>
              <a:t> </a:t>
            </a:r>
            <a:r>
              <a:rPr lang="zh-CN" altLang="en-US" dirty="0"/>
              <a:t>（不能访问</a:t>
            </a:r>
            <a:r>
              <a:rPr lang="en-US" altLang="zh-CN" dirty="0"/>
              <a:t>Google</a:t>
            </a:r>
            <a:r>
              <a:rPr lang="zh-CN" altLang="en-US" dirty="0"/>
              <a:t>的地方不能用）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http://www.iconfont.cn/</a:t>
            </a:r>
            <a:r>
              <a:rPr lang="en-US" altLang="zh-CN" dirty="0"/>
              <a:t> </a:t>
            </a:r>
            <a:r>
              <a:rPr lang="zh-CN" altLang="en-US" dirty="0"/>
              <a:t>（需要</a:t>
            </a:r>
            <a:r>
              <a:rPr lang="en-US" altLang="zh-CN" dirty="0"/>
              <a:t>GitHub/</a:t>
            </a:r>
            <a:r>
              <a:rPr lang="zh-CN" altLang="en-US" dirty="0"/>
              <a:t>新浪微博登录）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Google Fonts: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点</a:t>
            </a:r>
            <a:r>
              <a:rPr lang="en-US" altLang="zh-CN" dirty="0"/>
              <a:t>+</a:t>
            </a:r>
            <a:r>
              <a:rPr lang="zh-CN" altLang="en-US" dirty="0"/>
              <a:t>号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复制</a:t>
            </a:r>
            <a:r>
              <a:rPr lang="en-US" altLang="zh-CN" dirty="0"/>
              <a:t>CDN</a:t>
            </a:r>
            <a:r>
              <a:rPr lang="zh-CN" altLang="en-US" dirty="0"/>
              <a:t>链接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使用时注明</a:t>
            </a:r>
            <a:r>
              <a:rPr lang="en-US" altLang="zh-CN" dirty="0"/>
              <a:t>font-family</a:t>
            </a:r>
            <a:r>
              <a:rPr lang="zh-CN" altLang="en-US" dirty="0"/>
              <a:t>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371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CDN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67836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演示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二：</a:t>
            </a:r>
            <a:r>
              <a:rPr lang="zh-CN" altLang="en-US" dirty="0"/>
              <a:t>使用网络字体</a:t>
            </a:r>
            <a:r>
              <a:rPr lang="en-US" altLang="zh-CN" dirty="0"/>
              <a:t>/</a:t>
            </a:r>
            <a:r>
              <a:rPr lang="zh-CN" altLang="en-US" dirty="0"/>
              <a:t>图标。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https://fonts.google.com/</a:t>
            </a:r>
            <a:r>
              <a:rPr lang="en-US" altLang="zh-CN" dirty="0"/>
              <a:t> </a:t>
            </a:r>
            <a:r>
              <a:rPr lang="zh-CN" altLang="en-US" dirty="0"/>
              <a:t>（不能访问</a:t>
            </a:r>
            <a:r>
              <a:rPr lang="en-US" altLang="zh-CN" dirty="0"/>
              <a:t>Google</a:t>
            </a:r>
            <a:r>
              <a:rPr lang="zh-CN" altLang="en-US" dirty="0"/>
              <a:t>的地方不能用）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http://www.iconfont.cn/</a:t>
            </a:r>
            <a:r>
              <a:rPr lang="en-US" altLang="zh-CN" dirty="0"/>
              <a:t> </a:t>
            </a:r>
            <a:r>
              <a:rPr lang="zh-CN" altLang="en-US" dirty="0"/>
              <a:t>（需要</a:t>
            </a:r>
            <a:r>
              <a:rPr lang="en-US" altLang="zh-CN" dirty="0"/>
              <a:t>GitHub/</a:t>
            </a:r>
            <a:r>
              <a:rPr lang="zh-CN" altLang="en-US" dirty="0"/>
              <a:t>新浪微博登录）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Iconfont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添加入库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添加至项目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生成代码，使用</a:t>
            </a:r>
            <a:r>
              <a:rPr lang="en-US" altLang="zh-CN" dirty="0"/>
              <a:t>CDN/</a:t>
            </a:r>
            <a:r>
              <a:rPr lang="zh-CN" altLang="en-US" dirty="0"/>
              <a:t>本地文件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868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Group Exercise &amp; Break (20mins)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Add Bootstrap CDN.</a:t>
            </a:r>
          </a:p>
          <a:p>
            <a:pPr rtl="0"/>
            <a:r>
              <a:rPr lang="en-US" altLang="zh-CN" dirty="0"/>
              <a:t>Try to use CDN to change your fonts or add some icons.</a:t>
            </a: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79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Why JavaScript?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内容占位符 6" descr="图片包含 屏幕截图&#10;&#10;已生成高可信度的说明">
            <a:extLst>
              <a:ext uri="{FF2B5EF4-FFF2-40B4-BE49-F238E27FC236}">
                <a16:creationId xmlns:a16="http://schemas.microsoft.com/office/drawing/2014/main" id="{05239BB9-C401-45BD-B8E6-399810086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676400"/>
            <a:ext cx="3733800" cy="4722566"/>
          </a:xfrm>
        </p:spPr>
      </p:pic>
      <p:pic>
        <p:nvPicPr>
          <p:cNvPr id="9" name="图片 8" descr="图片包含 屏幕截图&#10;&#10;已生成极高可信度的说明">
            <a:extLst>
              <a:ext uri="{FF2B5EF4-FFF2-40B4-BE49-F238E27FC236}">
                <a16:creationId xmlns:a16="http://schemas.microsoft.com/office/drawing/2014/main" id="{3C632C0E-2802-41A1-AE41-251808FBE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676400"/>
            <a:ext cx="6520308" cy="47225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282EE04F-E046-4543-BFE6-965137F1081B}"/>
                  </a:ext>
                </a:extLst>
              </p14:cNvPr>
              <p14:cNvContentPartPr/>
              <p14:nvPr/>
            </p14:nvContentPartPr>
            <p14:xfrm>
              <a:off x="1393536" y="3485236"/>
              <a:ext cx="3191760" cy="399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282EE04F-E046-4543-BFE6-965137F108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9896" y="3377236"/>
                <a:ext cx="32994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98D7ED7A-EFC7-44B2-B4E6-C7B5641CA16E}"/>
                  </a:ext>
                </a:extLst>
              </p14:cNvPr>
              <p14:cNvContentPartPr/>
              <p14:nvPr/>
            </p14:nvContentPartPr>
            <p14:xfrm>
              <a:off x="6480336" y="3255556"/>
              <a:ext cx="4213800" cy="5292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98D7ED7A-EFC7-44B2-B4E6-C7B5641CA1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26336" y="3147556"/>
                <a:ext cx="4321440" cy="26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447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Why JavaScript?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282EE04F-E046-4543-BFE6-965137F1081B}"/>
                  </a:ext>
                </a:extLst>
              </p14:cNvPr>
              <p14:cNvContentPartPr/>
              <p14:nvPr/>
            </p14:nvContentPartPr>
            <p14:xfrm>
              <a:off x="1393536" y="3485236"/>
              <a:ext cx="3191760" cy="399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282EE04F-E046-4543-BFE6-965137F108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9896" y="3377236"/>
                <a:ext cx="32994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98D7ED7A-EFC7-44B2-B4E6-C7B5641CA16E}"/>
                  </a:ext>
                </a:extLst>
              </p14:cNvPr>
              <p14:cNvContentPartPr/>
              <p14:nvPr/>
            </p14:nvContentPartPr>
            <p14:xfrm>
              <a:off x="6480336" y="3255556"/>
              <a:ext cx="4213800" cy="5292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98D7ED7A-EFC7-44B2-B4E6-C7B5641CA1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6336" y="3147556"/>
                <a:ext cx="4321440" cy="2685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E42F1-7857-4E32-BECA-8081D2728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直译式脚本语言</a:t>
            </a:r>
            <a:endParaRPr lang="en-US" altLang="zh-CN" dirty="0"/>
          </a:p>
          <a:p>
            <a:r>
              <a:rPr lang="zh-CN" altLang="en-US" dirty="0"/>
              <a:t>动态类型、弱类型、基于原型（相对</a:t>
            </a:r>
            <a:r>
              <a:rPr lang="zh-CN" altLang="en-US" strike="sngStrike" dirty="0"/>
              <a:t>不严谨</a:t>
            </a:r>
            <a:r>
              <a:rPr lang="zh-CN" altLang="en-US" dirty="0"/>
              <a:t>（自由））</a:t>
            </a:r>
            <a:endParaRPr lang="en-US" altLang="zh-CN" dirty="0"/>
          </a:p>
          <a:p>
            <a:r>
              <a:rPr lang="zh-CN" altLang="en-US" dirty="0"/>
              <a:t>面向对象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  <a:highlight>
                  <a:srgbClr val="C0C0C0"/>
                </a:highlight>
              </a:rPr>
              <a:t> 简单！无需编译！全平台！</a:t>
            </a:r>
            <a:endParaRPr lang="en-US" altLang="zh-CN" dirty="0">
              <a:solidFill>
                <a:srgbClr val="FF0000"/>
              </a:solidFill>
              <a:highlight>
                <a:srgbClr val="C0C0C0"/>
              </a:highlight>
            </a:endParaRPr>
          </a:p>
          <a:p>
            <a:r>
              <a:rPr lang="zh-CN" altLang="en-US" dirty="0"/>
              <a:t>浏览器的通用语言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4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0</TotalTime>
  <Words>1225</Words>
  <Application>Microsoft Office PowerPoint</Application>
  <PresentationFormat>自定义</PresentationFormat>
  <Paragraphs>211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Microsoft YaHei UI</vt:lpstr>
      <vt:lpstr>Arial</vt:lpstr>
      <vt:lpstr>Consolas</vt:lpstr>
      <vt:lpstr>Wingdings</vt:lpstr>
      <vt:lpstr>黑板 16 x 9</vt:lpstr>
      <vt:lpstr>React Course – L3</vt:lpstr>
      <vt:lpstr>Revision &amp; Group Presentation</vt:lpstr>
      <vt:lpstr>CDN</vt:lpstr>
      <vt:lpstr>CDN</vt:lpstr>
      <vt:lpstr>CDN</vt:lpstr>
      <vt:lpstr>CDN</vt:lpstr>
      <vt:lpstr>Group Exercise &amp; Break (20mins)</vt:lpstr>
      <vt:lpstr>Why JavaScript?</vt:lpstr>
      <vt:lpstr>Why JavaScript?</vt:lpstr>
      <vt:lpstr>JavaScript – Practice with Chrome!</vt:lpstr>
      <vt:lpstr>JavaScript – Basic Grammar</vt:lpstr>
      <vt:lpstr>JavaScript – Basic Grammar</vt:lpstr>
      <vt:lpstr>JavaScript – Data Type </vt:lpstr>
      <vt:lpstr>JavaScript – Data Type </vt:lpstr>
      <vt:lpstr>JavaScript – Data Type </vt:lpstr>
      <vt:lpstr>JavaScript – Data Type </vt:lpstr>
      <vt:lpstr>JavaScript – Data Type </vt:lpstr>
      <vt:lpstr>JavaScript – Data Type (引用类型) </vt:lpstr>
      <vt:lpstr>JavaScript – Data Type (引用类型) </vt:lpstr>
      <vt:lpstr>JavaScript – Data Type (引用类型) </vt:lpstr>
      <vt:lpstr>JavaScript – Data Type (引用类型) </vt:lpstr>
      <vt:lpstr>JavaScript – Type Conversion</vt:lpstr>
      <vt:lpstr>JavaScript – Type Conversion</vt:lpstr>
      <vt:lpstr>JavaScript – Type Conversion</vt:lpstr>
      <vt:lpstr>JavaScript – Practice &amp; Question Time (5mins)</vt:lpstr>
      <vt:lpstr>JavaScript – Console</vt:lpstr>
      <vt:lpstr>JavaScript – Console</vt:lpstr>
      <vt:lpstr>JavaScript – VSCode调试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Course – L3</dc:title>
  <dc:creator>Guochao Xie</dc:creator>
  <cp:lastModifiedBy>Guochao Xie</cp:lastModifiedBy>
  <cp:revision>41</cp:revision>
  <dcterms:created xsi:type="dcterms:W3CDTF">2018-10-10T10:51:36Z</dcterms:created>
  <dcterms:modified xsi:type="dcterms:W3CDTF">2018-10-10T12:36:19Z</dcterms:modified>
</cp:coreProperties>
</file>