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7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E288-1869-45E1-AF33-58B46B532E61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2C3F-C426-47A7-A69F-2A59D12319C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78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E288-1869-45E1-AF33-58B46B532E61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2C3F-C426-47A7-A69F-2A59D123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64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E288-1869-45E1-AF33-58B46B532E61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2C3F-C426-47A7-A69F-2A59D123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36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E288-1869-45E1-AF33-58B46B532E61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2C3F-C426-47A7-A69F-2A59D12319C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8718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E288-1869-45E1-AF33-58B46B532E61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2C3F-C426-47A7-A69F-2A59D123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32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E288-1869-45E1-AF33-58B46B532E61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2C3F-C426-47A7-A69F-2A59D12319C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9163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E288-1869-45E1-AF33-58B46B532E61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2C3F-C426-47A7-A69F-2A59D123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28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E288-1869-45E1-AF33-58B46B532E61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2C3F-C426-47A7-A69F-2A59D123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878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E288-1869-45E1-AF33-58B46B532E61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2C3F-C426-47A7-A69F-2A59D123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8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E288-1869-45E1-AF33-58B46B532E61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2C3F-C426-47A7-A69F-2A59D123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2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E288-1869-45E1-AF33-58B46B532E61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2C3F-C426-47A7-A69F-2A59D123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6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E288-1869-45E1-AF33-58B46B532E61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2C3F-C426-47A7-A69F-2A59D123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3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E288-1869-45E1-AF33-58B46B532E61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2C3F-C426-47A7-A69F-2A59D123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77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E288-1869-45E1-AF33-58B46B532E61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2C3F-C426-47A7-A69F-2A59D123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7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E288-1869-45E1-AF33-58B46B532E61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2C3F-C426-47A7-A69F-2A59D123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8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E288-1869-45E1-AF33-58B46B532E61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2C3F-C426-47A7-A69F-2A59D123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E288-1869-45E1-AF33-58B46B532E61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2C3F-C426-47A7-A69F-2A59D123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8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31EE288-1869-45E1-AF33-58B46B532E61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E222C3F-C426-47A7-A69F-2A59D123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74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0E984E5-79CB-48D8-BB69-345622321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420877" cy="2971801"/>
          </a:xfrm>
        </p:spPr>
        <p:txBody>
          <a:bodyPr>
            <a:normAutofit/>
          </a:bodyPr>
          <a:lstStyle/>
          <a:p>
            <a:r>
              <a:rPr lang="en-US"/>
              <a:t>React course – L3 +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2DF22E-2CDE-4597-850E-4D86EBDB9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Some Extension of L3</a:t>
            </a:r>
          </a:p>
          <a:p>
            <a:endParaRPr lang="en-US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XIE Guochao</a:t>
            </a:r>
          </a:p>
        </p:txBody>
      </p:sp>
      <p:grpSp>
        <p:nvGrpSpPr>
          <p:cNvPr id="17" name="Group 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6187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9EC5F9C-5F52-4DD3-987D-A4FD597F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JavaScript – </a:t>
            </a:r>
            <a:r>
              <a:rPr lang="en-US" altLang="zh-CN" dirty="0"/>
              <a:t>FOR </a:t>
            </a:r>
            <a:r>
              <a:rPr lang="zh-CN" altLang="en-US" dirty="0"/>
              <a:t>循环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3BBA1E-60DE-41B0-B822-CADB08FC5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Example4: // for in </a:t>
            </a:r>
            <a:r>
              <a:rPr lang="zh-CN" altLang="en-US" dirty="0">
                <a:solidFill>
                  <a:schemeClr val="tx1"/>
                </a:solidFill>
              </a:rPr>
              <a:t>的用法</a:t>
            </a:r>
            <a:endParaRPr lang="nn-NO" dirty="0">
              <a:solidFill>
                <a:schemeClr val="tx1"/>
              </a:solidFill>
            </a:endParaRPr>
          </a:p>
          <a:p>
            <a:r>
              <a:rPr lang="nn-NO" dirty="0">
                <a:solidFill>
                  <a:schemeClr val="tx1"/>
                </a:solidFill>
              </a:rPr>
              <a:t>var student = {</a:t>
            </a:r>
          </a:p>
          <a:p>
            <a:r>
              <a:rPr lang="nn-NO" dirty="0">
                <a:solidFill>
                  <a:schemeClr val="tx1"/>
                </a:solidFill>
              </a:rPr>
              <a:t>    id: 10000,</a:t>
            </a:r>
          </a:p>
          <a:p>
            <a:r>
              <a:rPr lang="nn-NO" dirty="0">
                <a:solidFill>
                  <a:schemeClr val="tx1"/>
                </a:solidFill>
              </a:rPr>
              <a:t>    name: "David"</a:t>
            </a:r>
          </a:p>
          <a:p>
            <a:r>
              <a:rPr lang="nn-NO" dirty="0">
                <a:solidFill>
                  <a:schemeClr val="tx1"/>
                </a:solidFill>
              </a:rPr>
              <a:t>}</a:t>
            </a:r>
          </a:p>
          <a:p>
            <a:r>
              <a:rPr lang="nn-NO" dirty="0">
                <a:solidFill>
                  <a:schemeClr val="tx1"/>
                </a:solidFill>
              </a:rPr>
              <a:t>for (var key in student){</a:t>
            </a:r>
          </a:p>
          <a:p>
            <a:r>
              <a:rPr lang="nn-NO" dirty="0">
                <a:solidFill>
                  <a:schemeClr val="tx1"/>
                </a:solidFill>
              </a:rPr>
              <a:t>    console.log(key, ':', student[key])</a:t>
            </a:r>
          </a:p>
          <a:p>
            <a:r>
              <a:rPr lang="nn-NO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5792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9EC5F9C-5F52-4DD3-987D-A4FD597F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JavaScript – </a:t>
            </a:r>
            <a:r>
              <a:rPr lang="en-US" altLang="zh-CN" dirty="0"/>
              <a:t>FOR </a:t>
            </a:r>
            <a:r>
              <a:rPr lang="zh-CN" altLang="en-US" dirty="0"/>
              <a:t>循环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3BBA1E-60DE-41B0-B822-CADB08FC5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Example5: // for </a:t>
            </a:r>
            <a:r>
              <a:rPr lang="zh-CN" altLang="en-US" dirty="0">
                <a:solidFill>
                  <a:schemeClr val="tx1"/>
                </a:solidFill>
              </a:rPr>
              <a:t>求最大值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nn-NO" dirty="0">
                <a:solidFill>
                  <a:schemeClr val="tx1"/>
                </a:solidFill>
              </a:rPr>
              <a:t>var max=0, nums=[2,1,5,10, 100, 1];</a:t>
            </a:r>
          </a:p>
          <a:p>
            <a:r>
              <a:rPr lang="nn-NO" dirty="0">
                <a:solidFill>
                  <a:schemeClr val="tx1"/>
                </a:solidFill>
              </a:rPr>
              <a:t>for (var num of nums){</a:t>
            </a:r>
          </a:p>
          <a:p>
            <a:r>
              <a:rPr lang="nn-NO" dirty="0">
                <a:solidFill>
                  <a:schemeClr val="tx1"/>
                </a:solidFill>
              </a:rPr>
              <a:t>    if (max&lt;num){</a:t>
            </a:r>
          </a:p>
          <a:p>
            <a:r>
              <a:rPr lang="nn-NO" dirty="0">
                <a:solidFill>
                  <a:schemeClr val="tx1"/>
                </a:solidFill>
              </a:rPr>
              <a:t>        max = num</a:t>
            </a:r>
          </a:p>
          <a:p>
            <a:r>
              <a:rPr lang="nn-NO" dirty="0">
                <a:solidFill>
                  <a:schemeClr val="tx1"/>
                </a:solidFill>
              </a:rPr>
              <a:t>    }</a:t>
            </a:r>
          </a:p>
          <a:p>
            <a:r>
              <a:rPr lang="nn-NO" dirty="0">
                <a:solidFill>
                  <a:schemeClr val="tx1"/>
                </a:solidFill>
              </a:rPr>
              <a:t>}</a:t>
            </a:r>
          </a:p>
          <a:p>
            <a:r>
              <a:rPr lang="nn-NO" dirty="0">
                <a:solidFill>
                  <a:schemeClr val="tx1"/>
                </a:solidFill>
              </a:rPr>
              <a:t>console.log("Max: ", max)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0878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9EC5F9C-5F52-4DD3-987D-A4FD597F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JavaScript – </a:t>
            </a:r>
            <a:r>
              <a:rPr lang="en-US" altLang="zh-CN" dirty="0"/>
              <a:t>FOR </a:t>
            </a:r>
            <a:r>
              <a:rPr lang="zh-CN" altLang="en-US" dirty="0"/>
              <a:t>循环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3BBA1E-60DE-41B0-B822-CADB08FC5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452448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Example6: // for </a:t>
            </a:r>
            <a:r>
              <a:rPr lang="zh-CN" altLang="en-US" dirty="0">
                <a:solidFill>
                  <a:schemeClr val="tx1"/>
                </a:solidFill>
              </a:rPr>
              <a:t>求最大值（拓展：使用函数）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nn-NO" dirty="0">
                <a:solidFill>
                  <a:schemeClr val="tx1"/>
                </a:solidFill>
              </a:rPr>
              <a:t>var nums=[2,1,5,10, 100, 1];</a:t>
            </a:r>
          </a:p>
          <a:p>
            <a:r>
              <a:rPr lang="nn-NO" dirty="0">
                <a:solidFill>
                  <a:schemeClr val="tx1"/>
                </a:solidFill>
              </a:rPr>
              <a:t>var Max = function(nums_list){</a:t>
            </a:r>
          </a:p>
          <a:p>
            <a:r>
              <a:rPr lang="nn-NO" dirty="0">
                <a:solidFill>
                  <a:schemeClr val="tx1"/>
                </a:solidFill>
              </a:rPr>
              <a:t>    var max = 0;</a:t>
            </a:r>
          </a:p>
          <a:p>
            <a:r>
              <a:rPr lang="nn-NO" dirty="0">
                <a:solidFill>
                  <a:schemeClr val="tx1"/>
                </a:solidFill>
              </a:rPr>
              <a:t>    for (var num of nums_list){</a:t>
            </a:r>
          </a:p>
          <a:p>
            <a:r>
              <a:rPr lang="nn-NO" dirty="0">
                <a:solidFill>
                  <a:schemeClr val="tx1"/>
                </a:solidFill>
              </a:rPr>
              <a:t>        if (max&lt;num){</a:t>
            </a:r>
          </a:p>
          <a:p>
            <a:r>
              <a:rPr lang="nn-NO" dirty="0">
                <a:solidFill>
                  <a:schemeClr val="tx1"/>
                </a:solidFill>
              </a:rPr>
              <a:t>            max = num</a:t>
            </a:r>
          </a:p>
          <a:p>
            <a:r>
              <a:rPr lang="nn-NO" dirty="0">
                <a:solidFill>
                  <a:schemeClr val="tx1"/>
                </a:solidFill>
              </a:rPr>
              <a:t>        }</a:t>
            </a:r>
          </a:p>
          <a:p>
            <a:r>
              <a:rPr lang="nn-NO" dirty="0">
                <a:solidFill>
                  <a:schemeClr val="tx1"/>
                </a:solidFill>
              </a:rPr>
              <a:t>    }</a:t>
            </a:r>
          </a:p>
          <a:p>
            <a:r>
              <a:rPr lang="nn-NO" dirty="0">
                <a:solidFill>
                  <a:schemeClr val="tx1"/>
                </a:solidFill>
              </a:rPr>
              <a:t>    return max</a:t>
            </a:r>
          </a:p>
          <a:p>
            <a:r>
              <a:rPr lang="nn-NO" dirty="0">
                <a:solidFill>
                  <a:schemeClr val="tx1"/>
                </a:solidFill>
              </a:rPr>
              <a:t>}</a:t>
            </a:r>
          </a:p>
          <a:p>
            <a:r>
              <a:rPr lang="nn-NO" dirty="0">
                <a:solidFill>
                  <a:schemeClr val="tx1"/>
                </a:solidFill>
              </a:rPr>
              <a:t>console.log(Max(nums))</a:t>
            </a:r>
            <a:r>
              <a:rPr lang="en-US">
                <a:solidFill>
                  <a:schemeClr val="tx1"/>
                </a:solidFill>
              </a:rPr>
              <a:t>;</a:t>
            </a:r>
            <a:endParaRPr lang="nn-NO" dirty="0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8877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9EC5F9C-5F52-4DD3-987D-A4FD597F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JavaScript - if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3BBA1E-60DE-41B0-B822-CADB08FC5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Grammar:</a:t>
            </a:r>
          </a:p>
          <a:p>
            <a:r>
              <a:rPr lang="en-US" sz="2400" dirty="0">
                <a:solidFill>
                  <a:schemeClr val="tx1"/>
                </a:solidFill>
              </a:rPr>
              <a:t>if (condition) { true</a:t>
            </a:r>
            <a:r>
              <a:rPr lang="zh-CN" altLang="en-US" sz="2400" dirty="0">
                <a:solidFill>
                  <a:schemeClr val="tx1"/>
                </a:solidFill>
              </a:rPr>
              <a:t>时 </a:t>
            </a:r>
            <a:r>
              <a:rPr lang="en-US" sz="2400" dirty="0">
                <a:solidFill>
                  <a:schemeClr val="tx1"/>
                </a:solidFill>
              </a:rPr>
              <a:t>statements } else { </a:t>
            </a:r>
            <a:r>
              <a:rPr lang="en-US" altLang="zh-CN" sz="2400" dirty="0">
                <a:solidFill>
                  <a:schemeClr val="tx1"/>
                </a:solidFill>
              </a:rPr>
              <a:t>false</a:t>
            </a:r>
            <a:r>
              <a:rPr lang="zh-CN" altLang="en-US" sz="2400" dirty="0">
                <a:solidFill>
                  <a:schemeClr val="tx1"/>
                </a:solidFill>
              </a:rPr>
              <a:t>时 </a:t>
            </a:r>
            <a:r>
              <a:rPr lang="en-US" sz="2400" dirty="0">
                <a:solidFill>
                  <a:schemeClr val="tx1"/>
                </a:solidFill>
              </a:rPr>
              <a:t>statements }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else</a:t>
            </a:r>
            <a:r>
              <a:rPr lang="zh-CN" altLang="en-US" sz="2400" dirty="0">
                <a:solidFill>
                  <a:schemeClr val="tx1"/>
                </a:solidFill>
              </a:rPr>
              <a:t>可以没有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多重判断：</a:t>
            </a:r>
            <a:r>
              <a:rPr lang="en-US" altLang="zh-CN" sz="2400" dirty="0">
                <a:solidFill>
                  <a:schemeClr val="tx1"/>
                </a:solidFill>
              </a:rPr>
              <a:t>if (condition) { statements } else if (condition 2) { statements } else . . .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889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9EC5F9C-5F52-4DD3-987D-A4FD597F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JavaScript - if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3BBA1E-60DE-41B0-B822-CADB08FC5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558977"/>
            <a:ext cx="8534400" cy="521657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Example: // </a:t>
            </a:r>
            <a:r>
              <a:rPr lang="zh-CN" altLang="en-US" dirty="0">
                <a:solidFill>
                  <a:schemeClr val="tx1"/>
                </a:solidFill>
              </a:rPr>
              <a:t>求</a:t>
            </a:r>
            <a:r>
              <a:rPr lang="en-US" altLang="zh-CN" dirty="0">
                <a:solidFill>
                  <a:schemeClr val="tx1"/>
                </a:solidFill>
              </a:rPr>
              <a:t>a, b, c </a:t>
            </a:r>
            <a:r>
              <a:rPr lang="zh-CN" altLang="en-US" dirty="0">
                <a:solidFill>
                  <a:schemeClr val="tx1"/>
                </a:solidFill>
              </a:rPr>
              <a:t>的最大数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var a = 10, b = 20, c=30;</a:t>
            </a:r>
          </a:p>
          <a:p>
            <a:r>
              <a:rPr lang="en-US" dirty="0">
                <a:solidFill>
                  <a:schemeClr val="tx1"/>
                </a:solidFill>
              </a:rPr>
              <a:t>var max;</a:t>
            </a:r>
          </a:p>
          <a:p>
            <a:r>
              <a:rPr lang="en-US" dirty="0">
                <a:solidFill>
                  <a:schemeClr val="tx1"/>
                </a:solidFill>
              </a:rPr>
              <a:t>if (a&gt;=b &amp;&amp; a&gt;=c){</a:t>
            </a:r>
          </a:p>
          <a:p>
            <a:r>
              <a:rPr lang="en-US" dirty="0">
                <a:solidFill>
                  <a:schemeClr val="tx1"/>
                </a:solidFill>
              </a:rPr>
              <a:t>    max = a;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else if (b&gt;=a &amp;&amp; b&gt;=c){</a:t>
            </a:r>
          </a:p>
          <a:p>
            <a:r>
              <a:rPr lang="en-US" dirty="0">
                <a:solidFill>
                  <a:schemeClr val="tx1"/>
                </a:solidFill>
              </a:rPr>
              <a:t>    max = b;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else{</a:t>
            </a:r>
          </a:p>
          <a:p>
            <a:r>
              <a:rPr lang="en-US" dirty="0">
                <a:solidFill>
                  <a:schemeClr val="tx1"/>
                </a:solidFill>
              </a:rPr>
              <a:t>    max = c;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nl-NL" dirty="0">
                <a:solidFill>
                  <a:schemeClr val="tx1"/>
                </a:solidFill>
              </a:rPr>
              <a:t>console.log(“Max is ”, max)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nl-NL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824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9EC5F9C-5F52-4DD3-987D-A4FD597F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JavaScript – WHILE </a:t>
            </a:r>
            <a:r>
              <a:rPr lang="zh-CN" altLang="en-US" dirty="0"/>
              <a:t>循环</a:t>
            </a:r>
            <a:r>
              <a:rPr lang="en-US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3BBA1E-60DE-41B0-B822-CADB08FC5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Grammar:</a:t>
            </a:r>
          </a:p>
          <a:p>
            <a:r>
              <a:rPr lang="en-US" sz="2800" dirty="0">
                <a:solidFill>
                  <a:schemeClr val="tx1"/>
                </a:solidFill>
              </a:rPr>
              <a:t>while (condition) { statements }</a:t>
            </a:r>
          </a:p>
          <a:p>
            <a:r>
              <a:rPr lang="zh-CN" altLang="en-US" sz="2800" dirty="0">
                <a:solidFill>
                  <a:schemeClr val="tx1"/>
                </a:solidFill>
              </a:rPr>
              <a:t>顺序是：</a:t>
            </a:r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en-US" altLang="zh-CN" sz="2800" dirty="0">
                <a:solidFill>
                  <a:schemeClr val="tx1"/>
                </a:solidFill>
              </a:rPr>
              <a:t>1. </a:t>
            </a:r>
            <a:r>
              <a:rPr lang="zh-CN" altLang="en-US" sz="2800" dirty="0">
                <a:solidFill>
                  <a:schemeClr val="tx1"/>
                </a:solidFill>
              </a:rPr>
              <a:t>判断</a:t>
            </a:r>
            <a:r>
              <a:rPr lang="en-US" altLang="zh-CN" sz="2800" dirty="0">
                <a:solidFill>
                  <a:schemeClr val="tx1"/>
                </a:solidFill>
              </a:rPr>
              <a:t>condition</a:t>
            </a:r>
          </a:p>
          <a:p>
            <a:r>
              <a:rPr lang="en-US" altLang="zh-CN" sz="2800" dirty="0">
                <a:solidFill>
                  <a:schemeClr val="tx1"/>
                </a:solidFill>
              </a:rPr>
              <a:t>2. </a:t>
            </a:r>
            <a:r>
              <a:rPr lang="zh-CN" altLang="en-US" sz="2800" dirty="0">
                <a:solidFill>
                  <a:schemeClr val="tx1"/>
                </a:solidFill>
              </a:rPr>
              <a:t>若</a:t>
            </a:r>
            <a:r>
              <a:rPr lang="en-US" altLang="zh-CN" sz="2800" dirty="0">
                <a:solidFill>
                  <a:schemeClr val="tx1"/>
                </a:solidFill>
              </a:rPr>
              <a:t>true </a:t>
            </a:r>
            <a:r>
              <a:rPr lang="en-US" altLang="zh-CN" sz="2800" dirty="0">
                <a:solidFill>
                  <a:schemeClr val="tx1"/>
                </a:solidFill>
                <a:sym typeface="Wingdings" panose="05000000000000000000" pitchFamily="2" charset="2"/>
              </a:rPr>
              <a:t> statements  </a:t>
            </a:r>
            <a:r>
              <a:rPr lang="zh-CN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回到</a:t>
            </a:r>
            <a:r>
              <a:rPr lang="en-US" altLang="zh-CN" sz="2800" dirty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； 若</a:t>
            </a:r>
            <a:r>
              <a:rPr lang="en-US" altLang="zh-CN" sz="2800" dirty="0">
                <a:solidFill>
                  <a:schemeClr val="tx1"/>
                </a:solidFill>
                <a:sym typeface="Wingdings" panose="05000000000000000000" pitchFamily="2" charset="2"/>
              </a:rPr>
              <a:t>false  </a:t>
            </a:r>
            <a:r>
              <a:rPr lang="zh-CN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退出循环</a:t>
            </a: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376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9EC5F9C-5F52-4DD3-987D-A4FD597F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JavaScript – </a:t>
            </a:r>
            <a:r>
              <a:rPr lang="en-US" altLang="zh-CN" dirty="0"/>
              <a:t>WHILE </a:t>
            </a:r>
            <a:r>
              <a:rPr lang="zh-CN" altLang="en-US" dirty="0"/>
              <a:t>循环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3BBA1E-60DE-41B0-B822-CADB08FC5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solidFill>
                  <a:schemeClr val="tx1"/>
                </a:solidFill>
              </a:rPr>
              <a:t>Example: // </a:t>
            </a:r>
            <a:r>
              <a:rPr lang="zh-CN" altLang="en-US" sz="2800" dirty="0">
                <a:solidFill>
                  <a:schemeClr val="tx1"/>
                </a:solidFill>
              </a:rPr>
              <a:t>输出 </a:t>
            </a:r>
            <a:r>
              <a:rPr lang="en-US" altLang="zh-CN" sz="2800" dirty="0">
                <a:solidFill>
                  <a:schemeClr val="tx1"/>
                </a:solidFill>
              </a:rPr>
              <a:t>0, 2, 4, 6, . . . ,100</a:t>
            </a:r>
            <a:endParaRPr lang="fr-FR" sz="2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fr-FR" sz="2800" dirty="0">
                <a:solidFill>
                  <a:schemeClr val="tx1"/>
                </a:solidFill>
              </a:rPr>
              <a:t>var t = 0;</a:t>
            </a:r>
          </a:p>
          <a:p>
            <a:pPr>
              <a:lnSpc>
                <a:spcPct val="90000"/>
              </a:lnSpc>
            </a:pPr>
            <a:r>
              <a:rPr lang="fr-FR" sz="2800" dirty="0">
                <a:solidFill>
                  <a:schemeClr val="tx1"/>
                </a:solidFill>
              </a:rPr>
              <a:t>while (t&lt;=100){</a:t>
            </a:r>
          </a:p>
          <a:p>
            <a:pPr>
              <a:lnSpc>
                <a:spcPct val="90000"/>
              </a:lnSpc>
            </a:pPr>
            <a:r>
              <a:rPr lang="fr-FR" sz="2800" dirty="0">
                <a:solidFill>
                  <a:schemeClr val="tx1"/>
                </a:solidFill>
              </a:rPr>
              <a:t>    console.log(t);</a:t>
            </a:r>
          </a:p>
          <a:p>
            <a:pPr>
              <a:lnSpc>
                <a:spcPct val="90000"/>
              </a:lnSpc>
            </a:pPr>
            <a:r>
              <a:rPr lang="fr-FR" sz="2800" dirty="0">
                <a:solidFill>
                  <a:schemeClr val="tx1"/>
                </a:solidFill>
              </a:rPr>
              <a:t>    t += 2;</a:t>
            </a:r>
          </a:p>
          <a:p>
            <a:pPr>
              <a:lnSpc>
                <a:spcPct val="90000"/>
              </a:lnSpc>
            </a:pPr>
            <a:r>
              <a:rPr lang="fr-FR" sz="2800" dirty="0">
                <a:solidFill>
                  <a:schemeClr val="tx1"/>
                </a:solidFill>
              </a:rPr>
              <a:t>}</a:t>
            </a: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0805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9EC5F9C-5F52-4DD3-987D-A4FD597F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JavaScript – FOR </a:t>
            </a:r>
            <a:r>
              <a:rPr lang="zh-CN" altLang="en-US" dirty="0"/>
              <a:t>循环</a:t>
            </a:r>
            <a:r>
              <a:rPr lang="en-US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3BBA1E-60DE-41B0-B822-CADB08FC5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Grammar:</a:t>
            </a:r>
          </a:p>
          <a:p>
            <a:r>
              <a:rPr lang="en-US" dirty="0">
                <a:solidFill>
                  <a:schemeClr val="tx1"/>
                </a:solidFill>
              </a:rPr>
              <a:t>1. for (initialization; condition; statement) { </a:t>
            </a:r>
            <a:r>
              <a:rPr lang="en-US" altLang="zh-CN" dirty="0">
                <a:solidFill>
                  <a:schemeClr val="tx1"/>
                </a:solidFill>
              </a:rPr>
              <a:t>main </a:t>
            </a:r>
            <a:r>
              <a:rPr lang="en-US" dirty="0">
                <a:solidFill>
                  <a:schemeClr val="tx1"/>
                </a:solidFill>
              </a:rPr>
              <a:t>statements }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执行</a:t>
            </a:r>
            <a:r>
              <a:rPr lang="en-US" altLang="zh-CN" dirty="0">
                <a:solidFill>
                  <a:schemeClr val="tx1"/>
                </a:solidFill>
              </a:rPr>
              <a:t>initialization 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判断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condition  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执行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main statements  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执行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statement  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判断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condition  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执行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main statements  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执行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statement . . .</a:t>
            </a:r>
          </a:p>
          <a:p>
            <a:pPr lvl="1"/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Initialization, condition, statement 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均可以省去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2. for (var i of list) { . . . } </a:t>
            </a:r>
            <a:r>
              <a:rPr lang="en-US" altLang="zh-CN" dirty="0">
                <a:solidFill>
                  <a:schemeClr val="tx1"/>
                </a:solidFill>
              </a:rPr>
              <a:t>//</a:t>
            </a:r>
            <a:r>
              <a:rPr lang="zh-CN" altLang="en-US" dirty="0">
                <a:solidFill>
                  <a:schemeClr val="tx1"/>
                </a:solidFill>
              </a:rPr>
              <a:t>读取每个元素，相当于</a:t>
            </a:r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en-US" altLang="zh-CN" dirty="0">
                <a:solidFill>
                  <a:schemeClr val="tx1"/>
                </a:solidFill>
              </a:rPr>
              <a:t>in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3. for (var key in obj) { . . . } //</a:t>
            </a:r>
            <a:r>
              <a:rPr lang="zh-CN" altLang="en-US" dirty="0">
                <a:solidFill>
                  <a:schemeClr val="tx1"/>
                </a:solidFill>
              </a:rPr>
              <a:t>读取每个</a:t>
            </a:r>
            <a:r>
              <a:rPr lang="en-US" altLang="zh-CN" dirty="0">
                <a:solidFill>
                  <a:schemeClr val="tx1"/>
                </a:solidFill>
              </a:rPr>
              <a:t>object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en-US" altLang="zh-CN" dirty="0">
                <a:solidFill>
                  <a:schemeClr val="tx1"/>
                </a:solidFill>
              </a:rPr>
              <a:t>key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6743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9EC5F9C-5F52-4DD3-987D-A4FD597F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JavaScript – </a:t>
            </a:r>
            <a:r>
              <a:rPr lang="en-US" altLang="zh-CN" dirty="0"/>
              <a:t>FOR </a:t>
            </a:r>
            <a:r>
              <a:rPr lang="zh-CN" altLang="en-US" dirty="0"/>
              <a:t>循环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3BBA1E-60DE-41B0-B822-CADB08FC5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Example1: // </a:t>
            </a:r>
            <a:r>
              <a:rPr lang="zh-CN" altLang="en-US" dirty="0">
                <a:solidFill>
                  <a:schemeClr val="tx1"/>
                </a:solidFill>
              </a:rPr>
              <a:t>输出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到</a:t>
            </a:r>
            <a:r>
              <a:rPr lang="en-US" altLang="zh-CN" dirty="0">
                <a:solidFill>
                  <a:schemeClr val="tx1"/>
                </a:solidFill>
              </a:rPr>
              <a:t>100</a:t>
            </a:r>
          </a:p>
          <a:p>
            <a:r>
              <a:rPr lang="nn-NO" dirty="0">
                <a:solidFill>
                  <a:schemeClr val="tx1"/>
                </a:solidFill>
              </a:rPr>
              <a:t>for (var i=1; i&lt;=100; i+=1){</a:t>
            </a:r>
          </a:p>
          <a:p>
            <a:r>
              <a:rPr lang="nn-NO" dirty="0">
                <a:solidFill>
                  <a:schemeClr val="tx1"/>
                </a:solidFill>
              </a:rPr>
              <a:t>    console.log(i)</a:t>
            </a:r>
          </a:p>
          <a:p>
            <a:r>
              <a:rPr lang="nn-NO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6634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9EC5F9C-5F52-4DD3-987D-A4FD597F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JavaScript – </a:t>
            </a:r>
            <a:r>
              <a:rPr lang="en-US" altLang="zh-CN" dirty="0"/>
              <a:t>FOR </a:t>
            </a:r>
            <a:r>
              <a:rPr lang="zh-CN" altLang="en-US" dirty="0"/>
              <a:t>循环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3BBA1E-60DE-41B0-B822-CADB08FC5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Example2: // </a:t>
            </a:r>
            <a:r>
              <a:rPr lang="zh-CN" altLang="en-US" dirty="0">
                <a:solidFill>
                  <a:schemeClr val="tx1"/>
                </a:solidFill>
              </a:rPr>
              <a:t>输出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到</a:t>
            </a:r>
            <a:r>
              <a:rPr lang="en-US" altLang="zh-CN" dirty="0">
                <a:solidFill>
                  <a:schemeClr val="tx1"/>
                </a:solidFill>
              </a:rPr>
              <a:t>100</a:t>
            </a:r>
            <a:r>
              <a:rPr lang="zh-CN" altLang="en-US" dirty="0">
                <a:solidFill>
                  <a:schemeClr val="tx1"/>
                </a:solidFill>
              </a:rPr>
              <a:t>，省略</a:t>
            </a:r>
            <a:r>
              <a:rPr lang="en-US" altLang="zh-CN" dirty="0">
                <a:solidFill>
                  <a:schemeClr val="tx1"/>
                </a:solidFill>
              </a:rPr>
              <a:t>condition, statement</a:t>
            </a:r>
          </a:p>
          <a:p>
            <a:r>
              <a:rPr lang="nn-NO" dirty="0">
                <a:solidFill>
                  <a:schemeClr val="tx1"/>
                </a:solidFill>
              </a:rPr>
              <a:t>for (var i=1; ;){</a:t>
            </a:r>
          </a:p>
          <a:p>
            <a:r>
              <a:rPr lang="nn-NO" dirty="0">
                <a:solidFill>
                  <a:schemeClr val="tx1"/>
                </a:solidFill>
              </a:rPr>
              <a:t>    console.log(i)</a:t>
            </a:r>
          </a:p>
          <a:p>
            <a:r>
              <a:rPr lang="nn-NO" dirty="0">
                <a:solidFill>
                  <a:schemeClr val="tx1"/>
                </a:solidFill>
              </a:rPr>
              <a:t>    i += 1;</a:t>
            </a:r>
          </a:p>
          <a:p>
            <a:r>
              <a:rPr lang="nn-NO" dirty="0">
                <a:solidFill>
                  <a:schemeClr val="tx1"/>
                </a:solidFill>
              </a:rPr>
              <a:t>    if (i&gt;100){</a:t>
            </a:r>
          </a:p>
          <a:p>
            <a:r>
              <a:rPr lang="nn-NO" dirty="0">
                <a:solidFill>
                  <a:schemeClr val="tx1"/>
                </a:solidFill>
              </a:rPr>
              <a:t>        break</a:t>
            </a:r>
          </a:p>
          <a:p>
            <a:r>
              <a:rPr lang="nn-NO" dirty="0">
                <a:solidFill>
                  <a:schemeClr val="tx1"/>
                </a:solidFill>
              </a:rPr>
              <a:t>    }</a:t>
            </a:r>
          </a:p>
          <a:p>
            <a:r>
              <a:rPr lang="nn-NO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2843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9EC5F9C-5F52-4DD3-987D-A4FD597F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JavaScript – </a:t>
            </a:r>
            <a:r>
              <a:rPr lang="en-US" altLang="zh-CN" dirty="0"/>
              <a:t>FOR </a:t>
            </a:r>
            <a:r>
              <a:rPr lang="zh-CN" altLang="en-US" dirty="0"/>
              <a:t>循环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3BBA1E-60DE-41B0-B822-CADB08FC5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Example3: // for of </a:t>
            </a:r>
            <a:r>
              <a:rPr lang="zh-CN" altLang="en-US" dirty="0">
                <a:solidFill>
                  <a:schemeClr val="tx1"/>
                </a:solidFill>
              </a:rPr>
              <a:t>的用法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nn-NO" dirty="0">
                <a:solidFill>
                  <a:schemeClr val="tx1"/>
                </a:solidFill>
              </a:rPr>
              <a:t>var num_list = ['a', 'b', 'c', 'd', 'e'];</a:t>
            </a:r>
          </a:p>
          <a:p>
            <a:r>
              <a:rPr lang="nn-NO" dirty="0">
                <a:solidFill>
                  <a:schemeClr val="tx1"/>
                </a:solidFill>
              </a:rPr>
              <a:t>for (var i of num_list){</a:t>
            </a:r>
          </a:p>
          <a:p>
            <a:r>
              <a:rPr lang="nn-NO" dirty="0">
                <a:solidFill>
                  <a:schemeClr val="tx1"/>
                </a:solidFill>
              </a:rPr>
              <a:t>    console.log(i)</a:t>
            </a:r>
          </a:p>
          <a:p>
            <a:r>
              <a:rPr lang="nn-NO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7635403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621</Words>
  <Application>Microsoft Office PowerPoint</Application>
  <PresentationFormat>宽屏</PresentationFormat>
  <Paragraphs>94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幼圆</vt:lpstr>
      <vt:lpstr>Century Gothic</vt:lpstr>
      <vt:lpstr>Wingdings</vt:lpstr>
      <vt:lpstr>Wingdings 3</vt:lpstr>
      <vt:lpstr>切片</vt:lpstr>
      <vt:lpstr>React course – L3 +</vt:lpstr>
      <vt:lpstr>JavaScript - if </vt:lpstr>
      <vt:lpstr>JavaScript - if </vt:lpstr>
      <vt:lpstr>JavaScript – WHILE 循环 </vt:lpstr>
      <vt:lpstr>JavaScript – WHILE 循环</vt:lpstr>
      <vt:lpstr>JavaScript – FOR 循环 </vt:lpstr>
      <vt:lpstr>JavaScript – FOR 循环</vt:lpstr>
      <vt:lpstr>JavaScript – FOR 循环</vt:lpstr>
      <vt:lpstr>JavaScript – FOR 循环</vt:lpstr>
      <vt:lpstr>JavaScript – FOR 循环</vt:lpstr>
      <vt:lpstr>JavaScript – FOR 循环</vt:lpstr>
      <vt:lpstr>JavaScript – FOR 循环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course – L3 +</dc:title>
  <dc:creator>Guochao Xie</dc:creator>
  <cp:lastModifiedBy>Guochao Xie</cp:lastModifiedBy>
  <cp:revision>10</cp:revision>
  <dcterms:created xsi:type="dcterms:W3CDTF">2018-10-14T11:46:26Z</dcterms:created>
  <dcterms:modified xsi:type="dcterms:W3CDTF">2018-10-14T12:00:21Z</dcterms:modified>
</cp:coreProperties>
</file>