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9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8%B6%85%E6%96%87%E6%9C%AC%E6%A0%87%E8%AE%B0%E8%AF%AD%E8%A8%8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 (React) Course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Polaris Studio</a:t>
            </a:r>
          </a:p>
          <a:p>
            <a:r>
              <a:rPr lang="en-US" dirty="0"/>
              <a:t>Lecturer: XIE Guochao (David)</a:t>
            </a:r>
          </a:p>
          <a:p>
            <a:r>
              <a:rPr lang="en-US" dirty="0"/>
              <a:t>SHI </a:t>
            </a:r>
            <a:r>
              <a:rPr lang="en-US" dirty="0" err="1"/>
              <a:t>Xiaoyu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85" y="1175768"/>
            <a:ext cx="10515600" cy="56822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1.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Introduction to HTML5 and styling skills </a:t>
            </a:r>
          </a:p>
          <a:p>
            <a:r>
              <a:rPr lang="en-US" dirty="0"/>
              <a:t>2. CSS3 and basic UI design</a:t>
            </a:r>
          </a:p>
          <a:p>
            <a:r>
              <a:rPr lang="en-US" dirty="0"/>
              <a:t>3. CDN, using libraries (Bootstrap), JavaScript Level 1</a:t>
            </a:r>
          </a:p>
          <a:p>
            <a:r>
              <a:rPr lang="en-US" dirty="0"/>
              <a:t>4. JavaScript Level 2</a:t>
            </a:r>
          </a:p>
          <a:p>
            <a:r>
              <a:rPr lang="en-US" dirty="0"/>
              <a:t>5. DOM and JavaScript Level 3</a:t>
            </a:r>
          </a:p>
          <a:p>
            <a:r>
              <a:rPr lang="en-US" dirty="0"/>
              <a:t>6. Introduction to React</a:t>
            </a:r>
          </a:p>
          <a:p>
            <a:r>
              <a:rPr lang="en-US" dirty="0"/>
              <a:t>7. React Level 1</a:t>
            </a:r>
          </a:p>
          <a:p>
            <a:r>
              <a:rPr lang="en-US" dirty="0"/>
              <a:t>8. React Level 2</a:t>
            </a:r>
          </a:p>
          <a:p>
            <a:r>
              <a:rPr lang="en-US" dirty="0"/>
              <a:t>9. React Level 3</a:t>
            </a:r>
          </a:p>
          <a:p>
            <a:r>
              <a:rPr lang="en-US" dirty="0"/>
              <a:t>10. React UI Examples</a:t>
            </a:r>
          </a:p>
          <a:p>
            <a:r>
              <a:rPr lang="en-US" dirty="0"/>
              <a:t>11. Conclusion and further study </a:t>
            </a:r>
            <a:r>
              <a:rPr lang="zh-CN" altLang="en-US" dirty="0">
                <a:solidFill>
                  <a:srgbClr val="FF0000"/>
                </a:solidFill>
              </a:rPr>
              <a:t>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FC83A-3FFC-4067-848B-CDF5C48F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learn HTML5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FC85-FAA1-4C5F-BFD4-58C98E72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</a:t>
            </a:r>
            <a:r>
              <a:rPr lang="zh-CN" altLang="en-US" u="sng" dirty="0">
                <a:hlinkClick r:id="rId2"/>
              </a:rPr>
              <a:t>超文本标记语言</a:t>
            </a:r>
            <a:r>
              <a:rPr lang="zh-CN" altLang="en-US" u="sng" dirty="0"/>
              <a:t> </a:t>
            </a:r>
            <a:endParaRPr lang="en-US" altLang="zh-CN" dirty="0"/>
          </a:p>
          <a:p>
            <a:r>
              <a:rPr lang="en-US" dirty="0"/>
              <a:t>HTML5: HTML</a:t>
            </a:r>
            <a:r>
              <a:rPr lang="zh-CN" altLang="en-US" dirty="0"/>
              <a:t>的第五版，于</a:t>
            </a:r>
            <a:r>
              <a:rPr lang="en-US" altLang="zh-CN" dirty="0"/>
              <a:t>2014</a:t>
            </a:r>
            <a:r>
              <a:rPr lang="zh-CN" altLang="en-US" dirty="0"/>
              <a:t>年修订完成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C4E16F-69D5-4818-9D8A-85527772E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44073"/>
              </p:ext>
            </p:extLst>
          </p:nvPr>
        </p:nvGraphicFramePr>
        <p:xfrm>
          <a:off x="838200" y="2882020"/>
          <a:ext cx="10335882" cy="349577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43642">
                  <a:extLst>
                    <a:ext uri="{9D8B030D-6E8A-4147-A177-3AD203B41FA5}">
                      <a16:colId xmlns:a16="http://schemas.microsoft.com/office/drawing/2014/main" val="1574169249"/>
                    </a:ext>
                  </a:extLst>
                </a:gridCol>
                <a:gridCol w="4192437">
                  <a:extLst>
                    <a:ext uri="{9D8B030D-6E8A-4147-A177-3AD203B41FA5}">
                      <a16:colId xmlns:a16="http://schemas.microsoft.com/office/drawing/2014/main" val="3411588546"/>
                    </a:ext>
                  </a:extLst>
                </a:gridCol>
                <a:gridCol w="4899803">
                  <a:extLst>
                    <a:ext uri="{9D8B030D-6E8A-4147-A177-3AD203B41FA5}">
                      <a16:colId xmlns:a16="http://schemas.microsoft.com/office/drawing/2014/main" val="2104424213"/>
                    </a:ext>
                  </a:extLst>
                </a:gridCol>
              </a:tblGrid>
              <a:tr h="116525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Before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网站比较丑（就跟</a:t>
                      </a:r>
                      <a:r>
                        <a:rPr lang="en-US" altLang="zh-CN" sz="2800" dirty="0"/>
                        <a:t>Word</a:t>
                      </a:r>
                      <a:r>
                        <a:rPr lang="zh-CN" altLang="en-US" sz="2800" dirty="0"/>
                        <a:t>排版出来的差不多）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网站功能简单</a:t>
                      </a:r>
                      <a:endParaRPr lang="en-US" altLang="zh-CN" sz="2800" dirty="0"/>
                    </a:p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30884"/>
                  </a:ext>
                </a:extLst>
              </a:tr>
              <a:tr h="116525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After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网站更好看了（更多开源</a:t>
                      </a:r>
                      <a:r>
                        <a:rPr lang="en-US" altLang="zh-CN" sz="2800" dirty="0"/>
                        <a:t>UI</a:t>
                      </a:r>
                      <a:r>
                        <a:rPr lang="zh-CN" altLang="en-US" sz="2800" dirty="0"/>
                        <a:t>库了）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网站功能更丰富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13685"/>
                  </a:ext>
                </a:extLst>
              </a:tr>
              <a:tr h="116525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Result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之前的前端程序猿失业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退休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重新学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0000"/>
                          </a:highlight>
                        </a:rPr>
                        <a:t>这是我们学习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0000"/>
                          </a:highlight>
                        </a:rPr>
                        <a:t>HTML5</a:t>
                      </a:r>
                      <a:r>
                        <a:rPr lang="zh-CN" altLang="en-US" sz="2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0000"/>
                          </a:highlight>
                        </a:rPr>
                        <a:t>的最成熟且最好的时机</a:t>
                      </a:r>
                      <a:endParaRPr 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51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</vt:lpstr>
      <vt:lpstr>Course Outline</vt:lpstr>
      <vt:lpstr>Why learn HTML5?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谢国超</cp:lastModifiedBy>
  <cp:revision>7</cp:revision>
  <dcterms:created xsi:type="dcterms:W3CDTF">2018-09-11T12:28:46Z</dcterms:created>
  <dcterms:modified xsi:type="dcterms:W3CDTF">2018-09-11T15:00:49Z</dcterms:modified>
</cp:coreProperties>
</file>