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9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谢国超</cp:lastModifiedBy>
  <cp:revision>1</cp:revision>
  <dcterms:created xsi:type="dcterms:W3CDTF">2018-09-11T12:28:46Z</dcterms:created>
  <dcterms:modified xsi:type="dcterms:W3CDTF">2018-09-11T12:28:52Z</dcterms:modified>
</cp:coreProperties>
</file>