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sldIdLst>
    <p:sldId id="256" r:id="rId2"/>
    <p:sldId id="257" r:id="rId3"/>
    <p:sldId id="264" r:id="rId4"/>
    <p:sldId id="265" r:id="rId5"/>
    <p:sldId id="259" r:id="rId6"/>
    <p:sldId id="260" r:id="rId7"/>
    <p:sldId id="261" r:id="rId8"/>
    <p:sldId id="262" r:id="rId9"/>
    <p:sldId id="263" r:id="rId10"/>
    <p:sldId id="258"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9"/>
  </p:normalViewPr>
  <p:slideViewPr>
    <p:cSldViewPr snapToGrid="0" snapToObjects="1">
      <p:cViewPr varScale="1">
        <p:scale>
          <a:sx n="63" d="100"/>
          <a:sy n="63"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11/19/2020</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1336974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11/19/2020</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188427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11/19/2020</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319239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11/19/2020</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155713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11/19/2020</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155094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11/19/2020</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11716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11/19/2020</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165200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11/19/2020</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418728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11/19/2020</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566472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11/19/2020</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58618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11/19/2020</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80515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1000">
                <a:solidFill>
                  <a:schemeClr val="tx1"/>
                </a:solidFill>
              </a:defRPr>
            </a:lvl1pPr>
          </a:lstStyle>
          <a:p>
            <a:fld id="{F4D57BDD-E64A-4D27-8978-82FFCA18A12C}" type="datetimeFigureOut">
              <a:rPr lang="en-US" smtClean="0"/>
              <a:pPr/>
              <a:t>11/19/2020</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40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773019473"/>
      </p:ext>
    </p:extLst>
  </p:cSld>
  <p:clrMap bg1="dk1" tx1="lt1" bg2="dk2" tx2="lt2" accent1="accent1" accent2="accent2" accent3="accent3" accent4="accent4" accent5="accent5" accent6="accent6" hlink="hlink" folHlink="folHlink"/>
  <p:sldLayoutIdLst>
    <p:sldLayoutId id="2147483704" r:id="rId1"/>
    <p:sldLayoutId id="2147483694" r:id="rId2"/>
    <p:sldLayoutId id="2147483695" r:id="rId3"/>
    <p:sldLayoutId id="2147483696" r:id="rId4"/>
    <p:sldLayoutId id="2147483697" r:id="rId5"/>
    <p:sldLayoutId id="2147483698" r:id="rId6"/>
    <p:sldLayoutId id="2147483703" r:id="rId7"/>
    <p:sldLayoutId id="2147483699" r:id="rId8"/>
    <p:sldLayoutId id="2147483700" r:id="rId9"/>
    <p:sldLayoutId id="2147483701" r:id="rId10"/>
    <p:sldLayoutId id="214748370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A66F6D2-BA9A-2548-8591-E84DD2DACC7E}"/>
              </a:ext>
            </a:extLst>
          </p:cNvPr>
          <p:cNvSpPr>
            <a:spLocks noGrp="1"/>
          </p:cNvSpPr>
          <p:nvPr>
            <p:ph type="ctrTitle"/>
          </p:nvPr>
        </p:nvSpPr>
        <p:spPr>
          <a:xfrm>
            <a:off x="5334000" y="1523999"/>
            <a:ext cx="6096000" cy="1985963"/>
          </a:xfrm>
        </p:spPr>
        <p:txBody>
          <a:bodyPr>
            <a:normAutofit/>
          </a:bodyPr>
          <a:lstStyle/>
          <a:p>
            <a:pPr algn="r"/>
            <a:r>
              <a:rPr kumimoji="1" lang="en-US" altLang="zh-CN" sz="6800"/>
              <a:t>Final Project Proposal</a:t>
            </a:r>
            <a:endParaRPr kumimoji="1" lang="zh-CN" altLang="en-US" sz="6800"/>
          </a:p>
        </p:txBody>
      </p:sp>
      <p:sp>
        <p:nvSpPr>
          <p:cNvPr id="3" name="副标题 2">
            <a:extLst>
              <a:ext uri="{FF2B5EF4-FFF2-40B4-BE49-F238E27FC236}">
                <a16:creationId xmlns:a16="http://schemas.microsoft.com/office/drawing/2014/main" id="{580E825B-8EC8-9E4F-B761-CB4FFCF92B6E}"/>
              </a:ext>
            </a:extLst>
          </p:cNvPr>
          <p:cNvSpPr>
            <a:spLocks noGrp="1"/>
          </p:cNvSpPr>
          <p:nvPr>
            <p:ph type="subTitle" idx="1"/>
          </p:nvPr>
        </p:nvSpPr>
        <p:spPr>
          <a:xfrm>
            <a:off x="5334000" y="3809999"/>
            <a:ext cx="6096000" cy="1985963"/>
          </a:xfrm>
        </p:spPr>
        <p:txBody>
          <a:bodyPr>
            <a:normAutofit/>
          </a:bodyPr>
          <a:lstStyle/>
          <a:p>
            <a:pPr algn="r"/>
            <a:r>
              <a:rPr kumimoji="1" lang="en-US" altLang="zh-CN" dirty="0"/>
              <a:t>Jennifer Zheng &amp; Lynn Zhou</a:t>
            </a:r>
            <a:endParaRPr kumimoji="1" lang="zh-CN" altLang="en-US"/>
          </a:p>
        </p:txBody>
      </p:sp>
      <p:pic>
        <p:nvPicPr>
          <p:cNvPr id="15" name="Picture 3">
            <a:extLst>
              <a:ext uri="{FF2B5EF4-FFF2-40B4-BE49-F238E27FC236}">
                <a16:creationId xmlns:a16="http://schemas.microsoft.com/office/drawing/2014/main" id="{20711C15-3D2E-4FAF-97A0-5515B65A430F}"/>
              </a:ext>
            </a:extLst>
          </p:cNvPr>
          <p:cNvPicPr>
            <a:picLocks noChangeAspect="1"/>
          </p:cNvPicPr>
          <p:nvPr/>
        </p:nvPicPr>
        <p:blipFill rotWithShape="1">
          <a:blip r:embed="rId2"/>
          <a:srcRect l="33500" r="25166" b="-1"/>
          <a:stretch/>
        </p:blipFill>
        <p:spPr>
          <a:xfrm>
            <a:off x="-2" y="-1"/>
            <a:ext cx="4572002" cy="6858002"/>
          </a:xfrm>
          <a:custGeom>
            <a:avLst/>
            <a:gdLst/>
            <a:ahLst/>
            <a:cxnLst/>
            <a:rect l="l" t="t" r="r" b="b"/>
            <a:pathLst>
              <a:path w="4572002" h="6858002">
                <a:moveTo>
                  <a:pt x="4295315" y="6438981"/>
                </a:moveTo>
                <a:lnTo>
                  <a:pt x="4275384" y="6463840"/>
                </a:lnTo>
                <a:lnTo>
                  <a:pt x="4275382" y="6463849"/>
                </a:lnTo>
                <a:lnTo>
                  <a:pt x="4261586" y="6513012"/>
                </a:lnTo>
                <a:lnTo>
                  <a:pt x="4242781" y="6546194"/>
                </a:lnTo>
                <a:lnTo>
                  <a:pt x="4242781" y="6546195"/>
                </a:lnTo>
                <a:lnTo>
                  <a:pt x="4259119" y="6521804"/>
                </a:lnTo>
                <a:lnTo>
                  <a:pt x="4261586"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4"/>
                </a:cubicBezTo>
                <a:lnTo>
                  <a:pt x="4158155" y="4933805"/>
                </a:lnTo>
                <a:lnTo>
                  <a:pt x="4158155" y="4933805"/>
                </a:lnTo>
                <a:cubicBezTo>
                  <a:pt x="4160163" y="4953853"/>
                  <a:pt x="4171415" y="4969749"/>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8"/>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2"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289" y="6365204"/>
                </a:lnTo>
                <a:lnTo>
                  <a:pt x="4380007" y="6387910"/>
                </a:lnTo>
                <a:lnTo>
                  <a:pt x="4378243" y="6391549"/>
                </a:lnTo>
                <a:lnTo>
                  <a:pt x="4370589" y="6407332"/>
                </a:lnTo>
                <a:lnTo>
                  <a:pt x="4370589" y="6407333"/>
                </a:lnTo>
                <a:lnTo>
                  <a:pt x="4378243" y="6391549"/>
                </a:lnTo>
                <a:lnTo>
                  <a:pt x="4380008" y="6387910"/>
                </a:lnTo>
                <a:lnTo>
                  <a:pt x="4381289" y="6365204"/>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8"/>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6"/>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1"/>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4"/>
                  <a:pt x="4125838" y="2518264"/>
                </a:cubicBezTo>
                <a:cubicBezTo>
                  <a:pt x="4123171" y="2527790"/>
                  <a:pt x="4122027" y="2536457"/>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8"/>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1" y="2463018"/>
                </a:cubicBez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5402" y="228949"/>
                </a:lnTo>
                <a:lnTo>
                  <a:pt x="3785402" y="228948"/>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1"/>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6"/>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p:spPr>
      </p:pic>
      <p:grpSp>
        <p:nvGrpSpPr>
          <p:cNvPr id="16" name="Group 10">
            <a:extLst>
              <a:ext uri="{FF2B5EF4-FFF2-40B4-BE49-F238E27FC236}">
                <a16:creationId xmlns:a16="http://schemas.microsoft.com/office/drawing/2014/main" id="{A7900967-84CA-47B4-9F1C-E787BAC149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12" name="Freeform: Shape 11">
              <a:extLst>
                <a:ext uri="{FF2B5EF4-FFF2-40B4-BE49-F238E27FC236}">
                  <a16:creationId xmlns:a16="http://schemas.microsoft.com/office/drawing/2014/main" id="{CAB3C749-6482-440B-9386-94091006D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C5C6B36-2238-4BBF-87F8-B1B3F5DD5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63161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7B192E-A5EF-1D4D-9FD0-AF4374A65258}"/>
              </a:ext>
            </a:extLst>
          </p:cNvPr>
          <p:cNvSpPr>
            <a:spLocks noGrp="1"/>
          </p:cNvSpPr>
          <p:nvPr>
            <p:ph type="title"/>
          </p:nvPr>
        </p:nvSpPr>
        <p:spPr>
          <a:xfrm>
            <a:off x="762000" y="478973"/>
            <a:ext cx="9144000" cy="841828"/>
          </a:xfrm>
        </p:spPr>
        <p:txBody>
          <a:bodyPr/>
          <a:lstStyle/>
          <a:p>
            <a:r>
              <a:rPr kumimoji="1" lang="en-US" altLang="zh-CN" dirty="0"/>
              <a:t>Difficulties</a:t>
            </a:r>
            <a:endParaRPr kumimoji="1" lang="zh-CN" altLang="en-US" dirty="0"/>
          </a:p>
        </p:txBody>
      </p:sp>
      <p:sp>
        <p:nvSpPr>
          <p:cNvPr id="3" name="内容占位符 2">
            <a:extLst>
              <a:ext uri="{FF2B5EF4-FFF2-40B4-BE49-F238E27FC236}">
                <a16:creationId xmlns:a16="http://schemas.microsoft.com/office/drawing/2014/main" id="{C0F226B1-263E-B14E-8276-B7FA9D2A1CC7}"/>
              </a:ext>
            </a:extLst>
          </p:cNvPr>
          <p:cNvSpPr>
            <a:spLocks noGrp="1"/>
          </p:cNvSpPr>
          <p:nvPr>
            <p:ph idx="1"/>
          </p:nvPr>
        </p:nvSpPr>
        <p:spPr>
          <a:xfrm>
            <a:off x="762000" y="1436915"/>
            <a:ext cx="10668000" cy="4659086"/>
          </a:xfrm>
        </p:spPr>
        <p:txBody>
          <a:bodyPr>
            <a:normAutofit fontScale="92500"/>
          </a:bodyPr>
          <a:lstStyle/>
          <a:p>
            <a:pPr>
              <a:lnSpc>
                <a:spcPct val="200000"/>
              </a:lnSpc>
            </a:pPr>
            <a:r>
              <a:rPr kumimoji="1" lang="en-US" altLang="zh-CN" dirty="0"/>
              <a:t>Regenerate dots(food) after it’s being eaten</a:t>
            </a:r>
          </a:p>
          <a:p>
            <a:pPr>
              <a:lnSpc>
                <a:spcPct val="200000"/>
              </a:lnSpc>
            </a:pPr>
            <a:r>
              <a:rPr kumimoji="1" lang="en-US" altLang="zh-CN" dirty="0"/>
              <a:t>Make sure the enemy is randomly distributed on the map but not crowded at one certain area</a:t>
            </a:r>
          </a:p>
          <a:p>
            <a:pPr>
              <a:lnSpc>
                <a:spcPct val="200000"/>
              </a:lnSpc>
            </a:pPr>
            <a:r>
              <a:rPr kumimoji="1" lang="en-US" altLang="zh-CN" dirty="0"/>
              <a:t>the map will move as the player moves itself out of current displayed area</a:t>
            </a:r>
          </a:p>
          <a:p>
            <a:pPr>
              <a:lnSpc>
                <a:spcPct val="200000"/>
              </a:lnSpc>
            </a:pPr>
            <a:r>
              <a:rPr kumimoji="1" lang="en-US" altLang="zh-CN" dirty="0"/>
              <a:t>Make sure the computer-generated enemy knows to move to area with food </a:t>
            </a:r>
            <a:endParaRPr kumimoji="1" lang="zh-CN" altLang="en-US" dirty="0"/>
          </a:p>
        </p:txBody>
      </p:sp>
    </p:spTree>
    <p:extLst>
      <p:ext uri="{BB962C8B-B14F-4D97-AF65-F5344CB8AC3E}">
        <p14:creationId xmlns:p14="http://schemas.microsoft.com/office/powerpoint/2010/main" val="2773956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Freeform: Shape 7">
            <a:extLst>
              <a:ext uri="{FF2B5EF4-FFF2-40B4-BE49-F238E27FC236}">
                <a16:creationId xmlns:a16="http://schemas.microsoft.com/office/drawing/2014/main" id="{C5486FEF-95C5-433A-8B8C-9C07A3C388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82"/>
          </a:xfrm>
          <a:custGeom>
            <a:avLst/>
            <a:gdLst>
              <a:gd name="connsiteX0" fmla="*/ 7230262 w 12192000"/>
              <a:gd name="connsiteY0" fmla="*/ 5906862 h 6099082"/>
              <a:gd name="connsiteX1" fmla="*/ 7197115 w 12192000"/>
              <a:gd name="connsiteY1" fmla="*/ 5913338 h 6099082"/>
              <a:gd name="connsiteX2" fmla="*/ 7214545 w 12192000"/>
              <a:gd name="connsiteY2" fmla="*/ 5911744 h 6099082"/>
              <a:gd name="connsiteX3" fmla="*/ 7230262 w 12192000"/>
              <a:gd name="connsiteY3" fmla="*/ 5906862 h 6099082"/>
              <a:gd name="connsiteX4" fmla="*/ 7009120 w 12192000"/>
              <a:gd name="connsiteY4" fmla="*/ 5850263 h 6099082"/>
              <a:gd name="connsiteX5" fmla="*/ 7021563 w 12192000"/>
              <a:gd name="connsiteY5" fmla="*/ 5861355 h 6099082"/>
              <a:gd name="connsiteX6" fmla="*/ 7021563 w 12192000"/>
              <a:gd name="connsiteY6" fmla="*/ 5861354 h 6099082"/>
              <a:gd name="connsiteX7" fmla="*/ 7768443 w 12192000"/>
              <a:gd name="connsiteY7" fmla="*/ 5742074 h 6099082"/>
              <a:gd name="connsiteX8" fmla="*/ 7768443 w 12192000"/>
              <a:gd name="connsiteY8" fmla="*/ 5742075 h 6099082"/>
              <a:gd name="connsiteX9" fmla="*/ 7792447 w 12192000"/>
              <a:gd name="connsiteY9" fmla="*/ 5764553 h 6099082"/>
              <a:gd name="connsiteX10" fmla="*/ 7768443 w 12192000"/>
              <a:gd name="connsiteY10" fmla="*/ 5742074 h 6099082"/>
              <a:gd name="connsiteX11" fmla="*/ 4038748 w 12192000"/>
              <a:gd name="connsiteY11" fmla="*/ 5739955 h 6099082"/>
              <a:gd name="connsiteX12" fmla="*/ 4030517 w 12192000"/>
              <a:gd name="connsiteY12" fmla="*/ 5751599 h 6099082"/>
              <a:gd name="connsiteX13" fmla="*/ 4015609 w 12192000"/>
              <a:gd name="connsiteY13" fmla="*/ 5770450 h 6099082"/>
              <a:gd name="connsiteX14" fmla="*/ 3996845 w 12192000"/>
              <a:gd name="connsiteY14" fmla="*/ 5780104 h 6099082"/>
              <a:gd name="connsiteX15" fmla="*/ 4030518 w 12192000"/>
              <a:gd name="connsiteY15" fmla="*/ 5751599 h 6099082"/>
              <a:gd name="connsiteX16" fmla="*/ 6245343 w 12192000"/>
              <a:gd name="connsiteY16" fmla="*/ 5736549 h 6099082"/>
              <a:gd name="connsiteX17" fmla="*/ 6274406 w 12192000"/>
              <a:gd name="connsiteY17" fmla="*/ 5743345 h 6099082"/>
              <a:gd name="connsiteX18" fmla="*/ 6291246 w 12192000"/>
              <a:gd name="connsiteY18" fmla="*/ 5749662 h 6099082"/>
              <a:gd name="connsiteX19" fmla="*/ 6291385 w 12192000"/>
              <a:gd name="connsiteY19" fmla="*/ 5749714 h 6099082"/>
              <a:gd name="connsiteX20" fmla="*/ 6306284 w 12192000"/>
              <a:gd name="connsiteY20" fmla="*/ 5755552 h 6099082"/>
              <a:gd name="connsiteX21" fmla="*/ 6308075 w 12192000"/>
              <a:gd name="connsiteY21" fmla="*/ 5755968 h 6099082"/>
              <a:gd name="connsiteX22" fmla="*/ 6313854 w 12192000"/>
              <a:gd name="connsiteY22" fmla="*/ 5758133 h 6099082"/>
              <a:gd name="connsiteX23" fmla="*/ 6337047 w 12192000"/>
              <a:gd name="connsiteY23" fmla="*/ 5762696 h 6099082"/>
              <a:gd name="connsiteX24" fmla="*/ 6308075 w 12192000"/>
              <a:gd name="connsiteY24" fmla="*/ 5755968 h 6099082"/>
              <a:gd name="connsiteX25" fmla="*/ 6291385 w 12192000"/>
              <a:gd name="connsiteY25" fmla="*/ 5749714 h 6099082"/>
              <a:gd name="connsiteX26" fmla="*/ 6276197 w 12192000"/>
              <a:gd name="connsiteY26" fmla="*/ 5743764 h 6099082"/>
              <a:gd name="connsiteX27" fmla="*/ 6274406 w 12192000"/>
              <a:gd name="connsiteY27" fmla="*/ 5743345 h 6099082"/>
              <a:gd name="connsiteX28" fmla="*/ 6268612 w 12192000"/>
              <a:gd name="connsiteY28" fmla="*/ 5741171 h 6099082"/>
              <a:gd name="connsiteX29" fmla="*/ 6245343 w 12192000"/>
              <a:gd name="connsiteY29" fmla="*/ 5736549 h 6099082"/>
              <a:gd name="connsiteX30" fmla="*/ 3871824 w 12192000"/>
              <a:gd name="connsiteY30" fmla="*/ 5726642 h 6099082"/>
              <a:gd name="connsiteX31" fmla="*/ 3908498 w 12192000"/>
              <a:gd name="connsiteY31" fmla="*/ 5756123 h 6099082"/>
              <a:gd name="connsiteX32" fmla="*/ 3908984 w 12192000"/>
              <a:gd name="connsiteY32" fmla="*/ 5756350 h 6099082"/>
              <a:gd name="connsiteX33" fmla="*/ 3908498 w 12192000"/>
              <a:gd name="connsiteY33" fmla="*/ 5756123 h 6099082"/>
              <a:gd name="connsiteX34" fmla="*/ 3871824 w 12192000"/>
              <a:gd name="connsiteY34" fmla="*/ 5726642 h 6099082"/>
              <a:gd name="connsiteX35" fmla="*/ 6558837 w 12192000"/>
              <a:gd name="connsiteY35" fmla="*/ 5706717 h 6099082"/>
              <a:gd name="connsiteX36" fmla="*/ 6529984 w 12192000"/>
              <a:gd name="connsiteY36" fmla="*/ 5708163 h 6099082"/>
              <a:gd name="connsiteX37" fmla="*/ 6589207 w 12192000"/>
              <a:gd name="connsiteY37" fmla="*/ 5711593 h 6099082"/>
              <a:gd name="connsiteX38" fmla="*/ 6558837 w 12192000"/>
              <a:gd name="connsiteY38" fmla="*/ 5706717 h 6099082"/>
              <a:gd name="connsiteX39" fmla="*/ 4834454 w 12192000"/>
              <a:gd name="connsiteY39" fmla="*/ 5646059 h 6099082"/>
              <a:gd name="connsiteX40" fmla="*/ 4883985 w 12192000"/>
              <a:gd name="connsiteY40" fmla="*/ 5670301 h 6099082"/>
              <a:gd name="connsiteX41" fmla="*/ 4858238 w 12192000"/>
              <a:gd name="connsiteY41" fmla="*/ 5663787 h 6099082"/>
              <a:gd name="connsiteX42" fmla="*/ 4834454 w 12192000"/>
              <a:gd name="connsiteY42" fmla="*/ 5646059 h 6099082"/>
              <a:gd name="connsiteX43" fmla="*/ 5056443 w 12192000"/>
              <a:gd name="connsiteY43" fmla="*/ 5643725 h 6099082"/>
              <a:gd name="connsiteX44" fmla="*/ 5072588 w 12192000"/>
              <a:gd name="connsiteY44" fmla="*/ 5644505 h 6099082"/>
              <a:gd name="connsiteX45" fmla="*/ 5089161 w 12192000"/>
              <a:gd name="connsiteY45" fmla="*/ 5653107 h 6099082"/>
              <a:gd name="connsiteX46" fmla="*/ 5056443 w 12192000"/>
              <a:gd name="connsiteY46" fmla="*/ 5643725 h 6099082"/>
              <a:gd name="connsiteX47" fmla="*/ 739852 w 12192000"/>
              <a:gd name="connsiteY47" fmla="*/ 5343843 h 6099082"/>
              <a:gd name="connsiteX48" fmla="*/ 724278 w 12192000"/>
              <a:gd name="connsiteY48" fmla="*/ 5365062 h 6099082"/>
              <a:gd name="connsiteX49" fmla="*/ 708621 w 12192000"/>
              <a:gd name="connsiteY49" fmla="*/ 5381222 h 6099082"/>
              <a:gd name="connsiteX50" fmla="*/ 691439 w 12192000"/>
              <a:gd name="connsiteY50" fmla="*/ 5386697 h 6099082"/>
              <a:gd name="connsiteX51" fmla="*/ 708622 w 12192000"/>
              <a:gd name="connsiteY51" fmla="*/ 5381222 h 6099082"/>
              <a:gd name="connsiteX52" fmla="*/ 724279 w 12192000"/>
              <a:gd name="connsiteY52" fmla="*/ 5365062 h 6099082"/>
              <a:gd name="connsiteX53" fmla="*/ 739852 w 12192000"/>
              <a:gd name="connsiteY53" fmla="*/ 5343843 h 6099082"/>
              <a:gd name="connsiteX54" fmla="*/ 8934151 w 12192000"/>
              <a:gd name="connsiteY54" fmla="*/ 5275333 h 6099082"/>
              <a:gd name="connsiteX55" fmla="*/ 8954249 w 12192000"/>
              <a:gd name="connsiteY55" fmla="*/ 5290264 h 6099082"/>
              <a:gd name="connsiteX56" fmla="*/ 8962389 w 12192000"/>
              <a:gd name="connsiteY56" fmla="*/ 5293563 h 6099082"/>
              <a:gd name="connsiteX57" fmla="*/ 8954250 w 12192000"/>
              <a:gd name="connsiteY57" fmla="*/ 5290264 h 6099082"/>
              <a:gd name="connsiteX58" fmla="*/ 8934151 w 12192000"/>
              <a:gd name="connsiteY58" fmla="*/ 5275333 h 6099082"/>
              <a:gd name="connsiteX59" fmla="*/ 2314816 w 12192000"/>
              <a:gd name="connsiteY59" fmla="*/ 5273737 h 6099082"/>
              <a:gd name="connsiteX60" fmla="*/ 2300909 w 12192000"/>
              <a:gd name="connsiteY60" fmla="*/ 5279143 h 6099082"/>
              <a:gd name="connsiteX61" fmla="*/ 2216515 w 12192000"/>
              <a:gd name="connsiteY61" fmla="*/ 5314887 h 6099082"/>
              <a:gd name="connsiteX62" fmla="*/ 2300910 w 12192000"/>
              <a:gd name="connsiteY62" fmla="*/ 5279143 h 6099082"/>
              <a:gd name="connsiteX63" fmla="*/ 1916629 w 12192000"/>
              <a:gd name="connsiteY63" fmla="*/ 5252000 h 6099082"/>
              <a:gd name="connsiteX64" fmla="*/ 1907132 w 12192000"/>
              <a:gd name="connsiteY64" fmla="*/ 5255330 h 6099082"/>
              <a:gd name="connsiteX65" fmla="*/ 1866619 w 12192000"/>
              <a:gd name="connsiteY65" fmla="*/ 5265015 h 6099082"/>
              <a:gd name="connsiteX66" fmla="*/ 1907133 w 12192000"/>
              <a:gd name="connsiteY66" fmla="*/ 5255330 h 6099082"/>
              <a:gd name="connsiteX67" fmla="*/ 2058204 w 12192000"/>
              <a:gd name="connsiteY67" fmla="*/ 5241232 h 6099082"/>
              <a:gd name="connsiteX68" fmla="*/ 2108194 w 12192000"/>
              <a:gd name="connsiteY68" fmla="*/ 5255939 h 6099082"/>
              <a:gd name="connsiteX69" fmla="*/ 2058204 w 12192000"/>
              <a:gd name="connsiteY69" fmla="*/ 5241232 h 6099082"/>
              <a:gd name="connsiteX70" fmla="*/ 0 w 12192000"/>
              <a:gd name="connsiteY70" fmla="*/ 0 h 6099082"/>
              <a:gd name="connsiteX71" fmla="*/ 12191456 w 12192000"/>
              <a:gd name="connsiteY71" fmla="*/ 0 h 6099082"/>
              <a:gd name="connsiteX72" fmla="*/ 12191456 w 12192000"/>
              <a:gd name="connsiteY72" fmla="*/ 873938 h 6099082"/>
              <a:gd name="connsiteX73" fmla="*/ 12192000 w 12192000"/>
              <a:gd name="connsiteY73" fmla="*/ 873938 h 6099082"/>
              <a:gd name="connsiteX74" fmla="*/ 12192000 w 12192000"/>
              <a:gd name="connsiteY74" fmla="*/ 3249107 h 6099082"/>
              <a:gd name="connsiteX75" fmla="*/ 12192000 w 12192000"/>
              <a:gd name="connsiteY75" fmla="*/ 3283970 h 6099082"/>
              <a:gd name="connsiteX76" fmla="*/ 12192000 w 12192000"/>
              <a:gd name="connsiteY76" fmla="*/ 3681702 h 6099082"/>
              <a:gd name="connsiteX77" fmla="*/ 12160947 w 12192000"/>
              <a:gd name="connsiteY77" fmla="*/ 3710323 h 6099082"/>
              <a:gd name="connsiteX78" fmla="*/ 12026448 w 12192000"/>
              <a:gd name="connsiteY78" fmla="*/ 3770523 h 6099082"/>
              <a:gd name="connsiteX79" fmla="*/ 11986443 w 12192000"/>
              <a:gd name="connsiteY79" fmla="*/ 3786526 h 6099082"/>
              <a:gd name="connsiteX80" fmla="*/ 11821656 w 12192000"/>
              <a:gd name="connsiteY80" fmla="*/ 3889591 h 6099082"/>
              <a:gd name="connsiteX81" fmla="*/ 11672489 w 12192000"/>
              <a:gd name="connsiteY81" fmla="*/ 4017039 h 6099082"/>
              <a:gd name="connsiteX82" fmla="*/ 11562947 w 12192000"/>
              <a:gd name="connsiteY82" fmla="*/ 4168300 h 6099082"/>
              <a:gd name="connsiteX83" fmla="*/ 11532275 w 12192000"/>
              <a:gd name="connsiteY83" fmla="*/ 4204307 h 6099082"/>
              <a:gd name="connsiteX84" fmla="*/ 11448453 w 12192000"/>
              <a:gd name="connsiteY84" fmla="*/ 4249457 h 6099082"/>
              <a:gd name="connsiteX85" fmla="*/ 11374346 w 12192000"/>
              <a:gd name="connsiteY85" fmla="*/ 4283366 h 6099082"/>
              <a:gd name="connsiteX86" fmla="*/ 11320623 w 12192000"/>
              <a:gd name="connsiteY86" fmla="*/ 4320897 h 6099082"/>
              <a:gd name="connsiteX87" fmla="*/ 11275283 w 12192000"/>
              <a:gd name="connsiteY87" fmla="*/ 4355378 h 6099082"/>
              <a:gd name="connsiteX88" fmla="*/ 11172600 w 12192000"/>
              <a:gd name="connsiteY88" fmla="*/ 4444536 h 6099082"/>
              <a:gd name="connsiteX89" fmla="*/ 11058869 w 12192000"/>
              <a:gd name="connsiteY89" fmla="*/ 4519786 h 6099082"/>
              <a:gd name="connsiteX90" fmla="*/ 10967423 w 12192000"/>
              <a:gd name="connsiteY90" fmla="*/ 4611991 h 6099082"/>
              <a:gd name="connsiteX91" fmla="*/ 10929704 w 12192000"/>
              <a:gd name="connsiteY91" fmla="*/ 4661903 h 6099082"/>
              <a:gd name="connsiteX92" fmla="*/ 10850453 w 12192000"/>
              <a:gd name="connsiteY92" fmla="*/ 4696003 h 6099082"/>
              <a:gd name="connsiteX93" fmla="*/ 10764534 w 12192000"/>
              <a:gd name="connsiteY93" fmla="*/ 4749345 h 6099082"/>
              <a:gd name="connsiteX94" fmla="*/ 10703573 w 12192000"/>
              <a:gd name="connsiteY94" fmla="*/ 4802305 h 6099082"/>
              <a:gd name="connsiteX95" fmla="*/ 10656519 w 12192000"/>
              <a:gd name="connsiteY95" fmla="*/ 4837740 h 6099082"/>
              <a:gd name="connsiteX96" fmla="*/ 10590031 w 12192000"/>
              <a:gd name="connsiteY96" fmla="*/ 4873366 h 6099082"/>
              <a:gd name="connsiteX97" fmla="*/ 10523354 w 12192000"/>
              <a:gd name="connsiteY97" fmla="*/ 4920039 h 6099082"/>
              <a:gd name="connsiteX98" fmla="*/ 10490969 w 12192000"/>
              <a:gd name="connsiteY98" fmla="*/ 4948806 h 6099082"/>
              <a:gd name="connsiteX99" fmla="*/ 10428291 w 12192000"/>
              <a:gd name="connsiteY99" fmla="*/ 4996622 h 6099082"/>
              <a:gd name="connsiteX100" fmla="*/ 10363709 w 12192000"/>
              <a:gd name="connsiteY100" fmla="*/ 5041201 h 6099082"/>
              <a:gd name="connsiteX101" fmla="*/ 10242357 w 12192000"/>
              <a:gd name="connsiteY101" fmla="*/ 5092257 h 6099082"/>
              <a:gd name="connsiteX102" fmla="*/ 10131863 w 12192000"/>
              <a:gd name="connsiteY102" fmla="*/ 5167315 h 6099082"/>
              <a:gd name="connsiteX103" fmla="*/ 10044230 w 12192000"/>
              <a:gd name="connsiteY103" fmla="*/ 5222182 h 6099082"/>
              <a:gd name="connsiteX104" fmla="*/ 9993175 w 12192000"/>
              <a:gd name="connsiteY104" fmla="*/ 5258189 h 6099082"/>
              <a:gd name="connsiteX105" fmla="*/ 9899446 w 12192000"/>
              <a:gd name="connsiteY105" fmla="*/ 5338582 h 6099082"/>
              <a:gd name="connsiteX106" fmla="*/ 9754088 w 12192000"/>
              <a:gd name="connsiteY106" fmla="*/ 5423166 h 6099082"/>
              <a:gd name="connsiteX107" fmla="*/ 9666265 w 12192000"/>
              <a:gd name="connsiteY107" fmla="*/ 5468888 h 6099082"/>
              <a:gd name="connsiteX108" fmla="*/ 9477283 w 12192000"/>
              <a:gd name="connsiteY108" fmla="*/ 5537851 h 6099082"/>
              <a:gd name="connsiteX109" fmla="*/ 9416321 w 12192000"/>
              <a:gd name="connsiteY109" fmla="*/ 5562426 h 6099082"/>
              <a:gd name="connsiteX110" fmla="*/ 9346597 w 12192000"/>
              <a:gd name="connsiteY110" fmla="*/ 5578619 h 6099082"/>
              <a:gd name="connsiteX111" fmla="*/ 9234579 w 12192000"/>
              <a:gd name="connsiteY111" fmla="*/ 5616911 h 6099082"/>
              <a:gd name="connsiteX112" fmla="*/ 9015878 w 12192000"/>
              <a:gd name="connsiteY112" fmla="*/ 5682826 h 6099082"/>
              <a:gd name="connsiteX113" fmla="*/ 8967871 w 12192000"/>
              <a:gd name="connsiteY113" fmla="*/ 5692923 h 6099082"/>
              <a:gd name="connsiteX114" fmla="*/ 8845565 w 12192000"/>
              <a:gd name="connsiteY114" fmla="*/ 5735407 h 6099082"/>
              <a:gd name="connsiteX115" fmla="*/ 8772219 w 12192000"/>
              <a:gd name="connsiteY115" fmla="*/ 5763982 h 6099082"/>
              <a:gd name="connsiteX116" fmla="*/ 8711448 w 12192000"/>
              <a:gd name="connsiteY116" fmla="*/ 5780366 h 6099082"/>
              <a:gd name="connsiteX117" fmla="*/ 8657726 w 12192000"/>
              <a:gd name="connsiteY117" fmla="*/ 5787986 h 6099082"/>
              <a:gd name="connsiteX118" fmla="*/ 8516369 w 12192000"/>
              <a:gd name="connsiteY118" fmla="*/ 5825705 h 6099082"/>
              <a:gd name="connsiteX119" fmla="*/ 8459979 w 12192000"/>
              <a:gd name="connsiteY119" fmla="*/ 5840566 h 6099082"/>
              <a:gd name="connsiteX120" fmla="*/ 8313671 w 12192000"/>
              <a:gd name="connsiteY120" fmla="*/ 5891622 h 6099082"/>
              <a:gd name="connsiteX121" fmla="*/ 8189651 w 12192000"/>
              <a:gd name="connsiteY121" fmla="*/ 5925341 h 6099082"/>
              <a:gd name="connsiteX122" fmla="*/ 8137835 w 12192000"/>
              <a:gd name="connsiteY122" fmla="*/ 5941534 h 6099082"/>
              <a:gd name="connsiteX123" fmla="*/ 8019339 w 12192000"/>
              <a:gd name="connsiteY123" fmla="*/ 5968586 h 6099082"/>
              <a:gd name="connsiteX124" fmla="*/ 7952280 w 12192000"/>
              <a:gd name="connsiteY124" fmla="*/ 5987637 h 6099082"/>
              <a:gd name="connsiteX125" fmla="*/ 7788636 w 12192000"/>
              <a:gd name="connsiteY125" fmla="*/ 6009163 h 6099082"/>
              <a:gd name="connsiteX126" fmla="*/ 7619655 w 12192000"/>
              <a:gd name="connsiteY126" fmla="*/ 6029928 h 6099082"/>
              <a:gd name="connsiteX127" fmla="*/ 7526880 w 12192000"/>
              <a:gd name="connsiteY127" fmla="*/ 6036786 h 6099082"/>
              <a:gd name="connsiteX128" fmla="*/ 7445916 w 12192000"/>
              <a:gd name="connsiteY128" fmla="*/ 6047647 h 6099082"/>
              <a:gd name="connsiteX129" fmla="*/ 7375428 w 12192000"/>
              <a:gd name="connsiteY129" fmla="*/ 6054505 h 6099082"/>
              <a:gd name="connsiteX130" fmla="*/ 7263220 w 12192000"/>
              <a:gd name="connsiteY130" fmla="*/ 6068411 h 6099082"/>
              <a:gd name="connsiteX131" fmla="*/ 7216547 w 12192000"/>
              <a:gd name="connsiteY131" fmla="*/ 6072032 h 6099082"/>
              <a:gd name="connsiteX132" fmla="*/ 7106432 w 12192000"/>
              <a:gd name="connsiteY132" fmla="*/ 6071840 h 6099082"/>
              <a:gd name="connsiteX133" fmla="*/ 7068141 w 12192000"/>
              <a:gd name="connsiteY133" fmla="*/ 6069936 h 6099082"/>
              <a:gd name="connsiteX134" fmla="*/ 6994415 w 12192000"/>
              <a:gd name="connsiteY134" fmla="*/ 6046313 h 6099082"/>
              <a:gd name="connsiteX135" fmla="*/ 6985653 w 12192000"/>
              <a:gd name="connsiteY135" fmla="*/ 6044599 h 6099082"/>
              <a:gd name="connsiteX136" fmla="*/ 6937263 w 12192000"/>
              <a:gd name="connsiteY136" fmla="*/ 6035263 h 6099082"/>
              <a:gd name="connsiteX137" fmla="*/ 6910782 w 12192000"/>
              <a:gd name="connsiteY137" fmla="*/ 6032214 h 6099082"/>
              <a:gd name="connsiteX138" fmla="*/ 6810195 w 12192000"/>
              <a:gd name="connsiteY138" fmla="*/ 6012784 h 6099082"/>
              <a:gd name="connsiteX139" fmla="*/ 6752283 w 12192000"/>
              <a:gd name="connsiteY139" fmla="*/ 6003639 h 6099082"/>
              <a:gd name="connsiteX140" fmla="*/ 6705417 w 12192000"/>
              <a:gd name="connsiteY140" fmla="*/ 6004974 h 6099082"/>
              <a:gd name="connsiteX141" fmla="*/ 6623118 w 12192000"/>
              <a:gd name="connsiteY141" fmla="*/ 6006687 h 6099082"/>
              <a:gd name="connsiteX142" fmla="*/ 6596828 w 12192000"/>
              <a:gd name="connsiteY142" fmla="*/ 6011070 h 6099082"/>
              <a:gd name="connsiteX143" fmla="*/ 6477951 w 12192000"/>
              <a:gd name="connsiteY143" fmla="*/ 5998495 h 6099082"/>
              <a:gd name="connsiteX144" fmla="*/ 6410131 w 12192000"/>
              <a:gd name="connsiteY144" fmla="*/ 5997543 h 6099082"/>
              <a:gd name="connsiteX145" fmla="*/ 6333739 w 12192000"/>
              <a:gd name="connsiteY145" fmla="*/ 5981920 h 6099082"/>
              <a:gd name="connsiteX146" fmla="*/ 6311449 w 12192000"/>
              <a:gd name="connsiteY146" fmla="*/ 5982682 h 6099082"/>
              <a:gd name="connsiteX147" fmla="*/ 6286493 w 12192000"/>
              <a:gd name="connsiteY147" fmla="*/ 5984017 h 6099082"/>
              <a:gd name="connsiteX148" fmla="*/ 6209909 w 12192000"/>
              <a:gd name="connsiteY148" fmla="*/ 5985161 h 6099082"/>
              <a:gd name="connsiteX149" fmla="*/ 6163424 w 12192000"/>
              <a:gd name="connsiteY149" fmla="*/ 5990874 h 6099082"/>
              <a:gd name="connsiteX150" fmla="*/ 6074841 w 12192000"/>
              <a:gd name="connsiteY150" fmla="*/ 5987447 h 6099082"/>
              <a:gd name="connsiteX151" fmla="*/ 6042072 w 12192000"/>
              <a:gd name="connsiteY151" fmla="*/ 5992399 h 6099082"/>
              <a:gd name="connsiteX152" fmla="*/ 5959204 w 12192000"/>
              <a:gd name="connsiteY152" fmla="*/ 5992971 h 6099082"/>
              <a:gd name="connsiteX153" fmla="*/ 5884905 w 12192000"/>
              <a:gd name="connsiteY153" fmla="*/ 5990113 h 6099082"/>
              <a:gd name="connsiteX154" fmla="*/ 5813275 w 12192000"/>
              <a:gd name="connsiteY154" fmla="*/ 5991637 h 6099082"/>
              <a:gd name="connsiteX155" fmla="*/ 5762029 w 12192000"/>
              <a:gd name="connsiteY155" fmla="*/ 5997923 h 6099082"/>
              <a:gd name="connsiteX156" fmla="*/ 5706401 w 12192000"/>
              <a:gd name="connsiteY156" fmla="*/ 6001734 h 6099082"/>
              <a:gd name="connsiteX157" fmla="*/ 5553045 w 12192000"/>
              <a:gd name="connsiteY157" fmla="*/ 6024403 h 6099082"/>
              <a:gd name="connsiteX158" fmla="*/ 5524660 w 12192000"/>
              <a:gd name="connsiteY158" fmla="*/ 6018880 h 6099082"/>
              <a:gd name="connsiteX159" fmla="*/ 5363491 w 12192000"/>
              <a:gd name="connsiteY159" fmla="*/ 6013736 h 6099082"/>
              <a:gd name="connsiteX160" fmla="*/ 5328437 w 12192000"/>
              <a:gd name="connsiteY160" fmla="*/ 6014118 h 6099082"/>
              <a:gd name="connsiteX161" fmla="*/ 5234326 w 12192000"/>
              <a:gd name="connsiteY161" fmla="*/ 5991637 h 6099082"/>
              <a:gd name="connsiteX162" fmla="*/ 5089161 w 12192000"/>
              <a:gd name="connsiteY162" fmla="*/ 6027262 h 6099082"/>
              <a:gd name="connsiteX163" fmla="*/ 4953328 w 12192000"/>
              <a:gd name="connsiteY163" fmla="*/ 6071840 h 6099082"/>
              <a:gd name="connsiteX164" fmla="*/ 4936184 w 12192000"/>
              <a:gd name="connsiteY164" fmla="*/ 6077555 h 6099082"/>
              <a:gd name="connsiteX165" fmla="*/ 4887414 w 12192000"/>
              <a:gd name="connsiteY165" fmla="*/ 6087272 h 6099082"/>
              <a:gd name="connsiteX166" fmla="*/ 4827024 w 12192000"/>
              <a:gd name="connsiteY166" fmla="*/ 6090701 h 6099082"/>
              <a:gd name="connsiteX167" fmla="*/ 4750439 w 12192000"/>
              <a:gd name="connsiteY167" fmla="*/ 6099082 h 6099082"/>
              <a:gd name="connsiteX168" fmla="*/ 4689097 w 12192000"/>
              <a:gd name="connsiteY168" fmla="*/ 6088605 h 6099082"/>
              <a:gd name="connsiteX169" fmla="*/ 4603368 w 12192000"/>
              <a:gd name="connsiteY169" fmla="*/ 6072984 h 6099082"/>
              <a:gd name="connsiteX170" fmla="*/ 4522595 w 12192000"/>
              <a:gd name="connsiteY170" fmla="*/ 6058123 h 6099082"/>
              <a:gd name="connsiteX171" fmla="*/ 4497067 w 12192000"/>
              <a:gd name="connsiteY171" fmla="*/ 6075649 h 6099082"/>
              <a:gd name="connsiteX172" fmla="*/ 4457632 w 12192000"/>
              <a:gd name="connsiteY172" fmla="*/ 6090890 h 6099082"/>
              <a:gd name="connsiteX173" fmla="*/ 4413816 w 12192000"/>
              <a:gd name="connsiteY173" fmla="*/ 6072601 h 6099082"/>
              <a:gd name="connsiteX174" fmla="*/ 4311323 w 12192000"/>
              <a:gd name="connsiteY174" fmla="*/ 6034693 h 6099082"/>
              <a:gd name="connsiteX175" fmla="*/ 4246551 w 12192000"/>
              <a:gd name="connsiteY175" fmla="*/ 6032976 h 6099082"/>
              <a:gd name="connsiteX176" fmla="*/ 4105766 w 12192000"/>
              <a:gd name="connsiteY176" fmla="*/ 6016784 h 6099082"/>
              <a:gd name="connsiteX177" fmla="*/ 4013753 w 12192000"/>
              <a:gd name="connsiteY177" fmla="*/ 5993733 h 6099082"/>
              <a:gd name="connsiteX178" fmla="*/ 3947648 w 12192000"/>
              <a:gd name="connsiteY178" fmla="*/ 5967634 h 6099082"/>
              <a:gd name="connsiteX179" fmla="*/ 3852966 w 12192000"/>
              <a:gd name="connsiteY179" fmla="*/ 5933533 h 6099082"/>
              <a:gd name="connsiteX180" fmla="*/ 3757902 w 12192000"/>
              <a:gd name="connsiteY180" fmla="*/ 5915816 h 6099082"/>
              <a:gd name="connsiteX181" fmla="*/ 3689131 w 12192000"/>
              <a:gd name="connsiteY181" fmla="*/ 5893526 h 6099082"/>
              <a:gd name="connsiteX182" fmla="*/ 3605116 w 12192000"/>
              <a:gd name="connsiteY182" fmla="*/ 5878285 h 6099082"/>
              <a:gd name="connsiteX183" fmla="*/ 3534629 w 12192000"/>
              <a:gd name="connsiteY183" fmla="*/ 5877715 h 6099082"/>
              <a:gd name="connsiteX184" fmla="*/ 3424135 w 12192000"/>
              <a:gd name="connsiteY184" fmla="*/ 5880382 h 6099082"/>
              <a:gd name="connsiteX185" fmla="*/ 3288877 w 12192000"/>
              <a:gd name="connsiteY185" fmla="*/ 5834280 h 6099082"/>
              <a:gd name="connsiteX186" fmla="*/ 3234202 w 12192000"/>
              <a:gd name="connsiteY186" fmla="*/ 5823991 h 6099082"/>
              <a:gd name="connsiteX187" fmla="*/ 3182763 w 12192000"/>
              <a:gd name="connsiteY187" fmla="*/ 5819229 h 6099082"/>
              <a:gd name="connsiteX188" fmla="*/ 3073604 w 12192000"/>
              <a:gd name="connsiteY188" fmla="*/ 5788558 h 6099082"/>
              <a:gd name="connsiteX189" fmla="*/ 3029216 w 12192000"/>
              <a:gd name="connsiteY189" fmla="*/ 5778459 h 6099082"/>
              <a:gd name="connsiteX190" fmla="*/ 2967110 w 12192000"/>
              <a:gd name="connsiteY190" fmla="*/ 5778651 h 6099082"/>
              <a:gd name="connsiteX191" fmla="*/ 2854140 w 12192000"/>
              <a:gd name="connsiteY191" fmla="*/ 5764553 h 6099082"/>
              <a:gd name="connsiteX192" fmla="*/ 2741360 w 12192000"/>
              <a:gd name="connsiteY192" fmla="*/ 5723403 h 6099082"/>
              <a:gd name="connsiteX193" fmla="*/ 2693543 w 12192000"/>
              <a:gd name="connsiteY193" fmla="*/ 5727405 h 6099082"/>
              <a:gd name="connsiteX194" fmla="*/ 2676398 w 12192000"/>
              <a:gd name="connsiteY194" fmla="*/ 5726453 h 6099082"/>
              <a:gd name="connsiteX195" fmla="*/ 2522279 w 12192000"/>
              <a:gd name="connsiteY195" fmla="*/ 5703782 h 6099082"/>
              <a:gd name="connsiteX196" fmla="*/ 2506847 w 12192000"/>
              <a:gd name="connsiteY196" fmla="*/ 5701305 h 6099082"/>
              <a:gd name="connsiteX197" fmla="*/ 2434456 w 12192000"/>
              <a:gd name="connsiteY197" fmla="*/ 5681112 h 6099082"/>
              <a:gd name="connsiteX198" fmla="*/ 2251948 w 12192000"/>
              <a:gd name="connsiteY198" fmla="*/ 5668538 h 6099082"/>
              <a:gd name="connsiteX199" fmla="*/ 2240710 w 12192000"/>
              <a:gd name="connsiteY199" fmla="*/ 5667014 h 6099082"/>
              <a:gd name="connsiteX200" fmla="*/ 2179556 w 12192000"/>
              <a:gd name="connsiteY200" fmla="*/ 5677111 h 6099082"/>
              <a:gd name="connsiteX201" fmla="*/ 2149267 w 12192000"/>
              <a:gd name="connsiteY201" fmla="*/ 5691399 h 6099082"/>
              <a:gd name="connsiteX202" fmla="*/ 2102021 w 12192000"/>
              <a:gd name="connsiteY202" fmla="*/ 5706259 h 6099082"/>
              <a:gd name="connsiteX203" fmla="*/ 2054013 w 12192000"/>
              <a:gd name="connsiteY203" fmla="*/ 5711784 h 6099082"/>
              <a:gd name="connsiteX204" fmla="*/ 1973429 w 12192000"/>
              <a:gd name="connsiteY204" fmla="*/ 5689303 h 6099082"/>
              <a:gd name="connsiteX205" fmla="*/ 1944092 w 12192000"/>
              <a:gd name="connsiteY205" fmla="*/ 5687017 h 6099082"/>
              <a:gd name="connsiteX206" fmla="*/ 1878748 w 12192000"/>
              <a:gd name="connsiteY206" fmla="*/ 5676159 h 6099082"/>
              <a:gd name="connsiteX207" fmla="*/ 1821596 w 12192000"/>
              <a:gd name="connsiteY207" fmla="*/ 5676920 h 6099082"/>
              <a:gd name="connsiteX208" fmla="*/ 1775684 w 12192000"/>
              <a:gd name="connsiteY208" fmla="*/ 5694257 h 6099082"/>
              <a:gd name="connsiteX209" fmla="*/ 1709006 w 12192000"/>
              <a:gd name="connsiteY209" fmla="*/ 5697685 h 6099082"/>
              <a:gd name="connsiteX210" fmla="*/ 1665950 w 12192000"/>
              <a:gd name="connsiteY210" fmla="*/ 5685113 h 6099082"/>
              <a:gd name="connsiteX211" fmla="*/ 1657188 w 12192000"/>
              <a:gd name="connsiteY211" fmla="*/ 5683399 h 6099082"/>
              <a:gd name="connsiteX212" fmla="*/ 1544598 w 12192000"/>
              <a:gd name="connsiteY212" fmla="*/ 5682634 h 6099082"/>
              <a:gd name="connsiteX213" fmla="*/ 1404006 w 12192000"/>
              <a:gd name="connsiteY213" fmla="*/ 5720546 h 6099082"/>
              <a:gd name="connsiteX214" fmla="*/ 1380762 w 12192000"/>
              <a:gd name="connsiteY214" fmla="*/ 5728549 h 6099082"/>
              <a:gd name="connsiteX215" fmla="*/ 1267411 w 12192000"/>
              <a:gd name="connsiteY215" fmla="*/ 5742455 h 6099082"/>
              <a:gd name="connsiteX216" fmla="*/ 1206641 w 12192000"/>
              <a:gd name="connsiteY216" fmla="*/ 5756553 h 6099082"/>
              <a:gd name="connsiteX217" fmla="*/ 1162823 w 12192000"/>
              <a:gd name="connsiteY217" fmla="*/ 5757315 h 6099082"/>
              <a:gd name="connsiteX218" fmla="*/ 1109865 w 12192000"/>
              <a:gd name="connsiteY218" fmla="*/ 5782270 h 6099082"/>
              <a:gd name="connsiteX219" fmla="*/ 1092527 w 12192000"/>
              <a:gd name="connsiteY219" fmla="*/ 5793130 h 6099082"/>
              <a:gd name="connsiteX220" fmla="*/ 1071762 w 12192000"/>
              <a:gd name="connsiteY220" fmla="*/ 5799607 h 6099082"/>
              <a:gd name="connsiteX221" fmla="*/ 977653 w 12192000"/>
              <a:gd name="connsiteY221" fmla="*/ 5820182 h 6099082"/>
              <a:gd name="connsiteX222" fmla="*/ 960887 w 12192000"/>
              <a:gd name="connsiteY222" fmla="*/ 5831801 h 6099082"/>
              <a:gd name="connsiteX223" fmla="*/ 949646 w 12192000"/>
              <a:gd name="connsiteY223" fmla="*/ 5839042 h 6099082"/>
              <a:gd name="connsiteX224" fmla="*/ 858205 w 12192000"/>
              <a:gd name="connsiteY224" fmla="*/ 5851234 h 6099082"/>
              <a:gd name="connsiteX225" fmla="*/ 801053 w 12192000"/>
              <a:gd name="connsiteY225" fmla="*/ 5885715 h 6099082"/>
              <a:gd name="connsiteX226" fmla="*/ 785432 w 12192000"/>
              <a:gd name="connsiteY226" fmla="*/ 5900384 h 6099082"/>
              <a:gd name="connsiteX227" fmla="*/ 730754 w 12192000"/>
              <a:gd name="connsiteY227" fmla="*/ 5922482 h 6099082"/>
              <a:gd name="connsiteX228" fmla="*/ 546917 w 12192000"/>
              <a:gd name="connsiteY228" fmla="*/ 5964966 h 6099082"/>
              <a:gd name="connsiteX229" fmla="*/ 494337 w 12192000"/>
              <a:gd name="connsiteY229" fmla="*/ 5949915 h 6099082"/>
              <a:gd name="connsiteX230" fmla="*/ 394511 w 12192000"/>
              <a:gd name="connsiteY230" fmla="*/ 5990303 h 6099082"/>
              <a:gd name="connsiteX231" fmla="*/ 307259 w 12192000"/>
              <a:gd name="connsiteY231" fmla="*/ 6013163 h 6099082"/>
              <a:gd name="connsiteX232" fmla="*/ 274873 w 12192000"/>
              <a:gd name="connsiteY232" fmla="*/ 6018690 h 6099082"/>
              <a:gd name="connsiteX233" fmla="*/ 172384 w 12192000"/>
              <a:gd name="connsiteY233" fmla="*/ 6028786 h 6099082"/>
              <a:gd name="connsiteX234" fmla="*/ 119613 w 12192000"/>
              <a:gd name="connsiteY234" fmla="*/ 6051647 h 6099082"/>
              <a:gd name="connsiteX235" fmla="*/ 61197 w 12192000"/>
              <a:gd name="connsiteY235" fmla="*/ 6069150 h 6099082"/>
              <a:gd name="connsiteX236" fmla="*/ 544 w 12192000"/>
              <a:gd name="connsiteY236" fmla="*/ 6073921 h 6099082"/>
              <a:gd name="connsiteX237" fmla="*/ 544 w 12192000"/>
              <a:gd name="connsiteY237" fmla="*/ 5946682 h 6099082"/>
              <a:gd name="connsiteX238" fmla="*/ 0 w 12192000"/>
              <a:gd name="connsiteY238" fmla="*/ 5946682 h 6099082"/>
              <a:gd name="connsiteX239" fmla="*/ 0 w 12192000"/>
              <a:gd name="connsiteY239" fmla="*/ 1335314 h 6099082"/>
              <a:gd name="connsiteX240" fmla="*/ 0 w 12192000"/>
              <a:gd name="connsiteY240" fmla="*/ 873938 h 609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12192000" h="6099082">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6" y="5749662"/>
                </a:lnTo>
                <a:lnTo>
                  <a:pt x="6291385" y="5749714"/>
                </a:lnTo>
                <a:lnTo>
                  <a:pt x="6306284" y="5755552"/>
                </a:lnTo>
                <a:lnTo>
                  <a:pt x="6308075" y="5755968"/>
                </a:lnTo>
                <a:lnTo>
                  <a:pt x="6313854" y="5758133"/>
                </a:lnTo>
                <a:cubicBezTo>
                  <a:pt x="6321454" y="5760521"/>
                  <a:pt x="6329151" y="5762258"/>
                  <a:pt x="6337047" y="5762696"/>
                </a:cubicBezTo>
                <a:lnTo>
                  <a:pt x="6308075" y="5755968"/>
                </a:lnTo>
                <a:lnTo>
                  <a:pt x="6291385" y="5749714"/>
                </a:lnTo>
                <a:lnTo>
                  <a:pt x="6276197" y="5743764"/>
                </a:lnTo>
                <a:lnTo>
                  <a:pt x="6274406" y="5743345"/>
                </a:lnTo>
                <a:lnTo>
                  <a:pt x="6268612" y="5741171"/>
                </a:lnTo>
                <a:cubicBezTo>
                  <a:pt x="6260996" y="5738770"/>
                  <a:pt x="6253273" y="5737013"/>
                  <a:pt x="6245343" y="5736549"/>
                </a:cubicBezTo>
                <a:close/>
                <a:moveTo>
                  <a:pt x="3871824" y="5726642"/>
                </a:moveTo>
                <a:cubicBezTo>
                  <a:pt x="3883350" y="5738834"/>
                  <a:pt x="3895591" y="5748360"/>
                  <a:pt x="3908498" y="5756123"/>
                </a:cubicBezTo>
                <a:lnTo>
                  <a:pt x="3908984" y="5756350"/>
                </a:lnTo>
                <a:lnTo>
                  <a:pt x="3908498" y="5756123"/>
                </a:lnTo>
                <a:cubicBezTo>
                  <a:pt x="3895591" y="5748360"/>
                  <a:pt x="3883351" y="5738834"/>
                  <a:pt x="3871824" y="5726642"/>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5" y="5670301"/>
                </a:cubicBezTo>
                <a:lnTo>
                  <a:pt x="4858238" y="5663787"/>
                </a:lnTo>
                <a:cubicBezTo>
                  <a:pt x="4849944" y="5659978"/>
                  <a:pt x="4841980" y="5654298"/>
                  <a:pt x="4834454" y="5646059"/>
                </a:cubicBezTo>
                <a:close/>
                <a:moveTo>
                  <a:pt x="5056443" y="5643725"/>
                </a:moveTo>
                <a:lnTo>
                  <a:pt x="5072588" y="5644505"/>
                </a:lnTo>
                <a:cubicBezTo>
                  <a:pt x="5078053" y="5645963"/>
                  <a:pt x="5083589" y="5648726"/>
                  <a:pt x="5089161" y="5653107"/>
                </a:cubicBezTo>
                <a:cubicBezTo>
                  <a:pt x="5078018"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4" y="5990874"/>
                </a:cubicBezTo>
                <a:cubicBezTo>
                  <a:pt x="6133897" y="5985351"/>
                  <a:pt x="6104368" y="5997733"/>
                  <a:pt x="6074841" y="5987447"/>
                </a:cubicBezTo>
                <a:cubicBezTo>
                  <a:pt x="6065695" y="5984399"/>
                  <a:pt x="6053123" y="5992019"/>
                  <a:pt x="6042072" y="5992399"/>
                </a:cubicBezTo>
                <a:cubicBezTo>
                  <a:pt x="6014449" y="5993351"/>
                  <a:pt x="5986827" y="5993161"/>
                  <a:pt x="5959204" y="5992971"/>
                </a:cubicBezTo>
                <a:cubicBezTo>
                  <a:pt x="5934437" y="5992781"/>
                  <a:pt x="5908718" y="5995447"/>
                  <a:pt x="5884905" y="5990113"/>
                </a:cubicBezTo>
                <a:cubicBezTo>
                  <a:pt x="5859949" y="5984399"/>
                  <a:pt x="5837470" y="5985161"/>
                  <a:pt x="5813275" y="5991637"/>
                </a:cubicBezTo>
                <a:cubicBezTo>
                  <a:pt x="5796701" y="5996019"/>
                  <a:pt x="5779174" y="5996591"/>
                  <a:pt x="5762029" y="5997923"/>
                </a:cubicBezTo>
                <a:cubicBezTo>
                  <a:pt x="5743551" y="5999447"/>
                  <a:pt x="5723166" y="5995447"/>
                  <a:pt x="5706401" y="6001734"/>
                </a:cubicBezTo>
                <a:cubicBezTo>
                  <a:pt x="5656488" y="6020403"/>
                  <a:pt x="5605243" y="6024403"/>
                  <a:pt x="5553045" y="6024403"/>
                </a:cubicBezTo>
                <a:cubicBezTo>
                  <a:pt x="5543518" y="6024403"/>
                  <a:pt x="5533801" y="6021738"/>
                  <a:pt x="5524660" y="6018880"/>
                </a:cubicBezTo>
                <a:cubicBezTo>
                  <a:pt x="5471316" y="6001734"/>
                  <a:pt x="5417784" y="6003257"/>
                  <a:pt x="5363491" y="6013736"/>
                </a:cubicBezTo>
                <a:cubicBezTo>
                  <a:pt x="5352249" y="6016022"/>
                  <a:pt x="5339677" y="6016403"/>
                  <a:pt x="5328437" y="6014118"/>
                </a:cubicBezTo>
                <a:cubicBezTo>
                  <a:pt x="5296812" y="6007449"/>
                  <a:pt x="5266141" y="5996399"/>
                  <a:pt x="5234326" y="5991637"/>
                </a:cubicBezTo>
                <a:cubicBezTo>
                  <a:pt x="5181748" y="5983826"/>
                  <a:pt x="5136216" y="6010115"/>
                  <a:pt x="5089161" y="6027262"/>
                </a:cubicBezTo>
                <a:cubicBezTo>
                  <a:pt x="5044391" y="6043455"/>
                  <a:pt x="5006291" y="6080032"/>
                  <a:pt x="4953328" y="6071840"/>
                </a:cubicBezTo>
                <a:cubicBezTo>
                  <a:pt x="4947996" y="6071078"/>
                  <a:pt x="4942089" y="6076222"/>
                  <a:pt x="4936184" y="6077555"/>
                </a:cubicBezTo>
                <a:cubicBezTo>
                  <a:pt x="4919991" y="6081176"/>
                  <a:pt x="4903799" y="6085555"/>
                  <a:pt x="4887414" y="6087272"/>
                </a:cubicBezTo>
                <a:cubicBezTo>
                  <a:pt x="4867412" y="6089558"/>
                  <a:pt x="4847027" y="6088797"/>
                  <a:pt x="4827024" y="6090701"/>
                </a:cubicBezTo>
                <a:cubicBezTo>
                  <a:pt x="4801305" y="6092986"/>
                  <a:pt x="4775968" y="6099082"/>
                  <a:pt x="4750439" y="6099082"/>
                </a:cubicBezTo>
                <a:cubicBezTo>
                  <a:pt x="4729865" y="6099082"/>
                  <a:pt x="4709480" y="6092034"/>
                  <a:pt x="4689097" y="6088605"/>
                </a:cubicBezTo>
                <a:cubicBezTo>
                  <a:pt x="4660331" y="6083842"/>
                  <a:pt x="4628705" y="6085176"/>
                  <a:pt x="4603368" y="6072984"/>
                </a:cubicBezTo>
                <a:cubicBezTo>
                  <a:pt x="4576318" y="6060029"/>
                  <a:pt x="4550599" y="6054123"/>
                  <a:pt x="4522595" y="6058123"/>
                </a:cubicBezTo>
                <a:cubicBezTo>
                  <a:pt x="4513260" y="6059457"/>
                  <a:pt x="4501257" y="6067459"/>
                  <a:pt x="4497067" y="6075649"/>
                </a:cubicBezTo>
                <a:cubicBezTo>
                  <a:pt x="4487731" y="6093938"/>
                  <a:pt x="4474968" y="6097178"/>
                  <a:pt x="4457632" y="6090890"/>
                </a:cubicBezTo>
                <a:cubicBezTo>
                  <a:pt x="4442581" y="6085555"/>
                  <a:pt x="4424103" y="6082890"/>
                  <a:pt x="4413816" y="6072601"/>
                </a:cubicBezTo>
                <a:cubicBezTo>
                  <a:pt x="4384668" y="6043455"/>
                  <a:pt x="4347518" y="6042503"/>
                  <a:pt x="4311323" y="6034693"/>
                </a:cubicBezTo>
                <a:cubicBezTo>
                  <a:pt x="4289227" y="6029928"/>
                  <a:pt x="4268649" y="6029738"/>
                  <a:pt x="4246551" y="6032976"/>
                </a:cubicBezTo>
                <a:cubicBezTo>
                  <a:pt x="4198545"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ln>
            <a:noFill/>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 name="Group 9">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5"/>
            <a:chOff x="476" y="-3923156"/>
            <a:chExt cx="10667524" cy="2493728"/>
          </a:xfrm>
        </p:grpSpPr>
        <p:sp>
          <p:nvSpPr>
            <p:cNvPr id="11" name="Freeform: Shape 10">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标题 1">
            <a:extLst>
              <a:ext uri="{FF2B5EF4-FFF2-40B4-BE49-F238E27FC236}">
                <a16:creationId xmlns:a16="http://schemas.microsoft.com/office/drawing/2014/main" id="{12D8E52D-8CB5-4C40-9537-3BF49244C9D9}"/>
              </a:ext>
            </a:extLst>
          </p:cNvPr>
          <p:cNvSpPr>
            <a:spLocks noGrp="1"/>
          </p:cNvSpPr>
          <p:nvPr>
            <p:ph type="title"/>
          </p:nvPr>
        </p:nvSpPr>
        <p:spPr>
          <a:xfrm>
            <a:off x="747486" y="432346"/>
            <a:ext cx="9906000" cy="653144"/>
          </a:xfrm>
        </p:spPr>
        <p:txBody>
          <a:bodyPr vert="horz" lIns="91440" tIns="45720" rIns="91440" bIns="45720" rtlCol="0" anchor="b" anchorCtr="0">
            <a:normAutofit/>
          </a:bodyPr>
          <a:lstStyle/>
          <a:p>
            <a:pPr algn="ctr"/>
            <a:r>
              <a:rPr kumimoji="1" lang="en-US" altLang="zh-CN" sz="4000"/>
              <a:t>Introduction</a:t>
            </a:r>
            <a:endParaRPr kumimoji="1" lang="en-US" altLang="zh-CN" sz="4000" dirty="0"/>
          </a:p>
        </p:txBody>
      </p:sp>
      <p:sp>
        <p:nvSpPr>
          <p:cNvPr id="4" name="文本框 3">
            <a:extLst>
              <a:ext uri="{FF2B5EF4-FFF2-40B4-BE49-F238E27FC236}">
                <a16:creationId xmlns:a16="http://schemas.microsoft.com/office/drawing/2014/main" id="{F8224774-0DF2-CB48-BFEE-3100542CC084}"/>
              </a:ext>
            </a:extLst>
          </p:cNvPr>
          <p:cNvSpPr txBox="1"/>
          <p:nvPr/>
        </p:nvSpPr>
        <p:spPr>
          <a:xfrm>
            <a:off x="747487" y="1596571"/>
            <a:ext cx="4956628" cy="3329951"/>
          </a:xfrm>
          <a:prstGeom prst="rect">
            <a:avLst/>
          </a:prstGeom>
          <a:noFill/>
        </p:spPr>
        <p:txBody>
          <a:bodyPr wrap="square" rtlCol="0">
            <a:spAutoFit/>
          </a:bodyPr>
          <a:lstStyle/>
          <a:p>
            <a:pPr>
              <a:lnSpc>
                <a:spcPct val="200000"/>
              </a:lnSpc>
            </a:pPr>
            <a:r>
              <a:rPr lang="en-US" altLang="zh-CN" dirty="0"/>
              <a:t>We plan to design a game called Survival Under Covid-19. This game is inspired by the Battle of Balls. Different from Battle of Balls, however, our game Survival Under Covid-19 is a human vs computer game which means it only supports one player but not multiple. </a:t>
            </a:r>
            <a:endParaRPr kumimoji="1" lang="zh-CN" altLang="en-US" dirty="0"/>
          </a:p>
        </p:txBody>
      </p:sp>
      <p:pic>
        <p:nvPicPr>
          <p:cNvPr id="1026" name="Picture 2">
            <a:extLst>
              <a:ext uri="{FF2B5EF4-FFF2-40B4-BE49-F238E27FC236}">
                <a16:creationId xmlns:a16="http://schemas.microsoft.com/office/drawing/2014/main" id="{25F302A5-0B3A-4447-96BA-A7A5AF41D7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7887" y="1517836"/>
            <a:ext cx="4499430" cy="3374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813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37A265-7D3C-4FC6-87F4-3297944155BE}"/>
              </a:ext>
            </a:extLst>
          </p:cNvPr>
          <p:cNvSpPr>
            <a:spLocks noGrp="1"/>
          </p:cNvSpPr>
          <p:nvPr>
            <p:ph type="title"/>
          </p:nvPr>
        </p:nvSpPr>
        <p:spPr>
          <a:xfrm>
            <a:off x="762000" y="447040"/>
            <a:ext cx="9144000" cy="1263649"/>
          </a:xfrm>
        </p:spPr>
        <p:txBody>
          <a:bodyPr/>
          <a:lstStyle/>
          <a:p>
            <a:r>
              <a:rPr lang="en-US" altLang="zh-CN" dirty="0"/>
              <a:t>Sample</a:t>
            </a:r>
            <a:endParaRPr lang="zh-CN" altLang="en-US" dirty="0"/>
          </a:p>
        </p:txBody>
      </p:sp>
      <p:pic>
        <p:nvPicPr>
          <p:cNvPr id="9" name="内容占位符 8">
            <a:extLst>
              <a:ext uri="{FF2B5EF4-FFF2-40B4-BE49-F238E27FC236}">
                <a16:creationId xmlns:a16="http://schemas.microsoft.com/office/drawing/2014/main" id="{64C3C141-B108-4ECC-8345-0F24FB1935C9}"/>
              </a:ext>
            </a:extLst>
          </p:cNvPr>
          <p:cNvPicPr>
            <a:picLocks noGrp="1" noChangeAspect="1"/>
          </p:cNvPicPr>
          <p:nvPr>
            <p:ph idx="1"/>
          </p:nvPr>
        </p:nvPicPr>
        <p:blipFill>
          <a:blip r:embed="rId2"/>
          <a:stretch>
            <a:fillRect/>
          </a:stretch>
        </p:blipFill>
        <p:spPr>
          <a:xfrm>
            <a:off x="1370880" y="1078864"/>
            <a:ext cx="9450239" cy="5689680"/>
          </a:xfrm>
        </p:spPr>
      </p:pic>
    </p:spTree>
    <p:extLst>
      <p:ext uri="{BB962C8B-B14F-4D97-AF65-F5344CB8AC3E}">
        <p14:creationId xmlns:p14="http://schemas.microsoft.com/office/powerpoint/2010/main" val="2025459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A58C26-5A8C-4C45-8C5A-8ED6F9A61690}"/>
              </a:ext>
            </a:extLst>
          </p:cNvPr>
          <p:cNvSpPr>
            <a:spLocks noGrp="1"/>
          </p:cNvSpPr>
          <p:nvPr>
            <p:ph type="title"/>
          </p:nvPr>
        </p:nvSpPr>
        <p:spPr>
          <a:xfrm>
            <a:off x="762000" y="538480"/>
            <a:ext cx="9144000" cy="1263649"/>
          </a:xfrm>
        </p:spPr>
        <p:txBody>
          <a:bodyPr/>
          <a:lstStyle/>
          <a:p>
            <a:r>
              <a:rPr lang="en-US" altLang="zh-CN" dirty="0"/>
              <a:t>Sample</a:t>
            </a:r>
            <a:endParaRPr lang="zh-CN" altLang="en-US" dirty="0"/>
          </a:p>
        </p:txBody>
      </p:sp>
      <p:pic>
        <p:nvPicPr>
          <p:cNvPr id="6" name="内容占位符 5">
            <a:extLst>
              <a:ext uri="{FF2B5EF4-FFF2-40B4-BE49-F238E27FC236}">
                <a16:creationId xmlns:a16="http://schemas.microsoft.com/office/drawing/2014/main" id="{72737060-F0B4-4544-B43D-7D36613E212C}"/>
              </a:ext>
            </a:extLst>
          </p:cNvPr>
          <p:cNvPicPr>
            <a:picLocks noGrp="1" noChangeAspect="1"/>
          </p:cNvPicPr>
          <p:nvPr>
            <p:ph idx="1"/>
          </p:nvPr>
        </p:nvPicPr>
        <p:blipFill>
          <a:blip r:embed="rId2"/>
          <a:stretch>
            <a:fillRect/>
          </a:stretch>
        </p:blipFill>
        <p:spPr>
          <a:xfrm>
            <a:off x="1173480" y="1170304"/>
            <a:ext cx="9845040" cy="5587196"/>
          </a:xfrm>
        </p:spPr>
      </p:pic>
    </p:spTree>
    <p:extLst>
      <p:ext uri="{BB962C8B-B14F-4D97-AF65-F5344CB8AC3E}">
        <p14:creationId xmlns:p14="http://schemas.microsoft.com/office/powerpoint/2010/main" val="4102403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A93E0D-7DDB-44D0-9C0B-0AD52804B729}"/>
              </a:ext>
            </a:extLst>
          </p:cNvPr>
          <p:cNvSpPr>
            <a:spLocks noGrp="1"/>
          </p:cNvSpPr>
          <p:nvPr>
            <p:ph type="title"/>
          </p:nvPr>
        </p:nvSpPr>
        <p:spPr>
          <a:xfrm>
            <a:off x="762000" y="375920"/>
            <a:ext cx="9144000" cy="1263649"/>
          </a:xfrm>
        </p:spPr>
        <p:txBody>
          <a:bodyPr>
            <a:normAutofit/>
          </a:bodyPr>
          <a:lstStyle/>
          <a:p>
            <a:r>
              <a:rPr lang="en-US" altLang="zh-CN" dirty="0"/>
              <a:t>Features</a:t>
            </a:r>
            <a:endParaRPr lang="zh-CN" altLang="en-US" dirty="0"/>
          </a:p>
        </p:txBody>
      </p:sp>
      <p:sp>
        <p:nvSpPr>
          <p:cNvPr id="3" name="内容占位符 2">
            <a:extLst>
              <a:ext uri="{FF2B5EF4-FFF2-40B4-BE49-F238E27FC236}">
                <a16:creationId xmlns:a16="http://schemas.microsoft.com/office/drawing/2014/main" id="{13A43160-3FF5-4DA1-877A-096E726D52BB}"/>
              </a:ext>
            </a:extLst>
          </p:cNvPr>
          <p:cNvSpPr>
            <a:spLocks noGrp="1"/>
          </p:cNvSpPr>
          <p:nvPr>
            <p:ph idx="1"/>
          </p:nvPr>
        </p:nvSpPr>
        <p:spPr>
          <a:xfrm>
            <a:off x="762000" y="1188720"/>
            <a:ext cx="10668000" cy="4907281"/>
          </a:xfrm>
        </p:spPr>
        <p:txBody>
          <a:bodyPr>
            <a:normAutofit/>
          </a:bodyPr>
          <a:lstStyle/>
          <a:p>
            <a:r>
              <a:rPr lang="en-US" altLang="zh-CN" dirty="0"/>
              <a:t>Map</a:t>
            </a:r>
            <a:r>
              <a:rPr lang="en-US" altLang="zh-CN" dirty="0">
                <a:sym typeface="Wingdings" panose="05000000000000000000" pitchFamily="2" charset="2"/>
              </a:rPr>
              <a:t>:</a:t>
            </a:r>
            <a:r>
              <a:rPr lang="zh-CN" altLang="en-US" dirty="0">
                <a:sym typeface="Wingdings" panose="05000000000000000000" pitchFamily="2" charset="2"/>
              </a:rPr>
              <a:t> </a:t>
            </a:r>
            <a:r>
              <a:rPr lang="en-US" altLang="zh-CN" dirty="0">
                <a:sym typeface="Wingdings" panose="05000000000000000000" pitchFamily="2" charset="2"/>
              </a:rPr>
              <a:t>(Jennifer)</a:t>
            </a:r>
            <a:endParaRPr lang="en-US" altLang="zh-CN" dirty="0"/>
          </a:p>
          <a:p>
            <a:pPr marL="0" indent="0">
              <a:buNone/>
            </a:pPr>
            <a:r>
              <a:rPr lang="en-US" altLang="zh-CN" dirty="0"/>
              <a:t>The size of the map will be bigger than the display window. Display should move as the player moves itself out of the current display area.</a:t>
            </a:r>
          </a:p>
          <a:p>
            <a:pPr marL="0" indent="0">
              <a:buNone/>
            </a:pPr>
            <a:endParaRPr lang="en-US" altLang="zh-CN" dirty="0"/>
          </a:p>
          <a:p>
            <a:r>
              <a:rPr lang="en-US" altLang="zh-CN" dirty="0"/>
              <a:t>Food: (Lynn)</a:t>
            </a:r>
          </a:p>
          <a:p>
            <a:pPr marL="0" indent="0">
              <a:buNone/>
            </a:pPr>
            <a:r>
              <a:rPr lang="en-US" altLang="zh-CN" dirty="0"/>
              <a:t>Small dots of the same size(diameter of 5 pixels) would randomly generate on the map as food of the player and enemies. As the player and enemies eat the food, they will grow bigger. The dots will disappear after being eaten and then be regenerated on the map after a while. </a:t>
            </a:r>
          </a:p>
          <a:p>
            <a:endParaRPr lang="en-US" altLang="zh-CN" dirty="0"/>
          </a:p>
          <a:p>
            <a:endParaRPr lang="zh-CN" altLang="en-US" dirty="0"/>
          </a:p>
        </p:txBody>
      </p:sp>
    </p:spTree>
    <p:extLst>
      <p:ext uri="{BB962C8B-B14F-4D97-AF65-F5344CB8AC3E}">
        <p14:creationId xmlns:p14="http://schemas.microsoft.com/office/powerpoint/2010/main" val="4029072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C23173-E1E4-4415-88CF-D29DC686C2DD}"/>
              </a:ext>
            </a:extLst>
          </p:cNvPr>
          <p:cNvSpPr>
            <a:spLocks noGrp="1"/>
          </p:cNvSpPr>
          <p:nvPr>
            <p:ph type="title"/>
          </p:nvPr>
        </p:nvSpPr>
        <p:spPr>
          <a:xfrm>
            <a:off x="762000" y="487680"/>
            <a:ext cx="9144000" cy="1263649"/>
          </a:xfrm>
        </p:spPr>
        <p:txBody>
          <a:bodyPr/>
          <a:lstStyle/>
          <a:p>
            <a:r>
              <a:rPr lang="en-US" altLang="zh-CN" dirty="0"/>
              <a:t>Features</a:t>
            </a:r>
            <a:endParaRPr lang="zh-CN" altLang="en-US" dirty="0"/>
          </a:p>
        </p:txBody>
      </p:sp>
      <p:sp>
        <p:nvSpPr>
          <p:cNvPr id="3" name="内容占位符 2">
            <a:extLst>
              <a:ext uri="{FF2B5EF4-FFF2-40B4-BE49-F238E27FC236}">
                <a16:creationId xmlns:a16="http://schemas.microsoft.com/office/drawing/2014/main" id="{0886545A-0BC6-4AEB-AD7B-1A139EFA4615}"/>
              </a:ext>
            </a:extLst>
          </p:cNvPr>
          <p:cNvSpPr>
            <a:spLocks noGrp="1"/>
          </p:cNvSpPr>
          <p:nvPr>
            <p:ph idx="1"/>
          </p:nvPr>
        </p:nvSpPr>
        <p:spPr>
          <a:xfrm>
            <a:off x="762000" y="1544320"/>
            <a:ext cx="8676640" cy="4551681"/>
          </a:xfrm>
        </p:spPr>
        <p:txBody>
          <a:bodyPr>
            <a:normAutofit lnSpcReduction="10000"/>
          </a:bodyPr>
          <a:lstStyle/>
          <a:p>
            <a:r>
              <a:rPr lang="en-US" altLang="zh-CN" dirty="0"/>
              <a:t>Obstacles: (Lynn)</a:t>
            </a:r>
          </a:p>
          <a:p>
            <a:pPr marL="0" indent="0">
              <a:buNone/>
            </a:pPr>
            <a:r>
              <a:rPr lang="en-US" altLang="zh-CN" dirty="0"/>
              <a:t>There are two kinds of obstacles, they both stay at fixed positions.</a:t>
            </a:r>
          </a:p>
          <a:p>
            <a:r>
              <a:rPr lang="en-US" altLang="zh-CN" dirty="0"/>
              <a:t>Obstacle 1:</a:t>
            </a:r>
          </a:p>
          <a:p>
            <a:pPr marL="0" indent="0">
              <a:buNone/>
            </a:pPr>
            <a:r>
              <a:rPr lang="en-US" altLang="zh-CN" dirty="0"/>
              <a:t>Image of a mask. The player can eat the mask and gain 10 points. Enemy would eat the mask as well but there will be no score change.</a:t>
            </a:r>
          </a:p>
          <a:p>
            <a:r>
              <a:rPr lang="en-US" altLang="zh-CN" dirty="0"/>
              <a:t>Obstacle 2: </a:t>
            </a:r>
          </a:p>
          <a:p>
            <a:pPr marL="0" indent="0">
              <a:buNone/>
            </a:pPr>
            <a:r>
              <a:rPr lang="en-US" altLang="zh-CN" dirty="0"/>
              <a:t>Image of a party. Enemy can eat the party and gain 10 points. Player would die if it touches the party (Game over).</a:t>
            </a:r>
          </a:p>
          <a:p>
            <a:endParaRPr lang="zh-CN" altLang="en-US" dirty="0"/>
          </a:p>
        </p:txBody>
      </p:sp>
      <p:pic>
        <p:nvPicPr>
          <p:cNvPr id="5" name="图片 4">
            <a:extLst>
              <a:ext uri="{FF2B5EF4-FFF2-40B4-BE49-F238E27FC236}">
                <a16:creationId xmlns:a16="http://schemas.microsoft.com/office/drawing/2014/main" id="{9E75B10D-3FDE-4ACB-8019-96691C820068}"/>
              </a:ext>
            </a:extLst>
          </p:cNvPr>
          <p:cNvPicPr>
            <a:picLocks noChangeAspect="1"/>
          </p:cNvPicPr>
          <p:nvPr/>
        </p:nvPicPr>
        <p:blipFill>
          <a:blip r:embed="rId2"/>
          <a:stretch>
            <a:fillRect/>
          </a:stretch>
        </p:blipFill>
        <p:spPr>
          <a:xfrm>
            <a:off x="9660940" y="3039061"/>
            <a:ext cx="1502459" cy="1502459"/>
          </a:xfrm>
          <a:prstGeom prst="rect">
            <a:avLst/>
          </a:prstGeom>
        </p:spPr>
      </p:pic>
      <p:pic>
        <p:nvPicPr>
          <p:cNvPr id="9" name="图片 8">
            <a:extLst>
              <a:ext uri="{FF2B5EF4-FFF2-40B4-BE49-F238E27FC236}">
                <a16:creationId xmlns:a16="http://schemas.microsoft.com/office/drawing/2014/main" id="{719660E6-2B2F-407B-A231-696F7904EB2E}"/>
              </a:ext>
            </a:extLst>
          </p:cNvPr>
          <p:cNvPicPr>
            <a:picLocks noChangeAspect="1"/>
          </p:cNvPicPr>
          <p:nvPr/>
        </p:nvPicPr>
        <p:blipFill>
          <a:blip r:embed="rId3"/>
          <a:stretch>
            <a:fillRect/>
          </a:stretch>
        </p:blipFill>
        <p:spPr>
          <a:xfrm>
            <a:off x="9660940" y="4884420"/>
            <a:ext cx="1440069" cy="1485900"/>
          </a:xfrm>
          <a:prstGeom prst="rect">
            <a:avLst/>
          </a:prstGeom>
        </p:spPr>
      </p:pic>
    </p:spTree>
    <p:extLst>
      <p:ext uri="{BB962C8B-B14F-4D97-AF65-F5344CB8AC3E}">
        <p14:creationId xmlns:p14="http://schemas.microsoft.com/office/powerpoint/2010/main" val="3434913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DD7DA-3000-4ABE-BFBA-E72CED15327E}"/>
              </a:ext>
            </a:extLst>
          </p:cNvPr>
          <p:cNvSpPr>
            <a:spLocks noGrp="1"/>
          </p:cNvSpPr>
          <p:nvPr>
            <p:ph type="title"/>
          </p:nvPr>
        </p:nvSpPr>
        <p:spPr>
          <a:xfrm>
            <a:off x="762000" y="762000"/>
            <a:ext cx="9144000" cy="1263649"/>
          </a:xfrm>
        </p:spPr>
        <p:txBody>
          <a:bodyPr/>
          <a:lstStyle/>
          <a:p>
            <a:r>
              <a:rPr lang="en-US" altLang="zh-CN" dirty="0"/>
              <a:t>Features</a:t>
            </a:r>
            <a:endParaRPr lang="zh-CN" altLang="en-US" dirty="0"/>
          </a:p>
        </p:txBody>
      </p:sp>
      <p:sp>
        <p:nvSpPr>
          <p:cNvPr id="3" name="内容占位符 2">
            <a:extLst>
              <a:ext uri="{FF2B5EF4-FFF2-40B4-BE49-F238E27FC236}">
                <a16:creationId xmlns:a16="http://schemas.microsoft.com/office/drawing/2014/main" id="{03B84874-7580-4557-B2F4-D09DCA311521}"/>
              </a:ext>
            </a:extLst>
          </p:cNvPr>
          <p:cNvSpPr>
            <a:spLocks noGrp="1"/>
          </p:cNvSpPr>
          <p:nvPr>
            <p:ph idx="1"/>
          </p:nvPr>
        </p:nvSpPr>
        <p:spPr>
          <a:xfrm>
            <a:off x="762000" y="1899921"/>
            <a:ext cx="10668000" cy="4196080"/>
          </a:xfrm>
        </p:spPr>
        <p:txBody>
          <a:bodyPr>
            <a:normAutofit/>
          </a:bodyPr>
          <a:lstStyle/>
          <a:p>
            <a:r>
              <a:rPr lang="en-US" altLang="zh-CN" dirty="0"/>
              <a:t>Level of difficulty: (Lynn)</a:t>
            </a:r>
          </a:p>
          <a:p>
            <a:pPr marL="0" indent="0">
              <a:buNone/>
            </a:pPr>
            <a:r>
              <a:rPr lang="en-US" altLang="zh-CN" dirty="0"/>
              <a:t>There will be Easy, Medium, and Hard levels. Each level will have a respective amount of enemies and obstacles.</a:t>
            </a:r>
          </a:p>
          <a:p>
            <a:r>
              <a:rPr lang="en-US" altLang="zh-CN" dirty="0"/>
              <a:t>Score: (Jennifer)</a:t>
            </a:r>
          </a:p>
          <a:p>
            <a:pPr marL="0" indent="0">
              <a:buNone/>
            </a:pPr>
            <a:r>
              <a:rPr lang="en-US" altLang="zh-CN" dirty="0"/>
              <a:t>Each small ball represents 1 point, each enemy at start of the game represents 5 points. Each time a player eats one small ball, the player gains 1 point. Each time the enemy eats one small ball, the points of the enemy increases by 1. When the player eats an enemy, the player gains points that the enemy represents. </a:t>
            </a:r>
          </a:p>
          <a:p>
            <a:endParaRPr lang="en-US" altLang="zh-CN" dirty="0"/>
          </a:p>
          <a:p>
            <a:endParaRPr lang="zh-CN" altLang="en-US" dirty="0"/>
          </a:p>
        </p:txBody>
      </p:sp>
    </p:spTree>
    <p:extLst>
      <p:ext uri="{BB962C8B-B14F-4D97-AF65-F5344CB8AC3E}">
        <p14:creationId xmlns:p14="http://schemas.microsoft.com/office/powerpoint/2010/main" val="2964461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24463-1CD6-4153-9210-FF7BD2EC711F}"/>
              </a:ext>
            </a:extLst>
          </p:cNvPr>
          <p:cNvSpPr>
            <a:spLocks noGrp="1"/>
          </p:cNvSpPr>
          <p:nvPr>
            <p:ph type="title"/>
          </p:nvPr>
        </p:nvSpPr>
        <p:spPr>
          <a:xfrm>
            <a:off x="762000" y="762000"/>
            <a:ext cx="9144000" cy="1263649"/>
          </a:xfrm>
        </p:spPr>
        <p:txBody>
          <a:bodyPr/>
          <a:lstStyle/>
          <a:p>
            <a:r>
              <a:rPr lang="en-US" altLang="zh-CN" dirty="0"/>
              <a:t>Player Features</a:t>
            </a:r>
            <a:endParaRPr lang="zh-CN" altLang="en-US" dirty="0"/>
          </a:p>
        </p:txBody>
      </p:sp>
      <p:sp>
        <p:nvSpPr>
          <p:cNvPr id="3" name="内容占位符 2">
            <a:extLst>
              <a:ext uri="{FF2B5EF4-FFF2-40B4-BE49-F238E27FC236}">
                <a16:creationId xmlns:a16="http://schemas.microsoft.com/office/drawing/2014/main" id="{EB30A811-4564-4711-9DFE-8197D9DA1C18}"/>
              </a:ext>
            </a:extLst>
          </p:cNvPr>
          <p:cNvSpPr>
            <a:spLocks noGrp="1"/>
          </p:cNvSpPr>
          <p:nvPr>
            <p:ph idx="1"/>
          </p:nvPr>
        </p:nvSpPr>
        <p:spPr>
          <a:xfrm>
            <a:off x="762000" y="1818640"/>
            <a:ext cx="10668000" cy="4825999"/>
          </a:xfrm>
        </p:spPr>
        <p:txBody>
          <a:bodyPr>
            <a:normAutofit fontScale="92500" lnSpcReduction="10000"/>
          </a:bodyPr>
          <a:lstStyle/>
          <a:p>
            <a:r>
              <a:rPr lang="en-US" altLang="zh-CN" dirty="0"/>
              <a:t>Player will be displayed by the image of the human figure with a diameter of 10 pixels in the middle of the map.</a:t>
            </a:r>
          </a:p>
          <a:p>
            <a:r>
              <a:rPr lang="en-US" altLang="zh-CN" dirty="0"/>
              <a:t>Player starts with 5 points.</a:t>
            </a:r>
          </a:p>
          <a:p>
            <a:r>
              <a:rPr lang="en-US" altLang="zh-CN" dirty="0"/>
              <a:t>Movement of the player consists of </a:t>
            </a:r>
            <a:r>
              <a:rPr lang="en-US" altLang="zh-CN" dirty="0" err="1"/>
              <a:t>left,right,up,down</a:t>
            </a:r>
            <a:r>
              <a:rPr lang="en-US" altLang="zh-CN" dirty="0"/>
              <a:t> keys.</a:t>
            </a:r>
          </a:p>
          <a:p>
            <a:r>
              <a:rPr lang="en-US" altLang="zh-CN" dirty="0"/>
              <a:t>Each time the player gains one point, the diameter of the player ball increases by 5 pixels. </a:t>
            </a:r>
          </a:p>
          <a:p>
            <a:r>
              <a:rPr lang="en-US" altLang="zh-CN" dirty="0"/>
              <a:t>If the player bumps into an enemy that is larger, the player would be eaten by the enemy (Game over)</a:t>
            </a:r>
          </a:p>
          <a:p>
            <a:r>
              <a:rPr lang="en-US" altLang="zh-CN" dirty="0"/>
              <a:t>If a player bumps into a party, the player would die and game over.</a:t>
            </a:r>
          </a:p>
          <a:p>
            <a:r>
              <a:rPr lang="en-US" altLang="zh-CN" dirty="0"/>
              <a:t>If a player bumps into a mask, he puts it on and gains 10 points.</a:t>
            </a:r>
          </a:p>
          <a:p>
            <a:r>
              <a:rPr lang="en-US" altLang="zh-CN" dirty="0"/>
              <a:t>For the player to win, he needs to clear all enemies from the map.</a:t>
            </a:r>
          </a:p>
          <a:p>
            <a:endParaRPr lang="zh-CN" altLang="en-US" dirty="0"/>
          </a:p>
        </p:txBody>
      </p:sp>
      <p:pic>
        <p:nvPicPr>
          <p:cNvPr id="5" name="图片 4">
            <a:extLst>
              <a:ext uri="{FF2B5EF4-FFF2-40B4-BE49-F238E27FC236}">
                <a16:creationId xmlns:a16="http://schemas.microsoft.com/office/drawing/2014/main" id="{56924179-D655-4D33-9BB4-30F9BD85DE5F}"/>
              </a:ext>
            </a:extLst>
          </p:cNvPr>
          <p:cNvPicPr>
            <a:picLocks noChangeAspect="1"/>
          </p:cNvPicPr>
          <p:nvPr/>
        </p:nvPicPr>
        <p:blipFill>
          <a:blip r:embed="rId2"/>
          <a:stretch>
            <a:fillRect/>
          </a:stretch>
        </p:blipFill>
        <p:spPr>
          <a:xfrm>
            <a:off x="7505383" y="791211"/>
            <a:ext cx="994848" cy="998220"/>
          </a:xfrm>
          <a:prstGeom prst="rect">
            <a:avLst/>
          </a:prstGeom>
        </p:spPr>
      </p:pic>
      <p:pic>
        <p:nvPicPr>
          <p:cNvPr id="7" name="图片 6">
            <a:extLst>
              <a:ext uri="{FF2B5EF4-FFF2-40B4-BE49-F238E27FC236}">
                <a16:creationId xmlns:a16="http://schemas.microsoft.com/office/drawing/2014/main" id="{40B70C09-3FE8-4686-98FB-3D6052BE2F45}"/>
              </a:ext>
            </a:extLst>
          </p:cNvPr>
          <p:cNvPicPr>
            <a:picLocks noChangeAspect="1"/>
          </p:cNvPicPr>
          <p:nvPr/>
        </p:nvPicPr>
        <p:blipFill>
          <a:blip r:embed="rId3"/>
          <a:stretch>
            <a:fillRect/>
          </a:stretch>
        </p:blipFill>
        <p:spPr>
          <a:xfrm>
            <a:off x="9714865" y="760318"/>
            <a:ext cx="1054735" cy="1058323"/>
          </a:xfrm>
          <a:prstGeom prst="rect">
            <a:avLst/>
          </a:prstGeom>
        </p:spPr>
      </p:pic>
    </p:spTree>
    <p:extLst>
      <p:ext uri="{BB962C8B-B14F-4D97-AF65-F5344CB8AC3E}">
        <p14:creationId xmlns:p14="http://schemas.microsoft.com/office/powerpoint/2010/main" val="3809592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82DAD8-0B16-4BBC-8C0D-CA91248E1F18}"/>
              </a:ext>
            </a:extLst>
          </p:cNvPr>
          <p:cNvSpPr>
            <a:spLocks noGrp="1"/>
          </p:cNvSpPr>
          <p:nvPr>
            <p:ph type="title"/>
          </p:nvPr>
        </p:nvSpPr>
        <p:spPr>
          <a:xfrm>
            <a:off x="762000" y="670560"/>
            <a:ext cx="9144000" cy="1263649"/>
          </a:xfrm>
        </p:spPr>
        <p:txBody>
          <a:bodyPr/>
          <a:lstStyle/>
          <a:p>
            <a:r>
              <a:rPr lang="en-US" altLang="zh-CN" dirty="0"/>
              <a:t>Enemy Features</a:t>
            </a:r>
            <a:endParaRPr lang="zh-CN" altLang="en-US" dirty="0"/>
          </a:p>
        </p:txBody>
      </p:sp>
      <p:sp>
        <p:nvSpPr>
          <p:cNvPr id="3" name="内容占位符 2">
            <a:extLst>
              <a:ext uri="{FF2B5EF4-FFF2-40B4-BE49-F238E27FC236}">
                <a16:creationId xmlns:a16="http://schemas.microsoft.com/office/drawing/2014/main" id="{D529E2D5-E848-4E31-95E9-6DA511CB33B7}"/>
              </a:ext>
            </a:extLst>
          </p:cNvPr>
          <p:cNvSpPr>
            <a:spLocks noGrp="1"/>
          </p:cNvSpPr>
          <p:nvPr>
            <p:ph idx="1"/>
          </p:nvPr>
        </p:nvSpPr>
        <p:spPr>
          <a:xfrm>
            <a:off x="762000" y="1737360"/>
            <a:ext cx="10668000" cy="4825999"/>
          </a:xfrm>
        </p:spPr>
        <p:txBody>
          <a:bodyPr>
            <a:normAutofit lnSpcReduction="10000"/>
          </a:bodyPr>
          <a:lstStyle/>
          <a:p>
            <a:r>
              <a:rPr lang="en-US" altLang="zh-CN" dirty="0"/>
              <a:t>Generates randomly on the map beginning with circles of a diameter of 10 pixels.</a:t>
            </a:r>
          </a:p>
          <a:p>
            <a:r>
              <a:rPr lang="en-US" altLang="zh-CN" dirty="0"/>
              <a:t>Each enemies start with 5 points. The points of each enemy will be printed in the middle of the image.</a:t>
            </a:r>
          </a:p>
          <a:p>
            <a:r>
              <a:rPr lang="en-US" altLang="zh-CN" dirty="0"/>
              <a:t> Each time an enemy gains one point, the diameter of the enemy ball increases by 5 pixels. </a:t>
            </a:r>
          </a:p>
          <a:p>
            <a:r>
              <a:rPr lang="en-US" altLang="zh-CN" dirty="0"/>
              <a:t>Enemy moves randomly.</a:t>
            </a:r>
          </a:p>
          <a:p>
            <a:r>
              <a:rPr lang="en-US" altLang="zh-CN"/>
              <a:t>If </a:t>
            </a:r>
            <a:r>
              <a:rPr lang="en-US" altLang="zh-CN" dirty="0"/>
              <a:t>an enemy runs into a party, enemy eats the party and gains 10 points.</a:t>
            </a:r>
          </a:p>
          <a:p>
            <a:r>
              <a:rPr lang="en-US" altLang="zh-CN" dirty="0"/>
              <a:t>If an enemy runs into a player(larger or equal), the enemy gets eaten by the player.</a:t>
            </a:r>
          </a:p>
          <a:p>
            <a:r>
              <a:rPr lang="en-US" altLang="zh-CN" dirty="0"/>
              <a:t>Countdown for the number of enemies left will be displayed.</a:t>
            </a:r>
          </a:p>
          <a:p>
            <a:endParaRPr lang="zh-CN" altLang="en-US" dirty="0"/>
          </a:p>
        </p:txBody>
      </p:sp>
      <p:pic>
        <p:nvPicPr>
          <p:cNvPr id="13" name="图片 12">
            <a:extLst>
              <a:ext uri="{FF2B5EF4-FFF2-40B4-BE49-F238E27FC236}">
                <a16:creationId xmlns:a16="http://schemas.microsoft.com/office/drawing/2014/main" id="{7372EE71-60ED-4D8C-AE4F-A4833BB38B3C}"/>
              </a:ext>
            </a:extLst>
          </p:cNvPr>
          <p:cNvPicPr>
            <a:picLocks noChangeAspect="1"/>
          </p:cNvPicPr>
          <p:nvPr/>
        </p:nvPicPr>
        <p:blipFill>
          <a:blip r:embed="rId2"/>
          <a:stretch>
            <a:fillRect/>
          </a:stretch>
        </p:blipFill>
        <p:spPr>
          <a:xfrm>
            <a:off x="9157020" y="207009"/>
            <a:ext cx="1510980" cy="1530351"/>
          </a:xfrm>
          <a:prstGeom prst="rect">
            <a:avLst/>
          </a:prstGeom>
        </p:spPr>
      </p:pic>
    </p:spTree>
    <p:extLst>
      <p:ext uri="{BB962C8B-B14F-4D97-AF65-F5344CB8AC3E}">
        <p14:creationId xmlns:p14="http://schemas.microsoft.com/office/powerpoint/2010/main" val="1956781096"/>
      </p:ext>
    </p:extLst>
  </p:cSld>
  <p:clrMapOvr>
    <a:masterClrMapping/>
  </p:clrMapOvr>
</p:sld>
</file>

<file path=ppt/theme/theme1.xml><?xml version="1.0" encoding="utf-8"?>
<a:theme xmlns:a="http://schemas.openxmlformats.org/drawingml/2006/main" name="TornVTI">
  <a:themeElements>
    <a:clrScheme name="AnalogousFromDarkSeedLeftStep">
      <a:dk1>
        <a:srgbClr val="000000"/>
      </a:dk1>
      <a:lt1>
        <a:srgbClr val="FFFFFF"/>
      </a:lt1>
      <a:dk2>
        <a:srgbClr val="1B212F"/>
      </a:dk2>
      <a:lt2>
        <a:srgbClr val="F0F3F1"/>
      </a:lt2>
      <a:accent1>
        <a:srgbClr val="E729C7"/>
      </a:accent1>
      <a:accent2>
        <a:srgbClr val="A617D5"/>
      </a:accent2>
      <a:accent3>
        <a:srgbClr val="6929E7"/>
      </a:accent3>
      <a:accent4>
        <a:srgbClr val="2837D8"/>
      </a:accent4>
      <a:accent5>
        <a:srgbClr val="2988E7"/>
      </a:accent5>
      <a:accent6>
        <a:srgbClr val="16BDCD"/>
      </a:accent6>
      <a:hlink>
        <a:srgbClr val="3F69BF"/>
      </a:hlink>
      <a:folHlink>
        <a:srgbClr val="7F7F7F"/>
      </a:folHlink>
    </a:clrScheme>
    <a:fontScheme name="Torn">
      <a:majorFont>
        <a:latin typeface="Impact"/>
        <a:ea typeface=""/>
        <a:cs typeface=""/>
      </a:majorFont>
      <a:minorFont>
        <a:latin typeface="Arial Nova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65</TotalTime>
  <Words>648</Words>
  <Application>Microsoft Office PowerPoint</Application>
  <PresentationFormat>宽屏</PresentationFormat>
  <Paragraphs>46</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Arial</vt:lpstr>
      <vt:lpstr>Arial Nova Cond</vt:lpstr>
      <vt:lpstr>Impact</vt:lpstr>
      <vt:lpstr>TornVTI</vt:lpstr>
      <vt:lpstr>Final Project Proposal</vt:lpstr>
      <vt:lpstr>Introduction</vt:lpstr>
      <vt:lpstr>Sample</vt:lpstr>
      <vt:lpstr>Sample</vt:lpstr>
      <vt:lpstr>Features</vt:lpstr>
      <vt:lpstr>Features</vt:lpstr>
      <vt:lpstr>Features</vt:lpstr>
      <vt:lpstr>Player Features</vt:lpstr>
      <vt:lpstr>Enemy Features</vt:lpstr>
      <vt:lpstr>Difficulties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Proposal</dc:title>
  <dc:creator>dw4231</dc:creator>
  <cp:lastModifiedBy>Zhou Lynn</cp:lastModifiedBy>
  <cp:revision>11</cp:revision>
  <dcterms:created xsi:type="dcterms:W3CDTF">2020-11-18T09:06:27Z</dcterms:created>
  <dcterms:modified xsi:type="dcterms:W3CDTF">2020-11-19T03:02:46Z</dcterms:modified>
</cp:coreProperties>
</file>