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9300"/>
    <a:srgbClr val="914023"/>
    <a:srgbClr val="2A5174"/>
    <a:srgbClr val="9D5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3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0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5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A638F-B2A1-BB4E-AC77-FA39F64E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chemeClr val="tx1">
                    <a:alpha val="80000"/>
                  </a:schemeClr>
                </a:solidFill>
              </a:rPr>
              <a:t>Bitcoin price and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627A9-7837-2D4F-B853-771B32D2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GB" sz="2000"/>
              <a:t>Jennifer Dersjant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909A-3F94-F54F-965F-9732E10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1244"/>
            <a:ext cx="9601200" cy="771525"/>
          </a:xfrm>
        </p:spPr>
        <p:txBody>
          <a:bodyPr/>
          <a:lstStyle/>
          <a:p>
            <a:r>
              <a:rPr lang="en-GB" dirty="0"/>
              <a:t>API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427D-BC4E-1A40-AA47-2541AB4F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61434"/>
            <a:ext cx="9601200" cy="1814512"/>
          </a:xfrm>
        </p:spPr>
        <p:txBody>
          <a:bodyPr>
            <a:normAutofit lnSpcReduction="10000"/>
          </a:bodyPr>
          <a:lstStyle/>
          <a:p>
            <a:pPr>
              <a:buSzPct val="102000"/>
              <a:buFont typeface="Wingdings" pitchFamily="2" charset="2"/>
              <a:buChar char="v"/>
            </a:pPr>
            <a:r>
              <a:rPr lang="en-GB" dirty="0"/>
              <a:t> Limit of 150 per 15 minutes </a:t>
            </a:r>
          </a:p>
          <a:p>
            <a:pPr>
              <a:buSzPct val="102000"/>
              <a:buFont typeface="Wingdings" pitchFamily="2" charset="2"/>
              <a:buChar char="v"/>
            </a:pPr>
            <a:r>
              <a:rPr lang="en-GB" dirty="0"/>
              <a:t> 1000 Tweets </a:t>
            </a:r>
          </a:p>
          <a:p>
            <a:pPr>
              <a:buSzPct val="102000"/>
              <a:buFont typeface="Wingdings" pitchFamily="2" charset="2"/>
              <a:buChar char="v"/>
            </a:pPr>
            <a:r>
              <a:rPr lang="en-GB" dirty="0"/>
              <a:t> Almost one full hour of tweets with the text query Bitcoin</a:t>
            </a:r>
          </a:p>
          <a:p>
            <a:pPr>
              <a:buSzPct val="102000"/>
              <a:buFont typeface="Wingdings" pitchFamily="2" charset="2"/>
              <a:buChar char="v"/>
            </a:pPr>
            <a:r>
              <a:rPr lang="en-GB" dirty="0"/>
              <a:t> Based on day, hour, second and microseconds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27783-BE0A-8342-9CB2-735216C3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5" y="3429000"/>
            <a:ext cx="3644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81FFC2F-4214-9141-9EE3-58EDC14D8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-24" t="17187" r="23" b="6043"/>
          <a:stretch/>
        </p:blipFill>
        <p:spPr>
          <a:xfrm>
            <a:off x="0" y="-1"/>
            <a:ext cx="12188932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713F87-1167-2C43-A6CA-6E9D968D2868}"/>
              </a:ext>
            </a:extLst>
          </p:cNvPr>
          <p:cNvSpPr txBox="1">
            <a:spLocks/>
          </p:cNvSpPr>
          <p:nvPr/>
        </p:nvSpPr>
        <p:spPr>
          <a:xfrm>
            <a:off x="643467" y="643467"/>
            <a:ext cx="3684437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  <a:spcAft>
                <a:spcPts val="600"/>
              </a:spcAft>
            </a:pPr>
            <a:r>
              <a:rPr lang="en-US" sz="5000" cap="all" spc="100">
                <a:solidFill>
                  <a:schemeClr val="tx1">
                    <a:lumMod val="95000"/>
                    <a:lumOff val="5000"/>
                  </a:schemeClr>
                </a:solidFill>
              </a:rPr>
              <a:t>Bitcoin historic price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45C66-52EE-6D42-861B-BDFD9B1061D7}"/>
              </a:ext>
            </a:extLst>
          </p:cNvPr>
          <p:cNvSpPr txBox="1">
            <a:spLocks/>
          </p:cNvSpPr>
          <p:nvPr/>
        </p:nvSpPr>
        <p:spPr>
          <a:xfrm>
            <a:off x="4971371" y="643467"/>
            <a:ext cx="6574112" cy="557106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Franklin Gothic Book" panose="020B0503020102020204" pitchFamily="34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Historic prices of BTC per minute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Franklin Gothic Book" panose="020B0503020102020204" pitchFamily="34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Managed to find 56 rows of data  </a:t>
            </a:r>
          </a:p>
        </p:txBody>
      </p:sp>
    </p:spTree>
    <p:extLst>
      <p:ext uri="{BB962C8B-B14F-4D97-AF65-F5344CB8AC3E}">
        <p14:creationId xmlns:p14="http://schemas.microsoft.com/office/powerpoint/2010/main" val="246887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D909A-3F94-F54F-965F-9732E10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1265B0-232F-BC42-9A54-F4249E7B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Sentiment based on polarity (avg. of 0.077)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A729598-F9A7-7140-9E71-6D4DDB5F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51786"/>
            <a:ext cx="6896936" cy="41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909A-3F94-F54F-965F-9732E10C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Correlations</a:t>
            </a:r>
            <a:endParaRPr lang="en-GB" dirty="0"/>
          </a:p>
        </p:txBody>
      </p:sp>
      <p:pic>
        <p:nvPicPr>
          <p:cNvPr id="11" name="Content Placeholder 10" descr="Chart, application, line chart&#10;&#10;Description automatically generated">
            <a:extLst>
              <a:ext uri="{FF2B5EF4-FFF2-40B4-BE49-F238E27FC236}">
                <a16:creationId xmlns:a16="http://schemas.microsoft.com/office/drawing/2014/main" id="{E4450334-463B-5B4B-97A4-0FCB929C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" b="2892"/>
          <a:stretch/>
        </p:blipFill>
        <p:spPr>
          <a:xfrm>
            <a:off x="4409887" y="1501935"/>
            <a:ext cx="7400925" cy="494229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45D07F-8B23-DA41-BCBD-23616300B584}"/>
              </a:ext>
            </a:extLst>
          </p:cNvPr>
          <p:cNvSpPr txBox="1"/>
          <p:nvPr/>
        </p:nvSpPr>
        <p:spPr>
          <a:xfrm>
            <a:off x="962217" y="2469551"/>
            <a:ext cx="1528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Tweet count and closing price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EA4D5-A436-6346-AE69-4D6D7B00EE5B}"/>
              </a:ext>
            </a:extLst>
          </p:cNvPr>
          <p:cNvSpPr txBox="1"/>
          <p:nvPr/>
        </p:nvSpPr>
        <p:spPr>
          <a:xfrm>
            <a:off x="962217" y="3792236"/>
            <a:ext cx="1528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Sentiment and closing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83669-4F1F-DA49-8766-D629D7246907}"/>
              </a:ext>
            </a:extLst>
          </p:cNvPr>
          <p:cNvSpPr txBox="1"/>
          <p:nvPr/>
        </p:nvSpPr>
        <p:spPr>
          <a:xfrm>
            <a:off x="2490979" y="3960410"/>
            <a:ext cx="152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2A5174"/>
                </a:solidFill>
              </a:rPr>
              <a:t>0.36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C1E43-BD72-9747-8022-F127B979E5D6}"/>
              </a:ext>
            </a:extLst>
          </p:cNvPr>
          <p:cNvSpPr txBox="1"/>
          <p:nvPr/>
        </p:nvSpPr>
        <p:spPr>
          <a:xfrm>
            <a:off x="2490979" y="2573030"/>
            <a:ext cx="15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9300"/>
                </a:solidFill>
              </a:rPr>
              <a:t>0.23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57326F-E060-6E4A-888F-CB25DE034592}"/>
              </a:ext>
            </a:extLst>
          </p:cNvPr>
          <p:cNvSpPr txBox="1"/>
          <p:nvPr/>
        </p:nvSpPr>
        <p:spPr>
          <a:xfrm>
            <a:off x="962217" y="5514952"/>
            <a:ext cx="129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F-Test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1D3B65-0972-5D44-B5E6-436CC45E2F8D}"/>
              </a:ext>
            </a:extLst>
          </p:cNvPr>
          <p:cNvSpPr txBox="1"/>
          <p:nvPr/>
        </p:nvSpPr>
        <p:spPr>
          <a:xfrm>
            <a:off x="2490979" y="5361063"/>
            <a:ext cx="152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0.21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3DA34-33F0-B441-A183-C04908665CAC}"/>
              </a:ext>
            </a:extLst>
          </p:cNvPr>
          <p:cNvCxnSpPr/>
          <p:nvPr/>
        </p:nvCxnSpPr>
        <p:spPr>
          <a:xfrm>
            <a:off x="728663" y="5089597"/>
            <a:ext cx="312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486-4401-6D46-AC9D-8549C1C1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FEB9-E559-7441-A661-43B5482D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60" y="2057264"/>
            <a:ext cx="9720073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/>
              <a:t> Normalized the descriptive variables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Applied a train test with 0.3 test size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3EF2E-04F4-0A4A-AFEC-29909CCD8992}"/>
              </a:ext>
            </a:extLst>
          </p:cNvPr>
          <p:cNvSpPr txBox="1"/>
          <p:nvPr/>
        </p:nvSpPr>
        <p:spPr>
          <a:xfrm>
            <a:off x="3567208" y="4594358"/>
            <a:ext cx="15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96FF"/>
                </a:solidFill>
              </a:rPr>
              <a:t>0.26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162B0E-B0A6-6648-BD12-6C06B479630E}"/>
              </a:ext>
            </a:extLst>
          </p:cNvPr>
          <p:cNvGrpSpPr/>
          <p:nvPr/>
        </p:nvGrpSpPr>
        <p:grpSpPr>
          <a:xfrm>
            <a:off x="3329085" y="3657737"/>
            <a:ext cx="5533831" cy="707886"/>
            <a:chOff x="3136391" y="3657737"/>
            <a:chExt cx="553383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023391-72EF-804B-8885-E98F0BE60E56}"/>
                </a:ext>
              </a:extLst>
            </p:cNvPr>
            <p:cNvSpPr txBox="1"/>
            <p:nvPr/>
          </p:nvSpPr>
          <p:spPr>
            <a:xfrm>
              <a:off x="3136391" y="3657737"/>
              <a:ext cx="2109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R2 score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72E71-DB92-2049-AEE6-374BC88B9648}"/>
                </a:ext>
              </a:extLst>
            </p:cNvPr>
            <p:cNvSpPr txBox="1"/>
            <p:nvPr/>
          </p:nvSpPr>
          <p:spPr>
            <a:xfrm>
              <a:off x="6560625" y="3657737"/>
              <a:ext cx="2109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MAE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4B98F0-4810-B54D-AE0D-6B45AC1F4965}"/>
              </a:ext>
            </a:extLst>
          </p:cNvPr>
          <p:cNvSpPr txBox="1"/>
          <p:nvPr/>
        </p:nvSpPr>
        <p:spPr>
          <a:xfrm>
            <a:off x="6724743" y="4600344"/>
            <a:ext cx="1528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96FF"/>
                </a:solidFill>
              </a:rPr>
              <a:t>58.6</a:t>
            </a:r>
          </a:p>
        </p:txBody>
      </p:sp>
    </p:spTree>
    <p:extLst>
      <p:ext uri="{BB962C8B-B14F-4D97-AF65-F5344CB8AC3E}">
        <p14:creationId xmlns:p14="http://schemas.microsoft.com/office/powerpoint/2010/main" val="215428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A818-EF3A-B247-AD11-D04A586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OLS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6FFA-D20F-6E46-9551-4D54311E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/>
              <a:t> Increase data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Add more descriptive variables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Time lag in tweets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02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Franklin Gothic Book</vt:lpstr>
      <vt:lpstr>Tw Cen MT</vt:lpstr>
      <vt:lpstr>Tw Cen MT Condensed</vt:lpstr>
      <vt:lpstr>Wingdings</vt:lpstr>
      <vt:lpstr>Wingdings 3</vt:lpstr>
      <vt:lpstr>Integral</vt:lpstr>
      <vt:lpstr>Bitcoin price and tweets</vt:lpstr>
      <vt:lpstr>API Twitter</vt:lpstr>
      <vt:lpstr>PowerPoint Presentation</vt:lpstr>
      <vt:lpstr>sentiment ANALYSIS</vt:lpstr>
      <vt:lpstr>Correlations</vt:lpstr>
      <vt:lpstr>machine LEARNING</vt:lpstr>
      <vt:lpstr>Improving OLS AND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and tweets</dc:title>
  <dc:creator>Dersjant, J. (Jennifer)</dc:creator>
  <cp:lastModifiedBy>Dersjant, J. (Jennifer)</cp:lastModifiedBy>
  <cp:revision>1</cp:revision>
  <dcterms:created xsi:type="dcterms:W3CDTF">2021-08-25T13:35:31Z</dcterms:created>
  <dcterms:modified xsi:type="dcterms:W3CDTF">2021-08-25T15:32:48Z</dcterms:modified>
</cp:coreProperties>
</file>