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65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44D8C-E6BD-D241-ADC8-03BB78A6F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</a:t>
            </a:r>
            <a:r>
              <a:rPr lang="nl-NL" b="1" dirty="0" err="1"/>
              <a:t>Did</a:t>
            </a:r>
            <a:r>
              <a:rPr lang="nl-NL" b="1" dirty="0"/>
              <a:t> COVID affect </a:t>
            </a:r>
            <a:r>
              <a:rPr lang="nl-NL" b="1" dirty="0" err="1"/>
              <a:t>happiness</a:t>
            </a:r>
            <a:r>
              <a:rPr lang="nl-NL" b="1" dirty="0"/>
              <a:t> levels </a:t>
            </a:r>
            <a:r>
              <a:rPr lang="nl-NL" b="1" dirty="0" err="1"/>
              <a:t>across</a:t>
            </a:r>
            <a:r>
              <a:rPr lang="nl-NL" b="1" dirty="0"/>
              <a:t> </a:t>
            </a:r>
            <a:r>
              <a:rPr lang="nl-NL" b="1" dirty="0" err="1"/>
              <a:t>countries</a:t>
            </a:r>
            <a:r>
              <a:rPr lang="nl-NL" b="1" dirty="0"/>
              <a:t>?”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04946E-9ACE-AE46-9485-9686E8886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happiness team: </a:t>
            </a:r>
            <a:r>
              <a:rPr lang="en-GB" dirty="0" err="1"/>
              <a:t>Uroš</a:t>
            </a:r>
            <a:r>
              <a:rPr lang="en-GB" dirty="0"/>
              <a:t> </a:t>
            </a:r>
            <a:r>
              <a:rPr lang="en-GB" dirty="0" err="1"/>
              <a:t>Petković</a:t>
            </a:r>
            <a:r>
              <a:rPr lang="en-GB" dirty="0"/>
              <a:t>, Andre Novikov, </a:t>
            </a:r>
            <a:r>
              <a:rPr lang="en-GB" dirty="0" err="1"/>
              <a:t>Axana</a:t>
            </a:r>
            <a:r>
              <a:rPr lang="en-GB" dirty="0"/>
              <a:t> Raiser, Jennifer Dersjant</a:t>
            </a:r>
          </a:p>
        </p:txBody>
      </p:sp>
    </p:spTree>
    <p:extLst>
      <p:ext uri="{BB962C8B-B14F-4D97-AF65-F5344CB8AC3E}">
        <p14:creationId xmlns:p14="http://schemas.microsoft.com/office/powerpoint/2010/main" val="188525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0E877-3309-4C44-9D4D-B83264F8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 &amp; cleaning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98EE8-47C4-2445-9356-83F837B1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- Data from World Health Organization and World Happiness Report (Kaggle)</a:t>
            </a:r>
          </a:p>
          <a:p>
            <a:r>
              <a:rPr lang="en-GB" dirty="0"/>
              <a:t>- Time series data from 2019 until 2021, 3 different csv’s that are concatenated </a:t>
            </a:r>
          </a:p>
          <a:p>
            <a:r>
              <a:rPr lang="en-GB" dirty="0"/>
              <a:t>- Y Variable: happiness index for XX countries</a:t>
            </a:r>
          </a:p>
          <a:p>
            <a:r>
              <a:rPr lang="en-GB" dirty="0"/>
              <a:t>- X Variable: GDP, cumulative death cases, cumulative infected cases, total number of vaccinated people</a:t>
            </a:r>
          </a:p>
          <a:p>
            <a:r>
              <a:rPr lang="en-GB" dirty="0"/>
              <a:t>- GDP: replacing nulls by the mean</a:t>
            </a:r>
          </a:p>
          <a:p>
            <a:r>
              <a:rPr lang="en-GB" dirty="0"/>
              <a:t>- No great outliers and (perfect) multicollinearity </a:t>
            </a:r>
          </a:p>
          <a:p>
            <a:r>
              <a:rPr lang="en-GB" dirty="0"/>
              <a:t>- COVID cases were per month, some data cleaning needed to be done to get it to year</a:t>
            </a:r>
          </a:p>
          <a:p>
            <a:r>
              <a:rPr lang="en-GB" dirty="0"/>
              <a:t>- </a:t>
            </a:r>
            <a:r>
              <a:rPr lang="en-GB"/>
              <a:t>GIT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358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Integraal</Template>
  <TotalTime>1174</TotalTime>
  <Words>123</Words>
  <Application>Microsoft Macintosh PowerPoint</Application>
  <PresentationFormat>Breedbeeld</PresentationFormat>
  <Paragraphs>11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Tw Cen MT</vt:lpstr>
      <vt:lpstr>Tw Cen MT Condensed</vt:lpstr>
      <vt:lpstr>Wingdings 3</vt:lpstr>
      <vt:lpstr>Integraal</vt:lpstr>
      <vt:lpstr>“Did COVID affect happiness levels across countries?”</vt:lpstr>
      <vt:lpstr>Data collection &amp; cleaning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“Did COVID affect happiness levels across countries? 🌎 🌈😷</dc:title>
  <dc:creator>Dersjant, J. (Jennifer)</dc:creator>
  <cp:lastModifiedBy>Dersjant, J. (Jennifer)</cp:lastModifiedBy>
  <cp:revision>4</cp:revision>
  <dcterms:created xsi:type="dcterms:W3CDTF">2021-06-28T14:35:33Z</dcterms:created>
  <dcterms:modified xsi:type="dcterms:W3CDTF">2021-06-29T10:10:01Z</dcterms:modified>
</cp:coreProperties>
</file>