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bold.fntdata"/><Relationship Id="rId10" Type="http://schemas.openxmlformats.org/officeDocument/2006/relationships/slide" Target="slides/slide5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8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3d9513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3d9513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d95139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3d95139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3d95139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3d95139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4d6da3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84d6da3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4d6da3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4d6da3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concept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613ebb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8613ebb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3d95139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3d95139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613ebb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613ebb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613ebb5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613ebb5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8613ebb5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8613ebb5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3d9513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63d9513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613ebb5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613ebb5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8613ebb5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8613ebb5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8613ebb5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8613ebb5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8613ebb5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8613ebb5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4d6da3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84d6da3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555bb62ae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555bb62a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7dbba6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57dbba6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3d95139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3d95139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3d9513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3d9513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3d95139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3d95139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3d9513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3d9513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4d6da3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4d6da3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3d95139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3d95139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3d9513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3d9513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aucedem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575300" y="1452825"/>
            <a:ext cx="4302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542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5.  Approach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 	Automatic test.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6.  Pass/Fail criteria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 	Pass criteria: The test result is consistent with the expected result.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 	Fail criteria: Compile fail.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 	The test result is inconsistent with the expected result.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7.  Suspension and resumption criteria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	Suspension criteria: The end of a wor</a:t>
            </a:r>
            <a:r>
              <a:rPr lang="en" sz="885">
                <a:latin typeface="Arial"/>
                <a:ea typeface="Arial"/>
                <a:cs typeface="Arial"/>
                <a:sym typeface="Arial"/>
              </a:rPr>
              <a:t>kday,</a:t>
            </a:r>
            <a:r>
              <a:rPr lang="en" sz="885">
                <a:latin typeface="Arial"/>
                <a:ea typeface="Arial"/>
                <a:cs typeface="Arial"/>
                <a:sym typeface="Arial"/>
              </a:rPr>
              <a:t>or critical defects found.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	Resumption criteria: The next morning of a workday.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8.  Test deliverables </a:t>
            </a:r>
            <a:endParaRPr sz="8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885">
                <a:latin typeface="Arial"/>
                <a:ea typeface="Arial"/>
                <a:cs typeface="Arial"/>
                <a:sym typeface="Arial"/>
              </a:rPr>
              <a:t>	Automatic test cases.</a:t>
            </a:r>
            <a:endParaRPr sz="88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9.  Test environment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PC with windows 10 or Ubuntu 20.0x; Mac with MacOS 10.15.7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Github. Google </a:t>
            </a:r>
            <a:r>
              <a:rPr lang="en" sz="985">
                <a:latin typeface="Arial"/>
                <a:ea typeface="Arial"/>
                <a:cs typeface="Arial"/>
                <a:sym typeface="Arial"/>
              </a:rPr>
              <a:t>chrome</a:t>
            </a:r>
            <a:r>
              <a:rPr lang="en" sz="985">
                <a:latin typeface="Arial"/>
                <a:ea typeface="Arial"/>
                <a:cs typeface="Arial"/>
                <a:sym typeface="Arial"/>
              </a:rPr>
              <a:t>.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10.  Staffing and training needs 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Educational background or training of software testing.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11.  Scheduling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10/25/2021, open source code received, all tests are designed.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11/01/2021, establish the testing plan.</a:t>
            </a:r>
            <a:endParaRPr sz="985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85">
                <a:latin typeface="Arial"/>
                <a:ea typeface="Arial"/>
                <a:cs typeface="Arial"/>
                <a:sym typeface="Arial"/>
              </a:rPr>
              <a:t>11/15/2021, </a:t>
            </a:r>
            <a:r>
              <a:rPr lang="en" sz="985">
                <a:latin typeface="Arial"/>
                <a:ea typeface="Arial"/>
                <a:cs typeface="Arial"/>
                <a:sym typeface="Arial"/>
              </a:rPr>
              <a:t>all tests are completed and recorded</a:t>
            </a:r>
            <a:r>
              <a:rPr lang="en" sz="985">
                <a:latin typeface="Arial"/>
                <a:ea typeface="Arial"/>
                <a:cs typeface="Arial"/>
                <a:sym typeface="Arial"/>
              </a:rPr>
              <a:t>.</a:t>
            </a:r>
            <a:endParaRPr sz="98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 Risks and Contingencies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source code is not completed as expected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Tight delivery deadline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14. Testing Costs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Costs of planning and designing the tests: $360.00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Costs of acquiring the hardware and software necessary for the tests: $530.00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Costs to support the test environment: $0.00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Costs of executing the tests: $500.00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Costs of recording and analyzing test results: $400.00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Total: $1790.00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15. Approval Status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Approve.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2512600" y="149595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Test Tool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136500"/>
            <a:ext cx="85206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Tool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3416200" y="1056175"/>
            <a:ext cx="55218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Selenium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is a free (open-source) automated testing framework used to validate web applications across different browsers and platforms.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Multiple programming languages like Java, C#, Python etc to create Selenium Test Scripts. Testing done using the Selenium testing tool is usually referred to as Selenium Testing.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ot ju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st a single tool but a suite of software, each piece catering to different Selenium QA testing needs of an organization. Here is the list of tools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Selenium Integrated Development Environment (IDE)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Selenium Remote Control (RC)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WebDriver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Selenium Grid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" y="1056175"/>
            <a:ext cx="2750575" cy="19254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>
                <a:highlight>
                  <a:srgbClr val="FFFFFF"/>
                </a:highlight>
              </a:rPr>
              <a:t>Advantages and Disadvantages of Selenium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39675" y="1225225"/>
            <a:ext cx="4339500" cy="335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1) Selenium is an Open Source Software.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2) Selenium supports various programming languages to write programs (Test scripts)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3) Selenium supports various operating systems (MS Windows, Linux, Macintosh etc...)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4) Selenium supports various Browsers (Mozilla Firefox, Google Chrome, IE, Opera, Safari etc...)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5) Selenium supports Parallel Test Execution.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6) Selenium uses fewer Hardware resources.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4725725" y="1225225"/>
            <a:ext cx="4267500" cy="335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1) No reliable Technical Support from anybody.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905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2) It supports Web-based applications only.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3) Difficult to use, takes more time to create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Test cases.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4) Difficult to Setup Test Environment when it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compares to Vendor Tools like UFT, RFT, SilkTest etc...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2549400" y="1504476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Project Introduction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 LABS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88" y="1014475"/>
            <a:ext cx="3465074" cy="32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70800"/>
            <a:ext cx="85206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Product Page</a:t>
            </a:r>
            <a:endParaRPr sz="3200"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2028" l="0" r="0" t="0"/>
          <a:stretch/>
        </p:blipFill>
        <p:spPr>
          <a:xfrm>
            <a:off x="1276413" y="586313"/>
            <a:ext cx="6591174" cy="41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70800"/>
            <a:ext cx="85206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Cart</a:t>
            </a:r>
            <a:r>
              <a:rPr lang="en" sz="3200"/>
              <a:t> Page</a:t>
            </a:r>
            <a:endParaRPr sz="32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00" y="640300"/>
            <a:ext cx="7162609" cy="41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 Member 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Plan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Demo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Result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00"/>
            <a:ext cx="85206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Check out Information</a:t>
            </a:r>
            <a:endParaRPr sz="3200"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50" y="640300"/>
            <a:ext cx="8193351" cy="41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00"/>
            <a:ext cx="85206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Total Item Information</a:t>
            </a:r>
            <a:endParaRPr sz="3200"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75" y="640300"/>
            <a:ext cx="6751070" cy="419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2549400" y="1504476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Test 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2433325"/>
            <a:ext cx="85206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SWAG LABS TEST DEMO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2549400" y="1504476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Test Result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173"/>
              <a:buFont typeface="Arial"/>
              <a:buNone/>
            </a:pPr>
            <a:r>
              <a:rPr lang="en" sz="6900"/>
              <a:t>Test result</a:t>
            </a:r>
            <a:endParaRPr sz="6900"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1625"/>
            <a:ext cx="4496878" cy="2564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75" y="1624725"/>
            <a:ext cx="4267200" cy="25586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177950" y="1453225"/>
            <a:ext cx="5152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Team Member Introduction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Introduction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Shih-Li Hsu (hsushihli@gmail.com)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Jennifer Wu (chihyi1126@csu.fullerton.edu)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Gan Liu (lgvincent@csu.fullerton.edu)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888525" y="1461776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Project Introduction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98600" y="1216625"/>
            <a:ext cx="874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project: SWAGLABS.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purpose: To test the function of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SWAGLABS website is satisfied for the client side or not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Working Process: Using Selenium to test the operation of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SWAGLABS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Testing Methodology: Automation 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Automation Testing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98600" y="1216625"/>
            <a:ext cx="874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Automation Testing is the use of software separate from the software being tested to control the execution of tests and the comparison of actual outcomes with predicted outcomes.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2598025" y="1572826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Test Plan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  Test plan identifier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CPSC 542 Group Project Test Plan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 Introduction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test plan is for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if all functions 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SWAGLABS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project will be works correctly.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 Items to be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tested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URL being tested</a:t>
            </a:r>
            <a:r>
              <a:rPr lang="en" sz="186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6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https://www.saucedemo.com/</a:t>
            </a:r>
            <a:endParaRPr sz="186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Unit 1 Testing: Login.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Unit 2 Testing: Add items.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42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Unit 3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Testing: Shopping Cart.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  Features to be tested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display the result message in Selenium.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