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DEEB"/>
    <a:srgbClr val="FCA0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75" d="100"/>
          <a:sy n="75" d="100"/>
        </p:scale>
        <p:origin x="2514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EED18-138D-4D84-8881-0955803F60B8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F0A27-9A21-4F47-B0A9-C03441E11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349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EED18-138D-4D84-8881-0955803F60B8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F0A27-9A21-4F47-B0A9-C03441E11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276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EED18-138D-4D84-8881-0955803F60B8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F0A27-9A21-4F47-B0A9-C03441E11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16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EED18-138D-4D84-8881-0955803F60B8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F0A27-9A21-4F47-B0A9-C03441E11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511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EED18-138D-4D84-8881-0955803F60B8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F0A27-9A21-4F47-B0A9-C03441E11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62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EED18-138D-4D84-8881-0955803F60B8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F0A27-9A21-4F47-B0A9-C03441E11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16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EED18-138D-4D84-8881-0955803F60B8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F0A27-9A21-4F47-B0A9-C03441E11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75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EED18-138D-4D84-8881-0955803F60B8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F0A27-9A21-4F47-B0A9-C03441E11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3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EED18-138D-4D84-8881-0955803F60B8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F0A27-9A21-4F47-B0A9-C03441E11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467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EED18-138D-4D84-8881-0955803F60B8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F0A27-9A21-4F47-B0A9-C03441E11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12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EED18-138D-4D84-8881-0955803F60B8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F0A27-9A21-4F47-B0A9-C03441E11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91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EED18-138D-4D84-8881-0955803F60B8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F0A27-9A21-4F47-B0A9-C03441E11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8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群組 15"/>
          <p:cNvGrpSpPr/>
          <p:nvPr/>
        </p:nvGrpSpPr>
        <p:grpSpPr>
          <a:xfrm rot="18816078">
            <a:off x="46482" y="23651"/>
            <a:ext cx="765109" cy="796003"/>
            <a:chOff x="466725" y="2162175"/>
            <a:chExt cx="1012825" cy="1069975"/>
          </a:xfrm>
        </p:grpSpPr>
        <p:sp>
          <p:nvSpPr>
            <p:cNvPr id="6" name="矩形 5"/>
            <p:cNvSpPr/>
            <p:nvPr/>
          </p:nvSpPr>
          <p:spPr>
            <a:xfrm>
              <a:off x="4667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0636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cxnSp>
          <p:nvCxnSpPr>
            <p:cNvPr id="9" name="直線接點 8"/>
            <p:cNvCxnSpPr/>
            <p:nvPr/>
          </p:nvCxnSpPr>
          <p:spPr>
            <a:xfrm>
              <a:off x="879475" y="2466975"/>
              <a:ext cx="0" cy="371475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>
            <a:xfrm flipH="1">
              <a:off x="1054100" y="2381250"/>
              <a:ext cx="9525" cy="850900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群組 16"/>
          <p:cNvGrpSpPr/>
          <p:nvPr/>
        </p:nvGrpSpPr>
        <p:grpSpPr>
          <a:xfrm rot="18816078">
            <a:off x="46377" y="939776"/>
            <a:ext cx="765109" cy="796003"/>
            <a:chOff x="466725" y="2162175"/>
            <a:chExt cx="1012825" cy="1069975"/>
          </a:xfrm>
        </p:grpSpPr>
        <p:sp>
          <p:nvSpPr>
            <p:cNvPr id="18" name="矩形 17"/>
            <p:cNvSpPr/>
            <p:nvPr/>
          </p:nvSpPr>
          <p:spPr>
            <a:xfrm>
              <a:off x="4667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0636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cxnSp>
          <p:nvCxnSpPr>
            <p:cNvPr id="20" name="直線接點 19"/>
            <p:cNvCxnSpPr/>
            <p:nvPr/>
          </p:nvCxnSpPr>
          <p:spPr>
            <a:xfrm>
              <a:off x="879475" y="2466975"/>
              <a:ext cx="0" cy="371475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 flipH="1">
              <a:off x="1054100" y="2381250"/>
              <a:ext cx="9525" cy="850900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群組 21"/>
          <p:cNvGrpSpPr/>
          <p:nvPr/>
        </p:nvGrpSpPr>
        <p:grpSpPr>
          <a:xfrm rot="18816078">
            <a:off x="32968" y="1844116"/>
            <a:ext cx="765109" cy="796003"/>
            <a:chOff x="466725" y="2162175"/>
            <a:chExt cx="1012825" cy="1069975"/>
          </a:xfrm>
        </p:grpSpPr>
        <p:sp>
          <p:nvSpPr>
            <p:cNvPr id="23" name="矩形 22"/>
            <p:cNvSpPr/>
            <p:nvPr/>
          </p:nvSpPr>
          <p:spPr>
            <a:xfrm>
              <a:off x="4667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0636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cxnSp>
          <p:nvCxnSpPr>
            <p:cNvPr id="25" name="直線接點 24"/>
            <p:cNvCxnSpPr/>
            <p:nvPr/>
          </p:nvCxnSpPr>
          <p:spPr>
            <a:xfrm>
              <a:off x="879475" y="2466975"/>
              <a:ext cx="0" cy="371475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>
            <a:xfrm flipH="1">
              <a:off x="1054100" y="2381250"/>
              <a:ext cx="9525" cy="850900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群組 26"/>
          <p:cNvGrpSpPr/>
          <p:nvPr/>
        </p:nvGrpSpPr>
        <p:grpSpPr>
          <a:xfrm rot="18816078">
            <a:off x="46377" y="2732524"/>
            <a:ext cx="765109" cy="796003"/>
            <a:chOff x="466725" y="2162175"/>
            <a:chExt cx="1012825" cy="1069975"/>
          </a:xfrm>
        </p:grpSpPr>
        <p:sp>
          <p:nvSpPr>
            <p:cNvPr id="28" name="矩形 27"/>
            <p:cNvSpPr/>
            <p:nvPr/>
          </p:nvSpPr>
          <p:spPr>
            <a:xfrm>
              <a:off x="4667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0636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cxnSp>
          <p:nvCxnSpPr>
            <p:cNvPr id="30" name="直線接點 29"/>
            <p:cNvCxnSpPr/>
            <p:nvPr/>
          </p:nvCxnSpPr>
          <p:spPr>
            <a:xfrm>
              <a:off x="879475" y="2466975"/>
              <a:ext cx="0" cy="371475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 flipH="1">
              <a:off x="1054100" y="2381250"/>
              <a:ext cx="9525" cy="850900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群組 31"/>
          <p:cNvGrpSpPr/>
          <p:nvPr/>
        </p:nvGrpSpPr>
        <p:grpSpPr>
          <a:xfrm rot="18816078">
            <a:off x="37730" y="3620931"/>
            <a:ext cx="765109" cy="796003"/>
            <a:chOff x="466725" y="2162175"/>
            <a:chExt cx="1012825" cy="1069975"/>
          </a:xfrm>
        </p:grpSpPr>
        <p:sp>
          <p:nvSpPr>
            <p:cNvPr id="33" name="矩形 32"/>
            <p:cNvSpPr/>
            <p:nvPr/>
          </p:nvSpPr>
          <p:spPr>
            <a:xfrm>
              <a:off x="4667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0636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cxnSp>
          <p:nvCxnSpPr>
            <p:cNvPr id="35" name="直線接點 34"/>
            <p:cNvCxnSpPr/>
            <p:nvPr/>
          </p:nvCxnSpPr>
          <p:spPr>
            <a:xfrm>
              <a:off x="879475" y="2466975"/>
              <a:ext cx="0" cy="371475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 flipH="1">
              <a:off x="1054100" y="2381250"/>
              <a:ext cx="9525" cy="850900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群組 36"/>
          <p:cNvGrpSpPr/>
          <p:nvPr/>
        </p:nvGrpSpPr>
        <p:grpSpPr>
          <a:xfrm rot="18816078">
            <a:off x="46376" y="4547341"/>
            <a:ext cx="765109" cy="796003"/>
            <a:chOff x="466725" y="2162175"/>
            <a:chExt cx="1012825" cy="1069975"/>
          </a:xfrm>
        </p:grpSpPr>
        <p:sp>
          <p:nvSpPr>
            <p:cNvPr id="38" name="矩形 37"/>
            <p:cNvSpPr/>
            <p:nvPr/>
          </p:nvSpPr>
          <p:spPr>
            <a:xfrm>
              <a:off x="4667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0636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cxnSp>
          <p:nvCxnSpPr>
            <p:cNvPr id="40" name="直線接點 39"/>
            <p:cNvCxnSpPr/>
            <p:nvPr/>
          </p:nvCxnSpPr>
          <p:spPr>
            <a:xfrm>
              <a:off x="879475" y="2466975"/>
              <a:ext cx="0" cy="371475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/>
            <p:cNvCxnSpPr/>
            <p:nvPr/>
          </p:nvCxnSpPr>
          <p:spPr>
            <a:xfrm flipH="1">
              <a:off x="1054100" y="2381250"/>
              <a:ext cx="9525" cy="850900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群組 41"/>
          <p:cNvGrpSpPr/>
          <p:nvPr/>
        </p:nvGrpSpPr>
        <p:grpSpPr>
          <a:xfrm rot="18816078">
            <a:off x="46375" y="5473751"/>
            <a:ext cx="765109" cy="796003"/>
            <a:chOff x="466725" y="2162175"/>
            <a:chExt cx="1012825" cy="1069975"/>
          </a:xfrm>
        </p:grpSpPr>
        <p:sp>
          <p:nvSpPr>
            <p:cNvPr id="43" name="矩形 42"/>
            <p:cNvSpPr/>
            <p:nvPr/>
          </p:nvSpPr>
          <p:spPr>
            <a:xfrm>
              <a:off x="4667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10636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cxnSp>
          <p:nvCxnSpPr>
            <p:cNvPr id="45" name="直線接點 44"/>
            <p:cNvCxnSpPr/>
            <p:nvPr/>
          </p:nvCxnSpPr>
          <p:spPr>
            <a:xfrm>
              <a:off x="879475" y="2466975"/>
              <a:ext cx="0" cy="371475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/>
            <p:cNvCxnSpPr/>
            <p:nvPr/>
          </p:nvCxnSpPr>
          <p:spPr>
            <a:xfrm flipH="1">
              <a:off x="1054100" y="2381250"/>
              <a:ext cx="9525" cy="850900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群組 46"/>
          <p:cNvGrpSpPr/>
          <p:nvPr/>
        </p:nvGrpSpPr>
        <p:grpSpPr>
          <a:xfrm rot="18816078">
            <a:off x="60289" y="6400160"/>
            <a:ext cx="765109" cy="796003"/>
            <a:chOff x="466725" y="2162175"/>
            <a:chExt cx="1012825" cy="1069975"/>
          </a:xfrm>
        </p:grpSpPr>
        <p:sp>
          <p:nvSpPr>
            <p:cNvPr id="48" name="矩形 47"/>
            <p:cNvSpPr/>
            <p:nvPr/>
          </p:nvSpPr>
          <p:spPr>
            <a:xfrm>
              <a:off x="4667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10636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cxnSp>
          <p:nvCxnSpPr>
            <p:cNvPr id="50" name="直線接點 49"/>
            <p:cNvCxnSpPr/>
            <p:nvPr/>
          </p:nvCxnSpPr>
          <p:spPr>
            <a:xfrm>
              <a:off x="879475" y="2466975"/>
              <a:ext cx="0" cy="371475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/>
            <p:cNvCxnSpPr/>
            <p:nvPr/>
          </p:nvCxnSpPr>
          <p:spPr>
            <a:xfrm flipH="1">
              <a:off x="1054100" y="2381250"/>
              <a:ext cx="9525" cy="850900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群組 51"/>
          <p:cNvGrpSpPr/>
          <p:nvPr/>
        </p:nvGrpSpPr>
        <p:grpSpPr>
          <a:xfrm rot="18816078">
            <a:off x="947684" y="23650"/>
            <a:ext cx="765109" cy="796003"/>
            <a:chOff x="466725" y="2162175"/>
            <a:chExt cx="1012825" cy="1069975"/>
          </a:xfrm>
        </p:grpSpPr>
        <p:sp>
          <p:nvSpPr>
            <p:cNvPr id="53" name="矩形 52"/>
            <p:cNvSpPr/>
            <p:nvPr/>
          </p:nvSpPr>
          <p:spPr>
            <a:xfrm>
              <a:off x="4667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10636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cxnSp>
          <p:nvCxnSpPr>
            <p:cNvPr id="55" name="直線接點 54"/>
            <p:cNvCxnSpPr/>
            <p:nvPr/>
          </p:nvCxnSpPr>
          <p:spPr>
            <a:xfrm>
              <a:off x="879475" y="2466975"/>
              <a:ext cx="0" cy="371475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/>
            <p:nvPr/>
          </p:nvCxnSpPr>
          <p:spPr>
            <a:xfrm flipH="1">
              <a:off x="1054100" y="2381250"/>
              <a:ext cx="9525" cy="850900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群組 56"/>
          <p:cNvGrpSpPr/>
          <p:nvPr/>
        </p:nvGrpSpPr>
        <p:grpSpPr>
          <a:xfrm rot="18816078">
            <a:off x="947579" y="939775"/>
            <a:ext cx="765109" cy="796003"/>
            <a:chOff x="466725" y="2162175"/>
            <a:chExt cx="1012825" cy="1069975"/>
          </a:xfrm>
        </p:grpSpPr>
        <p:sp>
          <p:nvSpPr>
            <p:cNvPr id="58" name="矩形 57"/>
            <p:cNvSpPr/>
            <p:nvPr/>
          </p:nvSpPr>
          <p:spPr>
            <a:xfrm>
              <a:off x="4667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10636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cxnSp>
          <p:nvCxnSpPr>
            <p:cNvPr id="60" name="直線接點 59"/>
            <p:cNvCxnSpPr/>
            <p:nvPr/>
          </p:nvCxnSpPr>
          <p:spPr>
            <a:xfrm>
              <a:off x="879475" y="2466975"/>
              <a:ext cx="0" cy="371475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/>
            <p:cNvCxnSpPr/>
            <p:nvPr/>
          </p:nvCxnSpPr>
          <p:spPr>
            <a:xfrm flipH="1">
              <a:off x="1054100" y="2381250"/>
              <a:ext cx="9525" cy="850900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群組 61"/>
          <p:cNvGrpSpPr/>
          <p:nvPr/>
        </p:nvGrpSpPr>
        <p:grpSpPr>
          <a:xfrm rot="18816078">
            <a:off x="934170" y="1844115"/>
            <a:ext cx="765109" cy="796003"/>
            <a:chOff x="466725" y="2162175"/>
            <a:chExt cx="1012825" cy="1069975"/>
          </a:xfrm>
        </p:grpSpPr>
        <p:sp>
          <p:nvSpPr>
            <p:cNvPr id="63" name="矩形 62"/>
            <p:cNvSpPr/>
            <p:nvPr/>
          </p:nvSpPr>
          <p:spPr>
            <a:xfrm>
              <a:off x="4667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10636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cxnSp>
          <p:nvCxnSpPr>
            <p:cNvPr id="65" name="直線接點 64"/>
            <p:cNvCxnSpPr/>
            <p:nvPr/>
          </p:nvCxnSpPr>
          <p:spPr>
            <a:xfrm>
              <a:off x="879475" y="2466975"/>
              <a:ext cx="0" cy="371475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/>
            <p:cNvCxnSpPr/>
            <p:nvPr/>
          </p:nvCxnSpPr>
          <p:spPr>
            <a:xfrm flipH="1">
              <a:off x="1054100" y="2381250"/>
              <a:ext cx="9525" cy="850900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群組 66"/>
          <p:cNvGrpSpPr/>
          <p:nvPr/>
        </p:nvGrpSpPr>
        <p:grpSpPr>
          <a:xfrm rot="18816078">
            <a:off x="947579" y="2732523"/>
            <a:ext cx="765109" cy="796003"/>
            <a:chOff x="466725" y="2162175"/>
            <a:chExt cx="1012825" cy="1069975"/>
          </a:xfrm>
        </p:grpSpPr>
        <p:sp>
          <p:nvSpPr>
            <p:cNvPr id="68" name="矩形 67"/>
            <p:cNvSpPr/>
            <p:nvPr/>
          </p:nvSpPr>
          <p:spPr>
            <a:xfrm>
              <a:off x="4667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10636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cxnSp>
          <p:nvCxnSpPr>
            <p:cNvPr id="70" name="直線接點 69"/>
            <p:cNvCxnSpPr/>
            <p:nvPr/>
          </p:nvCxnSpPr>
          <p:spPr>
            <a:xfrm>
              <a:off x="879475" y="2466975"/>
              <a:ext cx="0" cy="371475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接點 70"/>
            <p:cNvCxnSpPr/>
            <p:nvPr/>
          </p:nvCxnSpPr>
          <p:spPr>
            <a:xfrm flipH="1">
              <a:off x="1054100" y="2381250"/>
              <a:ext cx="9525" cy="850900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群組 71"/>
          <p:cNvGrpSpPr/>
          <p:nvPr/>
        </p:nvGrpSpPr>
        <p:grpSpPr>
          <a:xfrm rot="18816078">
            <a:off x="938932" y="3620930"/>
            <a:ext cx="765109" cy="796003"/>
            <a:chOff x="466725" y="2162175"/>
            <a:chExt cx="1012825" cy="1069975"/>
          </a:xfrm>
        </p:grpSpPr>
        <p:sp>
          <p:nvSpPr>
            <p:cNvPr id="73" name="矩形 72"/>
            <p:cNvSpPr/>
            <p:nvPr/>
          </p:nvSpPr>
          <p:spPr>
            <a:xfrm>
              <a:off x="4667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10636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cxnSp>
          <p:nvCxnSpPr>
            <p:cNvPr id="75" name="直線接點 74"/>
            <p:cNvCxnSpPr/>
            <p:nvPr/>
          </p:nvCxnSpPr>
          <p:spPr>
            <a:xfrm>
              <a:off x="879475" y="2466975"/>
              <a:ext cx="0" cy="371475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接點 75"/>
            <p:cNvCxnSpPr/>
            <p:nvPr/>
          </p:nvCxnSpPr>
          <p:spPr>
            <a:xfrm flipH="1">
              <a:off x="1054100" y="2381250"/>
              <a:ext cx="9525" cy="850900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群組 76"/>
          <p:cNvGrpSpPr/>
          <p:nvPr/>
        </p:nvGrpSpPr>
        <p:grpSpPr>
          <a:xfrm rot="18816078">
            <a:off x="947578" y="4547340"/>
            <a:ext cx="765109" cy="796003"/>
            <a:chOff x="466725" y="2162175"/>
            <a:chExt cx="1012825" cy="1069975"/>
          </a:xfrm>
        </p:grpSpPr>
        <p:sp>
          <p:nvSpPr>
            <p:cNvPr id="78" name="矩形 77"/>
            <p:cNvSpPr/>
            <p:nvPr/>
          </p:nvSpPr>
          <p:spPr>
            <a:xfrm>
              <a:off x="4667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10636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cxnSp>
          <p:nvCxnSpPr>
            <p:cNvPr id="80" name="直線接點 79"/>
            <p:cNvCxnSpPr/>
            <p:nvPr/>
          </p:nvCxnSpPr>
          <p:spPr>
            <a:xfrm>
              <a:off x="879475" y="2466975"/>
              <a:ext cx="0" cy="371475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接點 80"/>
            <p:cNvCxnSpPr/>
            <p:nvPr/>
          </p:nvCxnSpPr>
          <p:spPr>
            <a:xfrm flipH="1">
              <a:off x="1054100" y="2381250"/>
              <a:ext cx="9525" cy="850900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群組 81"/>
          <p:cNvGrpSpPr/>
          <p:nvPr/>
        </p:nvGrpSpPr>
        <p:grpSpPr>
          <a:xfrm rot="18816078">
            <a:off x="947577" y="5473750"/>
            <a:ext cx="765109" cy="796003"/>
            <a:chOff x="466725" y="2162175"/>
            <a:chExt cx="1012825" cy="1069975"/>
          </a:xfrm>
        </p:grpSpPr>
        <p:sp>
          <p:nvSpPr>
            <p:cNvPr id="83" name="矩形 82"/>
            <p:cNvSpPr/>
            <p:nvPr/>
          </p:nvSpPr>
          <p:spPr>
            <a:xfrm>
              <a:off x="4667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10636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cxnSp>
          <p:nvCxnSpPr>
            <p:cNvPr id="85" name="直線接點 84"/>
            <p:cNvCxnSpPr/>
            <p:nvPr/>
          </p:nvCxnSpPr>
          <p:spPr>
            <a:xfrm>
              <a:off x="879475" y="2466975"/>
              <a:ext cx="0" cy="371475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接點 85"/>
            <p:cNvCxnSpPr/>
            <p:nvPr/>
          </p:nvCxnSpPr>
          <p:spPr>
            <a:xfrm flipH="1">
              <a:off x="1054100" y="2381250"/>
              <a:ext cx="9525" cy="850900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群組 86"/>
          <p:cNvGrpSpPr/>
          <p:nvPr/>
        </p:nvGrpSpPr>
        <p:grpSpPr>
          <a:xfrm rot="18816078">
            <a:off x="961491" y="6400159"/>
            <a:ext cx="765109" cy="796003"/>
            <a:chOff x="466725" y="2162175"/>
            <a:chExt cx="1012825" cy="1069975"/>
          </a:xfrm>
        </p:grpSpPr>
        <p:sp>
          <p:nvSpPr>
            <p:cNvPr id="88" name="矩形 87"/>
            <p:cNvSpPr/>
            <p:nvPr/>
          </p:nvSpPr>
          <p:spPr>
            <a:xfrm>
              <a:off x="4667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10636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cxnSp>
          <p:nvCxnSpPr>
            <p:cNvPr id="90" name="直線接點 89"/>
            <p:cNvCxnSpPr/>
            <p:nvPr/>
          </p:nvCxnSpPr>
          <p:spPr>
            <a:xfrm>
              <a:off x="879475" y="2466975"/>
              <a:ext cx="0" cy="371475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接點 90"/>
            <p:cNvCxnSpPr/>
            <p:nvPr/>
          </p:nvCxnSpPr>
          <p:spPr>
            <a:xfrm flipH="1">
              <a:off x="1054100" y="2381250"/>
              <a:ext cx="9525" cy="850900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群組 91"/>
          <p:cNvGrpSpPr/>
          <p:nvPr/>
        </p:nvGrpSpPr>
        <p:grpSpPr>
          <a:xfrm rot="18816078">
            <a:off x="1821566" y="23649"/>
            <a:ext cx="765109" cy="796003"/>
            <a:chOff x="466725" y="2162175"/>
            <a:chExt cx="1012825" cy="1069975"/>
          </a:xfrm>
        </p:grpSpPr>
        <p:sp>
          <p:nvSpPr>
            <p:cNvPr id="93" name="矩形 92"/>
            <p:cNvSpPr/>
            <p:nvPr/>
          </p:nvSpPr>
          <p:spPr>
            <a:xfrm>
              <a:off x="4667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10636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cxnSp>
          <p:nvCxnSpPr>
            <p:cNvPr id="95" name="直線接點 94"/>
            <p:cNvCxnSpPr/>
            <p:nvPr/>
          </p:nvCxnSpPr>
          <p:spPr>
            <a:xfrm>
              <a:off x="879475" y="2466975"/>
              <a:ext cx="0" cy="371475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/>
            <p:cNvCxnSpPr/>
            <p:nvPr/>
          </p:nvCxnSpPr>
          <p:spPr>
            <a:xfrm flipH="1">
              <a:off x="1054100" y="2381250"/>
              <a:ext cx="9525" cy="850900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群組 96"/>
          <p:cNvGrpSpPr/>
          <p:nvPr/>
        </p:nvGrpSpPr>
        <p:grpSpPr>
          <a:xfrm rot="18816078">
            <a:off x="1821461" y="939774"/>
            <a:ext cx="765109" cy="796003"/>
            <a:chOff x="466725" y="2162175"/>
            <a:chExt cx="1012825" cy="1069975"/>
          </a:xfrm>
        </p:grpSpPr>
        <p:sp>
          <p:nvSpPr>
            <p:cNvPr id="98" name="矩形 97"/>
            <p:cNvSpPr/>
            <p:nvPr/>
          </p:nvSpPr>
          <p:spPr>
            <a:xfrm>
              <a:off x="4667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10636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cxnSp>
          <p:nvCxnSpPr>
            <p:cNvPr id="100" name="直線接點 99"/>
            <p:cNvCxnSpPr/>
            <p:nvPr/>
          </p:nvCxnSpPr>
          <p:spPr>
            <a:xfrm>
              <a:off x="879475" y="2466975"/>
              <a:ext cx="0" cy="371475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接點 100"/>
            <p:cNvCxnSpPr/>
            <p:nvPr/>
          </p:nvCxnSpPr>
          <p:spPr>
            <a:xfrm flipH="1">
              <a:off x="1054100" y="2381250"/>
              <a:ext cx="9525" cy="850900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群組 101"/>
          <p:cNvGrpSpPr/>
          <p:nvPr/>
        </p:nvGrpSpPr>
        <p:grpSpPr>
          <a:xfrm rot="18816078">
            <a:off x="1808052" y="1844114"/>
            <a:ext cx="765109" cy="796003"/>
            <a:chOff x="466725" y="2162175"/>
            <a:chExt cx="1012825" cy="1069975"/>
          </a:xfrm>
        </p:grpSpPr>
        <p:sp>
          <p:nvSpPr>
            <p:cNvPr id="103" name="矩形 102"/>
            <p:cNvSpPr/>
            <p:nvPr/>
          </p:nvSpPr>
          <p:spPr>
            <a:xfrm>
              <a:off x="4667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10636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cxnSp>
          <p:nvCxnSpPr>
            <p:cNvPr id="105" name="直線接點 104"/>
            <p:cNvCxnSpPr/>
            <p:nvPr/>
          </p:nvCxnSpPr>
          <p:spPr>
            <a:xfrm>
              <a:off x="879475" y="2466975"/>
              <a:ext cx="0" cy="371475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接點 105"/>
            <p:cNvCxnSpPr/>
            <p:nvPr/>
          </p:nvCxnSpPr>
          <p:spPr>
            <a:xfrm flipH="1">
              <a:off x="1054100" y="2381250"/>
              <a:ext cx="9525" cy="850900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群組 106"/>
          <p:cNvGrpSpPr/>
          <p:nvPr/>
        </p:nvGrpSpPr>
        <p:grpSpPr>
          <a:xfrm rot="18816078">
            <a:off x="1821461" y="2732522"/>
            <a:ext cx="765109" cy="796003"/>
            <a:chOff x="466725" y="2162175"/>
            <a:chExt cx="1012825" cy="1069975"/>
          </a:xfrm>
        </p:grpSpPr>
        <p:sp>
          <p:nvSpPr>
            <p:cNvPr id="108" name="矩形 107"/>
            <p:cNvSpPr/>
            <p:nvPr/>
          </p:nvSpPr>
          <p:spPr>
            <a:xfrm>
              <a:off x="4667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10636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cxnSp>
          <p:nvCxnSpPr>
            <p:cNvPr id="110" name="直線接點 109"/>
            <p:cNvCxnSpPr/>
            <p:nvPr/>
          </p:nvCxnSpPr>
          <p:spPr>
            <a:xfrm>
              <a:off x="879475" y="2466975"/>
              <a:ext cx="0" cy="371475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接點 110"/>
            <p:cNvCxnSpPr/>
            <p:nvPr/>
          </p:nvCxnSpPr>
          <p:spPr>
            <a:xfrm flipH="1">
              <a:off x="1054100" y="2381250"/>
              <a:ext cx="9525" cy="850900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群組 111"/>
          <p:cNvGrpSpPr/>
          <p:nvPr/>
        </p:nvGrpSpPr>
        <p:grpSpPr>
          <a:xfrm rot="18816078">
            <a:off x="1812814" y="3620929"/>
            <a:ext cx="765109" cy="796003"/>
            <a:chOff x="466725" y="2162175"/>
            <a:chExt cx="1012825" cy="1069975"/>
          </a:xfrm>
        </p:grpSpPr>
        <p:sp>
          <p:nvSpPr>
            <p:cNvPr id="113" name="矩形 112"/>
            <p:cNvSpPr/>
            <p:nvPr/>
          </p:nvSpPr>
          <p:spPr>
            <a:xfrm>
              <a:off x="4667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sp>
          <p:nvSpPr>
            <p:cNvPr id="114" name="矩形 113"/>
            <p:cNvSpPr/>
            <p:nvPr/>
          </p:nvSpPr>
          <p:spPr>
            <a:xfrm>
              <a:off x="10636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cxnSp>
          <p:nvCxnSpPr>
            <p:cNvPr id="115" name="直線接點 114"/>
            <p:cNvCxnSpPr/>
            <p:nvPr/>
          </p:nvCxnSpPr>
          <p:spPr>
            <a:xfrm>
              <a:off x="879475" y="2466975"/>
              <a:ext cx="0" cy="371475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接點 115"/>
            <p:cNvCxnSpPr/>
            <p:nvPr/>
          </p:nvCxnSpPr>
          <p:spPr>
            <a:xfrm flipH="1">
              <a:off x="1054100" y="2381250"/>
              <a:ext cx="9525" cy="850900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群組 116"/>
          <p:cNvGrpSpPr/>
          <p:nvPr/>
        </p:nvGrpSpPr>
        <p:grpSpPr>
          <a:xfrm rot="18816078">
            <a:off x="1821460" y="4547339"/>
            <a:ext cx="765109" cy="796003"/>
            <a:chOff x="466725" y="2162175"/>
            <a:chExt cx="1012825" cy="1069975"/>
          </a:xfrm>
        </p:grpSpPr>
        <p:sp>
          <p:nvSpPr>
            <p:cNvPr id="118" name="矩形 117"/>
            <p:cNvSpPr/>
            <p:nvPr/>
          </p:nvSpPr>
          <p:spPr>
            <a:xfrm>
              <a:off x="4667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10636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cxnSp>
          <p:nvCxnSpPr>
            <p:cNvPr id="120" name="直線接點 119"/>
            <p:cNvCxnSpPr/>
            <p:nvPr/>
          </p:nvCxnSpPr>
          <p:spPr>
            <a:xfrm>
              <a:off x="879475" y="2466975"/>
              <a:ext cx="0" cy="371475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/>
            <p:cNvCxnSpPr/>
            <p:nvPr/>
          </p:nvCxnSpPr>
          <p:spPr>
            <a:xfrm flipH="1">
              <a:off x="1054100" y="2381250"/>
              <a:ext cx="9525" cy="850900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群組 121"/>
          <p:cNvGrpSpPr/>
          <p:nvPr/>
        </p:nvGrpSpPr>
        <p:grpSpPr>
          <a:xfrm rot="18816078">
            <a:off x="1821459" y="5473749"/>
            <a:ext cx="765109" cy="796003"/>
            <a:chOff x="466725" y="2162175"/>
            <a:chExt cx="1012825" cy="1069975"/>
          </a:xfrm>
        </p:grpSpPr>
        <p:sp>
          <p:nvSpPr>
            <p:cNvPr id="123" name="矩形 122"/>
            <p:cNvSpPr/>
            <p:nvPr/>
          </p:nvSpPr>
          <p:spPr>
            <a:xfrm>
              <a:off x="4667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sp>
          <p:nvSpPr>
            <p:cNvPr id="124" name="矩形 123"/>
            <p:cNvSpPr/>
            <p:nvPr/>
          </p:nvSpPr>
          <p:spPr>
            <a:xfrm>
              <a:off x="10636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cxnSp>
          <p:nvCxnSpPr>
            <p:cNvPr id="125" name="直線接點 124"/>
            <p:cNvCxnSpPr/>
            <p:nvPr/>
          </p:nvCxnSpPr>
          <p:spPr>
            <a:xfrm>
              <a:off x="879475" y="2466975"/>
              <a:ext cx="0" cy="371475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接點 125"/>
            <p:cNvCxnSpPr/>
            <p:nvPr/>
          </p:nvCxnSpPr>
          <p:spPr>
            <a:xfrm flipH="1">
              <a:off x="1054100" y="2381250"/>
              <a:ext cx="9525" cy="850900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群組 126"/>
          <p:cNvGrpSpPr/>
          <p:nvPr/>
        </p:nvGrpSpPr>
        <p:grpSpPr>
          <a:xfrm rot="18816078">
            <a:off x="1835373" y="6400158"/>
            <a:ext cx="765109" cy="796003"/>
            <a:chOff x="466725" y="2162175"/>
            <a:chExt cx="1012825" cy="1069975"/>
          </a:xfrm>
        </p:grpSpPr>
        <p:sp>
          <p:nvSpPr>
            <p:cNvPr id="128" name="矩形 127"/>
            <p:cNvSpPr/>
            <p:nvPr/>
          </p:nvSpPr>
          <p:spPr>
            <a:xfrm>
              <a:off x="4667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sp>
          <p:nvSpPr>
            <p:cNvPr id="129" name="矩形 128"/>
            <p:cNvSpPr/>
            <p:nvPr/>
          </p:nvSpPr>
          <p:spPr>
            <a:xfrm>
              <a:off x="10636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cxnSp>
          <p:nvCxnSpPr>
            <p:cNvPr id="130" name="直線接點 129"/>
            <p:cNvCxnSpPr/>
            <p:nvPr/>
          </p:nvCxnSpPr>
          <p:spPr>
            <a:xfrm>
              <a:off x="879475" y="2466975"/>
              <a:ext cx="0" cy="371475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接點 130"/>
            <p:cNvCxnSpPr/>
            <p:nvPr/>
          </p:nvCxnSpPr>
          <p:spPr>
            <a:xfrm flipH="1">
              <a:off x="1054100" y="2381250"/>
              <a:ext cx="9525" cy="850900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群組 131"/>
          <p:cNvGrpSpPr/>
          <p:nvPr/>
        </p:nvGrpSpPr>
        <p:grpSpPr>
          <a:xfrm rot="18816078">
            <a:off x="2722768" y="23648"/>
            <a:ext cx="765109" cy="796003"/>
            <a:chOff x="466725" y="2162175"/>
            <a:chExt cx="1012825" cy="1069975"/>
          </a:xfrm>
        </p:grpSpPr>
        <p:sp>
          <p:nvSpPr>
            <p:cNvPr id="133" name="矩形 132"/>
            <p:cNvSpPr/>
            <p:nvPr/>
          </p:nvSpPr>
          <p:spPr>
            <a:xfrm>
              <a:off x="4667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sp>
          <p:nvSpPr>
            <p:cNvPr id="134" name="矩形 133"/>
            <p:cNvSpPr/>
            <p:nvPr/>
          </p:nvSpPr>
          <p:spPr>
            <a:xfrm>
              <a:off x="10636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cxnSp>
          <p:nvCxnSpPr>
            <p:cNvPr id="135" name="直線接點 134"/>
            <p:cNvCxnSpPr/>
            <p:nvPr/>
          </p:nvCxnSpPr>
          <p:spPr>
            <a:xfrm>
              <a:off x="879475" y="2466975"/>
              <a:ext cx="0" cy="371475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接點 135"/>
            <p:cNvCxnSpPr/>
            <p:nvPr/>
          </p:nvCxnSpPr>
          <p:spPr>
            <a:xfrm flipH="1">
              <a:off x="1054100" y="2381250"/>
              <a:ext cx="9525" cy="850900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群組 136"/>
          <p:cNvGrpSpPr/>
          <p:nvPr/>
        </p:nvGrpSpPr>
        <p:grpSpPr>
          <a:xfrm rot="18816078">
            <a:off x="2722663" y="939773"/>
            <a:ext cx="765109" cy="796003"/>
            <a:chOff x="466725" y="2162175"/>
            <a:chExt cx="1012825" cy="1069975"/>
          </a:xfrm>
        </p:grpSpPr>
        <p:sp>
          <p:nvSpPr>
            <p:cNvPr id="138" name="矩形 137"/>
            <p:cNvSpPr/>
            <p:nvPr/>
          </p:nvSpPr>
          <p:spPr>
            <a:xfrm>
              <a:off x="4667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sp>
          <p:nvSpPr>
            <p:cNvPr id="139" name="矩形 138"/>
            <p:cNvSpPr/>
            <p:nvPr/>
          </p:nvSpPr>
          <p:spPr>
            <a:xfrm>
              <a:off x="10636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cxnSp>
          <p:nvCxnSpPr>
            <p:cNvPr id="140" name="直線接點 139"/>
            <p:cNvCxnSpPr/>
            <p:nvPr/>
          </p:nvCxnSpPr>
          <p:spPr>
            <a:xfrm>
              <a:off x="879475" y="2466975"/>
              <a:ext cx="0" cy="371475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接點 140"/>
            <p:cNvCxnSpPr/>
            <p:nvPr/>
          </p:nvCxnSpPr>
          <p:spPr>
            <a:xfrm flipH="1">
              <a:off x="1054100" y="2381250"/>
              <a:ext cx="9525" cy="850900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群組 141"/>
          <p:cNvGrpSpPr/>
          <p:nvPr/>
        </p:nvGrpSpPr>
        <p:grpSpPr>
          <a:xfrm rot="18816078">
            <a:off x="2709254" y="1844113"/>
            <a:ext cx="765109" cy="796003"/>
            <a:chOff x="466725" y="2162175"/>
            <a:chExt cx="1012825" cy="1069975"/>
          </a:xfrm>
        </p:grpSpPr>
        <p:sp>
          <p:nvSpPr>
            <p:cNvPr id="143" name="矩形 142"/>
            <p:cNvSpPr/>
            <p:nvPr/>
          </p:nvSpPr>
          <p:spPr>
            <a:xfrm>
              <a:off x="4667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10636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cxnSp>
          <p:nvCxnSpPr>
            <p:cNvPr id="145" name="直線接點 144"/>
            <p:cNvCxnSpPr/>
            <p:nvPr/>
          </p:nvCxnSpPr>
          <p:spPr>
            <a:xfrm>
              <a:off x="879475" y="2466975"/>
              <a:ext cx="0" cy="371475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線接點 145"/>
            <p:cNvCxnSpPr/>
            <p:nvPr/>
          </p:nvCxnSpPr>
          <p:spPr>
            <a:xfrm flipH="1">
              <a:off x="1054100" y="2381250"/>
              <a:ext cx="9525" cy="850900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群組 146"/>
          <p:cNvGrpSpPr/>
          <p:nvPr/>
        </p:nvGrpSpPr>
        <p:grpSpPr>
          <a:xfrm rot="18816078">
            <a:off x="2722663" y="2732521"/>
            <a:ext cx="765109" cy="796003"/>
            <a:chOff x="466725" y="2162175"/>
            <a:chExt cx="1012825" cy="1069975"/>
          </a:xfrm>
        </p:grpSpPr>
        <p:sp>
          <p:nvSpPr>
            <p:cNvPr id="148" name="矩形 147"/>
            <p:cNvSpPr/>
            <p:nvPr/>
          </p:nvSpPr>
          <p:spPr>
            <a:xfrm>
              <a:off x="4667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sp>
          <p:nvSpPr>
            <p:cNvPr id="149" name="矩形 148"/>
            <p:cNvSpPr/>
            <p:nvPr/>
          </p:nvSpPr>
          <p:spPr>
            <a:xfrm>
              <a:off x="10636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cxnSp>
          <p:nvCxnSpPr>
            <p:cNvPr id="150" name="直線接點 149"/>
            <p:cNvCxnSpPr/>
            <p:nvPr/>
          </p:nvCxnSpPr>
          <p:spPr>
            <a:xfrm>
              <a:off x="879475" y="2466975"/>
              <a:ext cx="0" cy="371475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接點 150"/>
            <p:cNvCxnSpPr/>
            <p:nvPr/>
          </p:nvCxnSpPr>
          <p:spPr>
            <a:xfrm flipH="1">
              <a:off x="1054100" y="2381250"/>
              <a:ext cx="9525" cy="850900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群組 151"/>
          <p:cNvGrpSpPr/>
          <p:nvPr/>
        </p:nvGrpSpPr>
        <p:grpSpPr>
          <a:xfrm rot="18816078">
            <a:off x="2714016" y="3620928"/>
            <a:ext cx="765109" cy="796003"/>
            <a:chOff x="466725" y="2162175"/>
            <a:chExt cx="1012825" cy="1069975"/>
          </a:xfrm>
        </p:grpSpPr>
        <p:sp>
          <p:nvSpPr>
            <p:cNvPr id="153" name="矩形 152"/>
            <p:cNvSpPr/>
            <p:nvPr/>
          </p:nvSpPr>
          <p:spPr>
            <a:xfrm>
              <a:off x="4667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sp>
          <p:nvSpPr>
            <p:cNvPr id="154" name="矩形 153"/>
            <p:cNvSpPr/>
            <p:nvPr/>
          </p:nvSpPr>
          <p:spPr>
            <a:xfrm>
              <a:off x="10636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cxnSp>
          <p:nvCxnSpPr>
            <p:cNvPr id="155" name="直線接點 154"/>
            <p:cNvCxnSpPr/>
            <p:nvPr/>
          </p:nvCxnSpPr>
          <p:spPr>
            <a:xfrm>
              <a:off x="879475" y="2466975"/>
              <a:ext cx="0" cy="371475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接點 155"/>
            <p:cNvCxnSpPr/>
            <p:nvPr/>
          </p:nvCxnSpPr>
          <p:spPr>
            <a:xfrm flipH="1">
              <a:off x="1054100" y="2381250"/>
              <a:ext cx="9525" cy="850900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群組 156"/>
          <p:cNvGrpSpPr/>
          <p:nvPr/>
        </p:nvGrpSpPr>
        <p:grpSpPr>
          <a:xfrm rot="18816078">
            <a:off x="2722662" y="4547338"/>
            <a:ext cx="765109" cy="796003"/>
            <a:chOff x="466725" y="2162175"/>
            <a:chExt cx="1012825" cy="1069975"/>
          </a:xfrm>
        </p:grpSpPr>
        <p:sp>
          <p:nvSpPr>
            <p:cNvPr id="158" name="矩形 157"/>
            <p:cNvSpPr/>
            <p:nvPr/>
          </p:nvSpPr>
          <p:spPr>
            <a:xfrm>
              <a:off x="4667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sp>
          <p:nvSpPr>
            <p:cNvPr id="159" name="矩形 158"/>
            <p:cNvSpPr/>
            <p:nvPr/>
          </p:nvSpPr>
          <p:spPr>
            <a:xfrm>
              <a:off x="10636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cxnSp>
          <p:nvCxnSpPr>
            <p:cNvPr id="160" name="直線接點 159"/>
            <p:cNvCxnSpPr/>
            <p:nvPr/>
          </p:nvCxnSpPr>
          <p:spPr>
            <a:xfrm>
              <a:off x="879475" y="2466975"/>
              <a:ext cx="0" cy="371475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線接點 160"/>
            <p:cNvCxnSpPr/>
            <p:nvPr/>
          </p:nvCxnSpPr>
          <p:spPr>
            <a:xfrm flipH="1">
              <a:off x="1054100" y="2381250"/>
              <a:ext cx="9525" cy="850900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群組 161"/>
          <p:cNvGrpSpPr/>
          <p:nvPr/>
        </p:nvGrpSpPr>
        <p:grpSpPr>
          <a:xfrm rot="18816078">
            <a:off x="2722661" y="5473748"/>
            <a:ext cx="765109" cy="796003"/>
            <a:chOff x="466725" y="2162175"/>
            <a:chExt cx="1012825" cy="1069975"/>
          </a:xfrm>
        </p:grpSpPr>
        <p:sp>
          <p:nvSpPr>
            <p:cNvPr id="163" name="矩形 162"/>
            <p:cNvSpPr/>
            <p:nvPr/>
          </p:nvSpPr>
          <p:spPr>
            <a:xfrm>
              <a:off x="4667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sp>
          <p:nvSpPr>
            <p:cNvPr id="164" name="矩形 163"/>
            <p:cNvSpPr/>
            <p:nvPr/>
          </p:nvSpPr>
          <p:spPr>
            <a:xfrm>
              <a:off x="10636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cxnSp>
          <p:nvCxnSpPr>
            <p:cNvPr id="165" name="直線接點 164"/>
            <p:cNvCxnSpPr/>
            <p:nvPr/>
          </p:nvCxnSpPr>
          <p:spPr>
            <a:xfrm>
              <a:off x="879475" y="2466975"/>
              <a:ext cx="0" cy="371475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接點 165"/>
            <p:cNvCxnSpPr/>
            <p:nvPr/>
          </p:nvCxnSpPr>
          <p:spPr>
            <a:xfrm flipH="1">
              <a:off x="1054100" y="2381250"/>
              <a:ext cx="9525" cy="850900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群組 166"/>
          <p:cNvGrpSpPr/>
          <p:nvPr/>
        </p:nvGrpSpPr>
        <p:grpSpPr>
          <a:xfrm rot="18816078">
            <a:off x="2736575" y="6400157"/>
            <a:ext cx="765109" cy="796003"/>
            <a:chOff x="466725" y="2162175"/>
            <a:chExt cx="1012825" cy="1069975"/>
          </a:xfrm>
        </p:grpSpPr>
        <p:sp>
          <p:nvSpPr>
            <p:cNvPr id="168" name="矩形 167"/>
            <p:cNvSpPr/>
            <p:nvPr/>
          </p:nvSpPr>
          <p:spPr>
            <a:xfrm>
              <a:off x="4667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sp>
          <p:nvSpPr>
            <p:cNvPr id="169" name="矩形 168"/>
            <p:cNvSpPr/>
            <p:nvPr/>
          </p:nvSpPr>
          <p:spPr>
            <a:xfrm>
              <a:off x="10636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cxnSp>
          <p:nvCxnSpPr>
            <p:cNvPr id="170" name="直線接點 169"/>
            <p:cNvCxnSpPr/>
            <p:nvPr/>
          </p:nvCxnSpPr>
          <p:spPr>
            <a:xfrm>
              <a:off x="879475" y="2466975"/>
              <a:ext cx="0" cy="371475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線接點 170"/>
            <p:cNvCxnSpPr/>
            <p:nvPr/>
          </p:nvCxnSpPr>
          <p:spPr>
            <a:xfrm flipH="1">
              <a:off x="1054100" y="2381250"/>
              <a:ext cx="9525" cy="850900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2" name="群組 171"/>
          <p:cNvGrpSpPr/>
          <p:nvPr/>
        </p:nvGrpSpPr>
        <p:grpSpPr>
          <a:xfrm rot="18816078">
            <a:off x="3616696" y="23648"/>
            <a:ext cx="765109" cy="796003"/>
            <a:chOff x="466725" y="2162175"/>
            <a:chExt cx="1012825" cy="1069975"/>
          </a:xfrm>
        </p:grpSpPr>
        <p:sp>
          <p:nvSpPr>
            <p:cNvPr id="173" name="矩形 172"/>
            <p:cNvSpPr/>
            <p:nvPr/>
          </p:nvSpPr>
          <p:spPr>
            <a:xfrm>
              <a:off x="4667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sp>
          <p:nvSpPr>
            <p:cNvPr id="174" name="矩形 173"/>
            <p:cNvSpPr/>
            <p:nvPr/>
          </p:nvSpPr>
          <p:spPr>
            <a:xfrm>
              <a:off x="10636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cxnSp>
          <p:nvCxnSpPr>
            <p:cNvPr id="175" name="直線接點 174"/>
            <p:cNvCxnSpPr/>
            <p:nvPr/>
          </p:nvCxnSpPr>
          <p:spPr>
            <a:xfrm>
              <a:off x="879475" y="2466975"/>
              <a:ext cx="0" cy="371475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接點 175"/>
            <p:cNvCxnSpPr/>
            <p:nvPr/>
          </p:nvCxnSpPr>
          <p:spPr>
            <a:xfrm flipH="1">
              <a:off x="1054100" y="2381250"/>
              <a:ext cx="9525" cy="850900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群組 176"/>
          <p:cNvGrpSpPr/>
          <p:nvPr/>
        </p:nvGrpSpPr>
        <p:grpSpPr>
          <a:xfrm rot="18816078">
            <a:off x="3616591" y="939773"/>
            <a:ext cx="765109" cy="796003"/>
            <a:chOff x="466725" y="2162175"/>
            <a:chExt cx="1012825" cy="1069975"/>
          </a:xfrm>
        </p:grpSpPr>
        <p:sp>
          <p:nvSpPr>
            <p:cNvPr id="178" name="矩形 177"/>
            <p:cNvSpPr/>
            <p:nvPr/>
          </p:nvSpPr>
          <p:spPr>
            <a:xfrm>
              <a:off x="4667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sp>
          <p:nvSpPr>
            <p:cNvPr id="179" name="矩形 178"/>
            <p:cNvSpPr/>
            <p:nvPr/>
          </p:nvSpPr>
          <p:spPr>
            <a:xfrm>
              <a:off x="10636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cxnSp>
          <p:nvCxnSpPr>
            <p:cNvPr id="180" name="直線接點 179"/>
            <p:cNvCxnSpPr/>
            <p:nvPr/>
          </p:nvCxnSpPr>
          <p:spPr>
            <a:xfrm>
              <a:off x="879475" y="2466975"/>
              <a:ext cx="0" cy="371475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線接點 180"/>
            <p:cNvCxnSpPr/>
            <p:nvPr/>
          </p:nvCxnSpPr>
          <p:spPr>
            <a:xfrm flipH="1">
              <a:off x="1054100" y="2381250"/>
              <a:ext cx="9525" cy="850900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群組 181"/>
          <p:cNvGrpSpPr/>
          <p:nvPr/>
        </p:nvGrpSpPr>
        <p:grpSpPr>
          <a:xfrm rot="18816078">
            <a:off x="3603182" y="1844113"/>
            <a:ext cx="765109" cy="796003"/>
            <a:chOff x="466725" y="2162175"/>
            <a:chExt cx="1012825" cy="1069975"/>
          </a:xfrm>
        </p:grpSpPr>
        <p:sp>
          <p:nvSpPr>
            <p:cNvPr id="183" name="矩形 182"/>
            <p:cNvSpPr/>
            <p:nvPr/>
          </p:nvSpPr>
          <p:spPr>
            <a:xfrm>
              <a:off x="4667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sp>
          <p:nvSpPr>
            <p:cNvPr id="184" name="矩形 183"/>
            <p:cNvSpPr/>
            <p:nvPr/>
          </p:nvSpPr>
          <p:spPr>
            <a:xfrm>
              <a:off x="10636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cxnSp>
          <p:nvCxnSpPr>
            <p:cNvPr id="185" name="直線接點 184"/>
            <p:cNvCxnSpPr/>
            <p:nvPr/>
          </p:nvCxnSpPr>
          <p:spPr>
            <a:xfrm>
              <a:off x="879475" y="2466975"/>
              <a:ext cx="0" cy="371475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線接點 185"/>
            <p:cNvCxnSpPr/>
            <p:nvPr/>
          </p:nvCxnSpPr>
          <p:spPr>
            <a:xfrm flipH="1">
              <a:off x="1054100" y="2381250"/>
              <a:ext cx="9525" cy="850900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群組 186"/>
          <p:cNvGrpSpPr/>
          <p:nvPr/>
        </p:nvGrpSpPr>
        <p:grpSpPr>
          <a:xfrm rot="18816078">
            <a:off x="3616591" y="2732521"/>
            <a:ext cx="765109" cy="796003"/>
            <a:chOff x="466725" y="2162175"/>
            <a:chExt cx="1012825" cy="1069975"/>
          </a:xfrm>
        </p:grpSpPr>
        <p:sp>
          <p:nvSpPr>
            <p:cNvPr id="188" name="矩形 187"/>
            <p:cNvSpPr/>
            <p:nvPr/>
          </p:nvSpPr>
          <p:spPr>
            <a:xfrm>
              <a:off x="4667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sp>
          <p:nvSpPr>
            <p:cNvPr id="189" name="矩形 188"/>
            <p:cNvSpPr/>
            <p:nvPr/>
          </p:nvSpPr>
          <p:spPr>
            <a:xfrm>
              <a:off x="10636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cxnSp>
          <p:nvCxnSpPr>
            <p:cNvPr id="190" name="直線接點 189"/>
            <p:cNvCxnSpPr/>
            <p:nvPr/>
          </p:nvCxnSpPr>
          <p:spPr>
            <a:xfrm>
              <a:off x="879475" y="2466975"/>
              <a:ext cx="0" cy="371475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線接點 190"/>
            <p:cNvCxnSpPr/>
            <p:nvPr/>
          </p:nvCxnSpPr>
          <p:spPr>
            <a:xfrm flipH="1">
              <a:off x="1054100" y="2381250"/>
              <a:ext cx="9525" cy="850900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2" name="群組 191"/>
          <p:cNvGrpSpPr/>
          <p:nvPr/>
        </p:nvGrpSpPr>
        <p:grpSpPr>
          <a:xfrm rot="18816078">
            <a:off x="3607944" y="3620928"/>
            <a:ext cx="765109" cy="796003"/>
            <a:chOff x="466725" y="2162175"/>
            <a:chExt cx="1012825" cy="1069975"/>
          </a:xfrm>
        </p:grpSpPr>
        <p:sp>
          <p:nvSpPr>
            <p:cNvPr id="193" name="矩形 192"/>
            <p:cNvSpPr/>
            <p:nvPr/>
          </p:nvSpPr>
          <p:spPr>
            <a:xfrm>
              <a:off x="4667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sp>
          <p:nvSpPr>
            <p:cNvPr id="194" name="矩形 193"/>
            <p:cNvSpPr/>
            <p:nvPr/>
          </p:nvSpPr>
          <p:spPr>
            <a:xfrm>
              <a:off x="10636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cxnSp>
          <p:nvCxnSpPr>
            <p:cNvPr id="195" name="直線接點 194"/>
            <p:cNvCxnSpPr/>
            <p:nvPr/>
          </p:nvCxnSpPr>
          <p:spPr>
            <a:xfrm>
              <a:off x="879475" y="2466975"/>
              <a:ext cx="0" cy="371475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線接點 195"/>
            <p:cNvCxnSpPr/>
            <p:nvPr/>
          </p:nvCxnSpPr>
          <p:spPr>
            <a:xfrm flipH="1">
              <a:off x="1054100" y="2381250"/>
              <a:ext cx="9525" cy="850900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群組 196"/>
          <p:cNvGrpSpPr/>
          <p:nvPr/>
        </p:nvGrpSpPr>
        <p:grpSpPr>
          <a:xfrm rot="18816078">
            <a:off x="3616590" y="4547338"/>
            <a:ext cx="765109" cy="796003"/>
            <a:chOff x="466725" y="2162175"/>
            <a:chExt cx="1012825" cy="1069975"/>
          </a:xfrm>
        </p:grpSpPr>
        <p:sp>
          <p:nvSpPr>
            <p:cNvPr id="198" name="矩形 197"/>
            <p:cNvSpPr/>
            <p:nvPr/>
          </p:nvSpPr>
          <p:spPr>
            <a:xfrm>
              <a:off x="4667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sp>
          <p:nvSpPr>
            <p:cNvPr id="199" name="矩形 198"/>
            <p:cNvSpPr/>
            <p:nvPr/>
          </p:nvSpPr>
          <p:spPr>
            <a:xfrm>
              <a:off x="10636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cxnSp>
          <p:nvCxnSpPr>
            <p:cNvPr id="200" name="直線接點 199"/>
            <p:cNvCxnSpPr/>
            <p:nvPr/>
          </p:nvCxnSpPr>
          <p:spPr>
            <a:xfrm>
              <a:off x="879475" y="2466975"/>
              <a:ext cx="0" cy="371475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接點 200"/>
            <p:cNvCxnSpPr/>
            <p:nvPr/>
          </p:nvCxnSpPr>
          <p:spPr>
            <a:xfrm flipH="1">
              <a:off x="1054100" y="2381250"/>
              <a:ext cx="9525" cy="850900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2" name="群組 201"/>
          <p:cNvGrpSpPr/>
          <p:nvPr/>
        </p:nvGrpSpPr>
        <p:grpSpPr>
          <a:xfrm rot="18816078">
            <a:off x="3616589" y="5473748"/>
            <a:ext cx="765109" cy="796003"/>
            <a:chOff x="466725" y="2162175"/>
            <a:chExt cx="1012825" cy="1069975"/>
          </a:xfrm>
        </p:grpSpPr>
        <p:sp>
          <p:nvSpPr>
            <p:cNvPr id="203" name="矩形 202"/>
            <p:cNvSpPr/>
            <p:nvPr/>
          </p:nvSpPr>
          <p:spPr>
            <a:xfrm>
              <a:off x="4667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sp>
          <p:nvSpPr>
            <p:cNvPr id="204" name="矩形 203"/>
            <p:cNvSpPr/>
            <p:nvPr/>
          </p:nvSpPr>
          <p:spPr>
            <a:xfrm>
              <a:off x="10636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cxnSp>
          <p:nvCxnSpPr>
            <p:cNvPr id="205" name="直線接點 204"/>
            <p:cNvCxnSpPr/>
            <p:nvPr/>
          </p:nvCxnSpPr>
          <p:spPr>
            <a:xfrm>
              <a:off x="879475" y="2466975"/>
              <a:ext cx="0" cy="371475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線接點 205"/>
            <p:cNvCxnSpPr/>
            <p:nvPr/>
          </p:nvCxnSpPr>
          <p:spPr>
            <a:xfrm flipH="1">
              <a:off x="1054100" y="2381250"/>
              <a:ext cx="9525" cy="850900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" name="群組 206"/>
          <p:cNvGrpSpPr/>
          <p:nvPr/>
        </p:nvGrpSpPr>
        <p:grpSpPr>
          <a:xfrm rot="18816078">
            <a:off x="3630503" y="6400157"/>
            <a:ext cx="765109" cy="796003"/>
            <a:chOff x="466725" y="2162175"/>
            <a:chExt cx="1012825" cy="1069975"/>
          </a:xfrm>
        </p:grpSpPr>
        <p:sp>
          <p:nvSpPr>
            <p:cNvPr id="208" name="矩形 207"/>
            <p:cNvSpPr/>
            <p:nvPr/>
          </p:nvSpPr>
          <p:spPr>
            <a:xfrm>
              <a:off x="4667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sp>
          <p:nvSpPr>
            <p:cNvPr id="209" name="矩形 208"/>
            <p:cNvSpPr/>
            <p:nvPr/>
          </p:nvSpPr>
          <p:spPr>
            <a:xfrm>
              <a:off x="10636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cxnSp>
          <p:nvCxnSpPr>
            <p:cNvPr id="210" name="直線接點 209"/>
            <p:cNvCxnSpPr/>
            <p:nvPr/>
          </p:nvCxnSpPr>
          <p:spPr>
            <a:xfrm>
              <a:off x="879475" y="2466975"/>
              <a:ext cx="0" cy="371475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線接點 210"/>
            <p:cNvCxnSpPr/>
            <p:nvPr/>
          </p:nvCxnSpPr>
          <p:spPr>
            <a:xfrm flipH="1">
              <a:off x="1054100" y="2381250"/>
              <a:ext cx="9525" cy="850900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群組 211"/>
          <p:cNvGrpSpPr/>
          <p:nvPr/>
        </p:nvGrpSpPr>
        <p:grpSpPr>
          <a:xfrm rot="18816078">
            <a:off x="4517898" y="23647"/>
            <a:ext cx="765109" cy="796003"/>
            <a:chOff x="466725" y="2162175"/>
            <a:chExt cx="1012825" cy="1069975"/>
          </a:xfrm>
        </p:grpSpPr>
        <p:sp>
          <p:nvSpPr>
            <p:cNvPr id="213" name="矩形 212"/>
            <p:cNvSpPr/>
            <p:nvPr/>
          </p:nvSpPr>
          <p:spPr>
            <a:xfrm>
              <a:off x="4667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sp>
          <p:nvSpPr>
            <p:cNvPr id="214" name="矩形 213"/>
            <p:cNvSpPr/>
            <p:nvPr/>
          </p:nvSpPr>
          <p:spPr>
            <a:xfrm>
              <a:off x="10636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cxnSp>
          <p:nvCxnSpPr>
            <p:cNvPr id="215" name="直線接點 214"/>
            <p:cNvCxnSpPr/>
            <p:nvPr/>
          </p:nvCxnSpPr>
          <p:spPr>
            <a:xfrm>
              <a:off x="879475" y="2466975"/>
              <a:ext cx="0" cy="371475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線接點 215"/>
            <p:cNvCxnSpPr/>
            <p:nvPr/>
          </p:nvCxnSpPr>
          <p:spPr>
            <a:xfrm flipH="1">
              <a:off x="1054100" y="2381250"/>
              <a:ext cx="9525" cy="850900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群組 216"/>
          <p:cNvGrpSpPr/>
          <p:nvPr/>
        </p:nvGrpSpPr>
        <p:grpSpPr>
          <a:xfrm rot="18816078">
            <a:off x="4517793" y="939772"/>
            <a:ext cx="765109" cy="796003"/>
            <a:chOff x="466725" y="2162175"/>
            <a:chExt cx="1012825" cy="1069975"/>
          </a:xfrm>
        </p:grpSpPr>
        <p:sp>
          <p:nvSpPr>
            <p:cNvPr id="218" name="矩形 217"/>
            <p:cNvSpPr/>
            <p:nvPr/>
          </p:nvSpPr>
          <p:spPr>
            <a:xfrm>
              <a:off x="4667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sp>
          <p:nvSpPr>
            <p:cNvPr id="219" name="矩形 218"/>
            <p:cNvSpPr/>
            <p:nvPr/>
          </p:nvSpPr>
          <p:spPr>
            <a:xfrm>
              <a:off x="10636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cxnSp>
          <p:nvCxnSpPr>
            <p:cNvPr id="220" name="直線接點 219"/>
            <p:cNvCxnSpPr/>
            <p:nvPr/>
          </p:nvCxnSpPr>
          <p:spPr>
            <a:xfrm>
              <a:off x="879475" y="2466975"/>
              <a:ext cx="0" cy="371475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線接點 220"/>
            <p:cNvCxnSpPr/>
            <p:nvPr/>
          </p:nvCxnSpPr>
          <p:spPr>
            <a:xfrm flipH="1">
              <a:off x="1054100" y="2381250"/>
              <a:ext cx="9525" cy="850900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2" name="群組 221"/>
          <p:cNvGrpSpPr/>
          <p:nvPr/>
        </p:nvGrpSpPr>
        <p:grpSpPr>
          <a:xfrm rot="18816078">
            <a:off x="4504384" y="1844112"/>
            <a:ext cx="765109" cy="796003"/>
            <a:chOff x="466725" y="2162175"/>
            <a:chExt cx="1012825" cy="1069975"/>
          </a:xfrm>
        </p:grpSpPr>
        <p:sp>
          <p:nvSpPr>
            <p:cNvPr id="223" name="矩形 222"/>
            <p:cNvSpPr/>
            <p:nvPr/>
          </p:nvSpPr>
          <p:spPr>
            <a:xfrm>
              <a:off x="4667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sp>
          <p:nvSpPr>
            <p:cNvPr id="224" name="矩形 223"/>
            <p:cNvSpPr/>
            <p:nvPr/>
          </p:nvSpPr>
          <p:spPr>
            <a:xfrm>
              <a:off x="10636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cxnSp>
          <p:nvCxnSpPr>
            <p:cNvPr id="225" name="直線接點 224"/>
            <p:cNvCxnSpPr/>
            <p:nvPr/>
          </p:nvCxnSpPr>
          <p:spPr>
            <a:xfrm>
              <a:off x="879475" y="2466975"/>
              <a:ext cx="0" cy="371475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線接點 225"/>
            <p:cNvCxnSpPr/>
            <p:nvPr/>
          </p:nvCxnSpPr>
          <p:spPr>
            <a:xfrm flipH="1">
              <a:off x="1054100" y="2381250"/>
              <a:ext cx="9525" cy="850900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7" name="群組 226"/>
          <p:cNvGrpSpPr/>
          <p:nvPr/>
        </p:nvGrpSpPr>
        <p:grpSpPr>
          <a:xfrm rot="18816078">
            <a:off x="4517793" y="2732520"/>
            <a:ext cx="765109" cy="796003"/>
            <a:chOff x="466725" y="2162175"/>
            <a:chExt cx="1012825" cy="1069975"/>
          </a:xfrm>
        </p:grpSpPr>
        <p:sp>
          <p:nvSpPr>
            <p:cNvPr id="228" name="矩形 227"/>
            <p:cNvSpPr/>
            <p:nvPr/>
          </p:nvSpPr>
          <p:spPr>
            <a:xfrm>
              <a:off x="4667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sp>
          <p:nvSpPr>
            <p:cNvPr id="229" name="矩形 228"/>
            <p:cNvSpPr/>
            <p:nvPr/>
          </p:nvSpPr>
          <p:spPr>
            <a:xfrm>
              <a:off x="10636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cxnSp>
          <p:nvCxnSpPr>
            <p:cNvPr id="230" name="直線接點 229"/>
            <p:cNvCxnSpPr/>
            <p:nvPr/>
          </p:nvCxnSpPr>
          <p:spPr>
            <a:xfrm>
              <a:off x="879475" y="2466975"/>
              <a:ext cx="0" cy="371475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線接點 230"/>
            <p:cNvCxnSpPr/>
            <p:nvPr/>
          </p:nvCxnSpPr>
          <p:spPr>
            <a:xfrm flipH="1">
              <a:off x="1054100" y="2381250"/>
              <a:ext cx="9525" cy="850900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群組 231"/>
          <p:cNvGrpSpPr/>
          <p:nvPr/>
        </p:nvGrpSpPr>
        <p:grpSpPr>
          <a:xfrm rot="18816078">
            <a:off x="4509146" y="3620927"/>
            <a:ext cx="765109" cy="796003"/>
            <a:chOff x="466725" y="2162175"/>
            <a:chExt cx="1012825" cy="1069975"/>
          </a:xfrm>
        </p:grpSpPr>
        <p:sp>
          <p:nvSpPr>
            <p:cNvPr id="233" name="矩形 232"/>
            <p:cNvSpPr/>
            <p:nvPr/>
          </p:nvSpPr>
          <p:spPr>
            <a:xfrm>
              <a:off x="4667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sp>
          <p:nvSpPr>
            <p:cNvPr id="234" name="矩形 233"/>
            <p:cNvSpPr/>
            <p:nvPr/>
          </p:nvSpPr>
          <p:spPr>
            <a:xfrm>
              <a:off x="10636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cxnSp>
          <p:nvCxnSpPr>
            <p:cNvPr id="235" name="直線接點 234"/>
            <p:cNvCxnSpPr/>
            <p:nvPr/>
          </p:nvCxnSpPr>
          <p:spPr>
            <a:xfrm>
              <a:off x="879475" y="2466975"/>
              <a:ext cx="0" cy="371475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線接點 235"/>
            <p:cNvCxnSpPr/>
            <p:nvPr/>
          </p:nvCxnSpPr>
          <p:spPr>
            <a:xfrm flipH="1">
              <a:off x="1054100" y="2381250"/>
              <a:ext cx="9525" cy="850900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7" name="群組 236"/>
          <p:cNvGrpSpPr/>
          <p:nvPr/>
        </p:nvGrpSpPr>
        <p:grpSpPr>
          <a:xfrm rot="18816078">
            <a:off x="4517792" y="4547337"/>
            <a:ext cx="765109" cy="796003"/>
            <a:chOff x="466725" y="2162175"/>
            <a:chExt cx="1012825" cy="1069975"/>
          </a:xfrm>
        </p:grpSpPr>
        <p:sp>
          <p:nvSpPr>
            <p:cNvPr id="238" name="矩形 237"/>
            <p:cNvSpPr/>
            <p:nvPr/>
          </p:nvSpPr>
          <p:spPr>
            <a:xfrm>
              <a:off x="4667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sp>
          <p:nvSpPr>
            <p:cNvPr id="239" name="矩形 238"/>
            <p:cNvSpPr/>
            <p:nvPr/>
          </p:nvSpPr>
          <p:spPr>
            <a:xfrm>
              <a:off x="10636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cxnSp>
          <p:nvCxnSpPr>
            <p:cNvPr id="240" name="直線接點 239"/>
            <p:cNvCxnSpPr/>
            <p:nvPr/>
          </p:nvCxnSpPr>
          <p:spPr>
            <a:xfrm>
              <a:off x="879475" y="2466975"/>
              <a:ext cx="0" cy="371475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線接點 240"/>
            <p:cNvCxnSpPr/>
            <p:nvPr/>
          </p:nvCxnSpPr>
          <p:spPr>
            <a:xfrm flipH="1">
              <a:off x="1054100" y="2381250"/>
              <a:ext cx="9525" cy="850900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2" name="群組 241"/>
          <p:cNvGrpSpPr/>
          <p:nvPr/>
        </p:nvGrpSpPr>
        <p:grpSpPr>
          <a:xfrm rot="18816078">
            <a:off x="4517791" y="5473747"/>
            <a:ext cx="765109" cy="796003"/>
            <a:chOff x="466725" y="2162175"/>
            <a:chExt cx="1012825" cy="1069975"/>
          </a:xfrm>
        </p:grpSpPr>
        <p:sp>
          <p:nvSpPr>
            <p:cNvPr id="243" name="矩形 242"/>
            <p:cNvSpPr/>
            <p:nvPr/>
          </p:nvSpPr>
          <p:spPr>
            <a:xfrm>
              <a:off x="4667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sp>
          <p:nvSpPr>
            <p:cNvPr id="244" name="矩形 243"/>
            <p:cNvSpPr/>
            <p:nvPr/>
          </p:nvSpPr>
          <p:spPr>
            <a:xfrm>
              <a:off x="10636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cxnSp>
          <p:nvCxnSpPr>
            <p:cNvPr id="245" name="直線接點 244"/>
            <p:cNvCxnSpPr/>
            <p:nvPr/>
          </p:nvCxnSpPr>
          <p:spPr>
            <a:xfrm>
              <a:off x="879475" y="2466975"/>
              <a:ext cx="0" cy="371475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線接點 245"/>
            <p:cNvCxnSpPr/>
            <p:nvPr/>
          </p:nvCxnSpPr>
          <p:spPr>
            <a:xfrm flipH="1">
              <a:off x="1054100" y="2381250"/>
              <a:ext cx="9525" cy="850900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群組 246"/>
          <p:cNvGrpSpPr/>
          <p:nvPr/>
        </p:nvGrpSpPr>
        <p:grpSpPr>
          <a:xfrm rot="18816078">
            <a:off x="4531705" y="6400156"/>
            <a:ext cx="765109" cy="796003"/>
            <a:chOff x="466725" y="2162175"/>
            <a:chExt cx="1012825" cy="1069975"/>
          </a:xfrm>
        </p:grpSpPr>
        <p:sp>
          <p:nvSpPr>
            <p:cNvPr id="248" name="矩形 247"/>
            <p:cNvSpPr/>
            <p:nvPr/>
          </p:nvSpPr>
          <p:spPr>
            <a:xfrm>
              <a:off x="4667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sp>
          <p:nvSpPr>
            <p:cNvPr id="249" name="矩形 248"/>
            <p:cNvSpPr/>
            <p:nvPr/>
          </p:nvSpPr>
          <p:spPr>
            <a:xfrm>
              <a:off x="10636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cxnSp>
          <p:nvCxnSpPr>
            <p:cNvPr id="250" name="直線接點 249"/>
            <p:cNvCxnSpPr/>
            <p:nvPr/>
          </p:nvCxnSpPr>
          <p:spPr>
            <a:xfrm>
              <a:off x="879475" y="2466975"/>
              <a:ext cx="0" cy="371475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線接點 250"/>
            <p:cNvCxnSpPr/>
            <p:nvPr/>
          </p:nvCxnSpPr>
          <p:spPr>
            <a:xfrm flipH="1">
              <a:off x="1054100" y="2381250"/>
              <a:ext cx="9525" cy="850900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群組 251"/>
          <p:cNvGrpSpPr/>
          <p:nvPr/>
        </p:nvGrpSpPr>
        <p:grpSpPr>
          <a:xfrm rot="18816078">
            <a:off x="5391780" y="23646"/>
            <a:ext cx="765109" cy="796003"/>
            <a:chOff x="466725" y="2162175"/>
            <a:chExt cx="1012825" cy="1069975"/>
          </a:xfrm>
        </p:grpSpPr>
        <p:sp>
          <p:nvSpPr>
            <p:cNvPr id="253" name="矩形 252"/>
            <p:cNvSpPr/>
            <p:nvPr/>
          </p:nvSpPr>
          <p:spPr>
            <a:xfrm>
              <a:off x="4667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sp>
          <p:nvSpPr>
            <p:cNvPr id="254" name="矩形 253"/>
            <p:cNvSpPr/>
            <p:nvPr/>
          </p:nvSpPr>
          <p:spPr>
            <a:xfrm>
              <a:off x="10636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cxnSp>
          <p:nvCxnSpPr>
            <p:cNvPr id="255" name="直線接點 254"/>
            <p:cNvCxnSpPr/>
            <p:nvPr/>
          </p:nvCxnSpPr>
          <p:spPr>
            <a:xfrm>
              <a:off x="879475" y="2466975"/>
              <a:ext cx="0" cy="371475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直線接點 255"/>
            <p:cNvCxnSpPr/>
            <p:nvPr/>
          </p:nvCxnSpPr>
          <p:spPr>
            <a:xfrm flipH="1">
              <a:off x="1054100" y="2381250"/>
              <a:ext cx="9525" cy="850900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7" name="群組 256"/>
          <p:cNvGrpSpPr/>
          <p:nvPr/>
        </p:nvGrpSpPr>
        <p:grpSpPr>
          <a:xfrm rot="18816078">
            <a:off x="5391675" y="939771"/>
            <a:ext cx="765109" cy="796003"/>
            <a:chOff x="466725" y="2162175"/>
            <a:chExt cx="1012825" cy="1069975"/>
          </a:xfrm>
        </p:grpSpPr>
        <p:sp>
          <p:nvSpPr>
            <p:cNvPr id="258" name="矩形 257"/>
            <p:cNvSpPr/>
            <p:nvPr/>
          </p:nvSpPr>
          <p:spPr>
            <a:xfrm>
              <a:off x="4667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sp>
          <p:nvSpPr>
            <p:cNvPr id="259" name="矩形 258"/>
            <p:cNvSpPr/>
            <p:nvPr/>
          </p:nvSpPr>
          <p:spPr>
            <a:xfrm>
              <a:off x="10636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cxnSp>
          <p:nvCxnSpPr>
            <p:cNvPr id="260" name="直線接點 259"/>
            <p:cNvCxnSpPr/>
            <p:nvPr/>
          </p:nvCxnSpPr>
          <p:spPr>
            <a:xfrm>
              <a:off x="879475" y="2466975"/>
              <a:ext cx="0" cy="371475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線接點 260"/>
            <p:cNvCxnSpPr/>
            <p:nvPr/>
          </p:nvCxnSpPr>
          <p:spPr>
            <a:xfrm flipH="1">
              <a:off x="1054100" y="2381250"/>
              <a:ext cx="9525" cy="850900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2" name="群組 261"/>
          <p:cNvGrpSpPr/>
          <p:nvPr/>
        </p:nvGrpSpPr>
        <p:grpSpPr>
          <a:xfrm rot="18816078">
            <a:off x="5378266" y="1844111"/>
            <a:ext cx="765109" cy="796003"/>
            <a:chOff x="466725" y="2162175"/>
            <a:chExt cx="1012825" cy="1069975"/>
          </a:xfrm>
        </p:grpSpPr>
        <p:sp>
          <p:nvSpPr>
            <p:cNvPr id="263" name="矩形 262"/>
            <p:cNvSpPr/>
            <p:nvPr/>
          </p:nvSpPr>
          <p:spPr>
            <a:xfrm>
              <a:off x="4667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sp>
          <p:nvSpPr>
            <p:cNvPr id="264" name="矩形 263"/>
            <p:cNvSpPr/>
            <p:nvPr/>
          </p:nvSpPr>
          <p:spPr>
            <a:xfrm>
              <a:off x="10636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cxnSp>
          <p:nvCxnSpPr>
            <p:cNvPr id="265" name="直線接點 264"/>
            <p:cNvCxnSpPr/>
            <p:nvPr/>
          </p:nvCxnSpPr>
          <p:spPr>
            <a:xfrm>
              <a:off x="879475" y="2466975"/>
              <a:ext cx="0" cy="371475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線接點 265"/>
            <p:cNvCxnSpPr/>
            <p:nvPr/>
          </p:nvCxnSpPr>
          <p:spPr>
            <a:xfrm flipH="1">
              <a:off x="1054100" y="2381250"/>
              <a:ext cx="9525" cy="850900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7" name="群組 266"/>
          <p:cNvGrpSpPr/>
          <p:nvPr/>
        </p:nvGrpSpPr>
        <p:grpSpPr>
          <a:xfrm rot="18816078">
            <a:off x="5391675" y="2732519"/>
            <a:ext cx="765109" cy="796003"/>
            <a:chOff x="466725" y="2162175"/>
            <a:chExt cx="1012825" cy="1069975"/>
          </a:xfrm>
        </p:grpSpPr>
        <p:sp>
          <p:nvSpPr>
            <p:cNvPr id="268" name="矩形 267"/>
            <p:cNvSpPr/>
            <p:nvPr/>
          </p:nvSpPr>
          <p:spPr>
            <a:xfrm>
              <a:off x="4667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sp>
          <p:nvSpPr>
            <p:cNvPr id="269" name="矩形 268"/>
            <p:cNvSpPr/>
            <p:nvPr/>
          </p:nvSpPr>
          <p:spPr>
            <a:xfrm>
              <a:off x="10636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cxnSp>
          <p:nvCxnSpPr>
            <p:cNvPr id="270" name="直線接點 269"/>
            <p:cNvCxnSpPr/>
            <p:nvPr/>
          </p:nvCxnSpPr>
          <p:spPr>
            <a:xfrm>
              <a:off x="879475" y="2466975"/>
              <a:ext cx="0" cy="371475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線接點 270"/>
            <p:cNvCxnSpPr/>
            <p:nvPr/>
          </p:nvCxnSpPr>
          <p:spPr>
            <a:xfrm flipH="1">
              <a:off x="1054100" y="2381250"/>
              <a:ext cx="9525" cy="850900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2" name="群組 271"/>
          <p:cNvGrpSpPr/>
          <p:nvPr/>
        </p:nvGrpSpPr>
        <p:grpSpPr>
          <a:xfrm rot="18816078">
            <a:off x="5383028" y="3620926"/>
            <a:ext cx="765109" cy="796003"/>
            <a:chOff x="466725" y="2162175"/>
            <a:chExt cx="1012825" cy="1069975"/>
          </a:xfrm>
        </p:grpSpPr>
        <p:sp>
          <p:nvSpPr>
            <p:cNvPr id="273" name="矩形 272"/>
            <p:cNvSpPr/>
            <p:nvPr/>
          </p:nvSpPr>
          <p:spPr>
            <a:xfrm>
              <a:off x="4667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sp>
          <p:nvSpPr>
            <p:cNvPr id="274" name="矩形 273"/>
            <p:cNvSpPr/>
            <p:nvPr/>
          </p:nvSpPr>
          <p:spPr>
            <a:xfrm>
              <a:off x="10636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cxnSp>
          <p:nvCxnSpPr>
            <p:cNvPr id="275" name="直線接點 274"/>
            <p:cNvCxnSpPr/>
            <p:nvPr/>
          </p:nvCxnSpPr>
          <p:spPr>
            <a:xfrm>
              <a:off x="879475" y="2466975"/>
              <a:ext cx="0" cy="371475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線接點 275"/>
            <p:cNvCxnSpPr/>
            <p:nvPr/>
          </p:nvCxnSpPr>
          <p:spPr>
            <a:xfrm flipH="1">
              <a:off x="1054100" y="2381250"/>
              <a:ext cx="9525" cy="850900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7" name="群組 276"/>
          <p:cNvGrpSpPr/>
          <p:nvPr/>
        </p:nvGrpSpPr>
        <p:grpSpPr>
          <a:xfrm rot="18816078">
            <a:off x="5391674" y="4547336"/>
            <a:ext cx="765109" cy="796003"/>
            <a:chOff x="466725" y="2162175"/>
            <a:chExt cx="1012825" cy="1069975"/>
          </a:xfrm>
        </p:grpSpPr>
        <p:sp>
          <p:nvSpPr>
            <p:cNvPr id="278" name="矩形 277"/>
            <p:cNvSpPr/>
            <p:nvPr/>
          </p:nvSpPr>
          <p:spPr>
            <a:xfrm>
              <a:off x="4667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sp>
          <p:nvSpPr>
            <p:cNvPr id="279" name="矩形 278"/>
            <p:cNvSpPr/>
            <p:nvPr/>
          </p:nvSpPr>
          <p:spPr>
            <a:xfrm>
              <a:off x="10636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cxnSp>
          <p:nvCxnSpPr>
            <p:cNvPr id="280" name="直線接點 279"/>
            <p:cNvCxnSpPr/>
            <p:nvPr/>
          </p:nvCxnSpPr>
          <p:spPr>
            <a:xfrm>
              <a:off x="879475" y="2466975"/>
              <a:ext cx="0" cy="371475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線接點 280"/>
            <p:cNvCxnSpPr/>
            <p:nvPr/>
          </p:nvCxnSpPr>
          <p:spPr>
            <a:xfrm flipH="1">
              <a:off x="1054100" y="2381250"/>
              <a:ext cx="9525" cy="850900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群組 281"/>
          <p:cNvGrpSpPr/>
          <p:nvPr/>
        </p:nvGrpSpPr>
        <p:grpSpPr>
          <a:xfrm rot="18816078">
            <a:off x="5391673" y="5473746"/>
            <a:ext cx="765109" cy="796003"/>
            <a:chOff x="466725" y="2162175"/>
            <a:chExt cx="1012825" cy="1069975"/>
          </a:xfrm>
        </p:grpSpPr>
        <p:sp>
          <p:nvSpPr>
            <p:cNvPr id="283" name="矩形 282"/>
            <p:cNvSpPr/>
            <p:nvPr/>
          </p:nvSpPr>
          <p:spPr>
            <a:xfrm>
              <a:off x="4667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sp>
          <p:nvSpPr>
            <p:cNvPr id="284" name="矩形 283"/>
            <p:cNvSpPr/>
            <p:nvPr/>
          </p:nvSpPr>
          <p:spPr>
            <a:xfrm>
              <a:off x="10636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cxnSp>
          <p:nvCxnSpPr>
            <p:cNvPr id="285" name="直線接點 284"/>
            <p:cNvCxnSpPr/>
            <p:nvPr/>
          </p:nvCxnSpPr>
          <p:spPr>
            <a:xfrm>
              <a:off x="879475" y="2466975"/>
              <a:ext cx="0" cy="371475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直線接點 285"/>
            <p:cNvCxnSpPr/>
            <p:nvPr/>
          </p:nvCxnSpPr>
          <p:spPr>
            <a:xfrm flipH="1">
              <a:off x="1054100" y="2381250"/>
              <a:ext cx="9525" cy="850900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群組 286"/>
          <p:cNvGrpSpPr/>
          <p:nvPr/>
        </p:nvGrpSpPr>
        <p:grpSpPr>
          <a:xfrm rot="18816078">
            <a:off x="5405587" y="6400155"/>
            <a:ext cx="765109" cy="796003"/>
            <a:chOff x="466725" y="2162175"/>
            <a:chExt cx="1012825" cy="1069975"/>
          </a:xfrm>
        </p:grpSpPr>
        <p:sp>
          <p:nvSpPr>
            <p:cNvPr id="288" name="矩形 287"/>
            <p:cNvSpPr/>
            <p:nvPr/>
          </p:nvSpPr>
          <p:spPr>
            <a:xfrm>
              <a:off x="4667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sp>
          <p:nvSpPr>
            <p:cNvPr id="289" name="矩形 288"/>
            <p:cNvSpPr/>
            <p:nvPr/>
          </p:nvSpPr>
          <p:spPr>
            <a:xfrm>
              <a:off x="10636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cxnSp>
          <p:nvCxnSpPr>
            <p:cNvPr id="290" name="直線接點 289"/>
            <p:cNvCxnSpPr/>
            <p:nvPr/>
          </p:nvCxnSpPr>
          <p:spPr>
            <a:xfrm>
              <a:off x="879475" y="2466975"/>
              <a:ext cx="0" cy="371475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線接點 290"/>
            <p:cNvCxnSpPr/>
            <p:nvPr/>
          </p:nvCxnSpPr>
          <p:spPr>
            <a:xfrm flipH="1">
              <a:off x="1054100" y="2381250"/>
              <a:ext cx="9525" cy="850900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2" name="群組 291"/>
          <p:cNvGrpSpPr/>
          <p:nvPr/>
        </p:nvGrpSpPr>
        <p:grpSpPr>
          <a:xfrm rot="18816078">
            <a:off x="6292982" y="23645"/>
            <a:ext cx="765109" cy="796003"/>
            <a:chOff x="466725" y="2162175"/>
            <a:chExt cx="1012825" cy="1069975"/>
          </a:xfrm>
        </p:grpSpPr>
        <p:sp>
          <p:nvSpPr>
            <p:cNvPr id="293" name="矩形 292"/>
            <p:cNvSpPr/>
            <p:nvPr/>
          </p:nvSpPr>
          <p:spPr>
            <a:xfrm>
              <a:off x="4667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sp>
          <p:nvSpPr>
            <p:cNvPr id="294" name="矩形 293"/>
            <p:cNvSpPr/>
            <p:nvPr/>
          </p:nvSpPr>
          <p:spPr>
            <a:xfrm>
              <a:off x="10636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cxnSp>
          <p:nvCxnSpPr>
            <p:cNvPr id="295" name="直線接點 294"/>
            <p:cNvCxnSpPr/>
            <p:nvPr/>
          </p:nvCxnSpPr>
          <p:spPr>
            <a:xfrm>
              <a:off x="879475" y="2466975"/>
              <a:ext cx="0" cy="371475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線接點 295"/>
            <p:cNvCxnSpPr/>
            <p:nvPr/>
          </p:nvCxnSpPr>
          <p:spPr>
            <a:xfrm flipH="1">
              <a:off x="1054100" y="2381250"/>
              <a:ext cx="9525" cy="850900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7" name="群組 296"/>
          <p:cNvGrpSpPr/>
          <p:nvPr/>
        </p:nvGrpSpPr>
        <p:grpSpPr>
          <a:xfrm rot="18816078">
            <a:off x="6292877" y="939770"/>
            <a:ext cx="765109" cy="796003"/>
            <a:chOff x="466725" y="2162175"/>
            <a:chExt cx="1012825" cy="1069975"/>
          </a:xfrm>
        </p:grpSpPr>
        <p:sp>
          <p:nvSpPr>
            <p:cNvPr id="298" name="矩形 297"/>
            <p:cNvSpPr/>
            <p:nvPr/>
          </p:nvSpPr>
          <p:spPr>
            <a:xfrm>
              <a:off x="4667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sp>
          <p:nvSpPr>
            <p:cNvPr id="299" name="矩形 298"/>
            <p:cNvSpPr/>
            <p:nvPr/>
          </p:nvSpPr>
          <p:spPr>
            <a:xfrm>
              <a:off x="10636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cxnSp>
          <p:nvCxnSpPr>
            <p:cNvPr id="300" name="直線接點 299"/>
            <p:cNvCxnSpPr/>
            <p:nvPr/>
          </p:nvCxnSpPr>
          <p:spPr>
            <a:xfrm>
              <a:off x="879475" y="2466975"/>
              <a:ext cx="0" cy="371475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線接點 300"/>
            <p:cNvCxnSpPr/>
            <p:nvPr/>
          </p:nvCxnSpPr>
          <p:spPr>
            <a:xfrm flipH="1">
              <a:off x="1054100" y="2381250"/>
              <a:ext cx="9525" cy="850900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2" name="群組 301"/>
          <p:cNvGrpSpPr/>
          <p:nvPr/>
        </p:nvGrpSpPr>
        <p:grpSpPr>
          <a:xfrm rot="18816078">
            <a:off x="6279468" y="1844110"/>
            <a:ext cx="765109" cy="796003"/>
            <a:chOff x="466725" y="2162175"/>
            <a:chExt cx="1012825" cy="1069975"/>
          </a:xfrm>
        </p:grpSpPr>
        <p:sp>
          <p:nvSpPr>
            <p:cNvPr id="303" name="矩形 302"/>
            <p:cNvSpPr/>
            <p:nvPr/>
          </p:nvSpPr>
          <p:spPr>
            <a:xfrm>
              <a:off x="4667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sp>
          <p:nvSpPr>
            <p:cNvPr id="304" name="矩形 303"/>
            <p:cNvSpPr/>
            <p:nvPr/>
          </p:nvSpPr>
          <p:spPr>
            <a:xfrm>
              <a:off x="10636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cxnSp>
          <p:nvCxnSpPr>
            <p:cNvPr id="305" name="直線接點 304"/>
            <p:cNvCxnSpPr/>
            <p:nvPr/>
          </p:nvCxnSpPr>
          <p:spPr>
            <a:xfrm>
              <a:off x="879475" y="2466975"/>
              <a:ext cx="0" cy="371475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線接點 305"/>
            <p:cNvCxnSpPr/>
            <p:nvPr/>
          </p:nvCxnSpPr>
          <p:spPr>
            <a:xfrm flipH="1">
              <a:off x="1054100" y="2381250"/>
              <a:ext cx="9525" cy="850900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7" name="群組 306"/>
          <p:cNvGrpSpPr/>
          <p:nvPr/>
        </p:nvGrpSpPr>
        <p:grpSpPr>
          <a:xfrm rot="18816078">
            <a:off x="6292877" y="2732518"/>
            <a:ext cx="765109" cy="796003"/>
            <a:chOff x="466725" y="2162175"/>
            <a:chExt cx="1012825" cy="1069975"/>
          </a:xfrm>
        </p:grpSpPr>
        <p:sp>
          <p:nvSpPr>
            <p:cNvPr id="308" name="矩形 307"/>
            <p:cNvSpPr/>
            <p:nvPr/>
          </p:nvSpPr>
          <p:spPr>
            <a:xfrm>
              <a:off x="4667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sp>
          <p:nvSpPr>
            <p:cNvPr id="309" name="矩形 308"/>
            <p:cNvSpPr/>
            <p:nvPr/>
          </p:nvSpPr>
          <p:spPr>
            <a:xfrm>
              <a:off x="10636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cxnSp>
          <p:nvCxnSpPr>
            <p:cNvPr id="310" name="直線接點 309"/>
            <p:cNvCxnSpPr/>
            <p:nvPr/>
          </p:nvCxnSpPr>
          <p:spPr>
            <a:xfrm>
              <a:off x="879475" y="2466975"/>
              <a:ext cx="0" cy="371475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線接點 310"/>
            <p:cNvCxnSpPr/>
            <p:nvPr/>
          </p:nvCxnSpPr>
          <p:spPr>
            <a:xfrm flipH="1">
              <a:off x="1054100" y="2381250"/>
              <a:ext cx="9525" cy="850900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2" name="群組 311"/>
          <p:cNvGrpSpPr/>
          <p:nvPr/>
        </p:nvGrpSpPr>
        <p:grpSpPr>
          <a:xfrm rot="18816078">
            <a:off x="6284230" y="3620925"/>
            <a:ext cx="765109" cy="796003"/>
            <a:chOff x="466725" y="2162175"/>
            <a:chExt cx="1012825" cy="1069975"/>
          </a:xfrm>
        </p:grpSpPr>
        <p:sp>
          <p:nvSpPr>
            <p:cNvPr id="313" name="矩形 312"/>
            <p:cNvSpPr/>
            <p:nvPr/>
          </p:nvSpPr>
          <p:spPr>
            <a:xfrm>
              <a:off x="4667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sp>
          <p:nvSpPr>
            <p:cNvPr id="314" name="矩形 313"/>
            <p:cNvSpPr/>
            <p:nvPr/>
          </p:nvSpPr>
          <p:spPr>
            <a:xfrm>
              <a:off x="10636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cxnSp>
          <p:nvCxnSpPr>
            <p:cNvPr id="315" name="直線接點 314"/>
            <p:cNvCxnSpPr/>
            <p:nvPr/>
          </p:nvCxnSpPr>
          <p:spPr>
            <a:xfrm>
              <a:off x="879475" y="2466975"/>
              <a:ext cx="0" cy="371475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直線接點 315"/>
            <p:cNvCxnSpPr/>
            <p:nvPr/>
          </p:nvCxnSpPr>
          <p:spPr>
            <a:xfrm flipH="1">
              <a:off x="1054100" y="2381250"/>
              <a:ext cx="9525" cy="850900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7" name="群組 316"/>
          <p:cNvGrpSpPr/>
          <p:nvPr/>
        </p:nvGrpSpPr>
        <p:grpSpPr>
          <a:xfrm rot="18816078">
            <a:off x="6292876" y="4547335"/>
            <a:ext cx="765109" cy="796003"/>
            <a:chOff x="466725" y="2162175"/>
            <a:chExt cx="1012825" cy="1069975"/>
          </a:xfrm>
        </p:grpSpPr>
        <p:sp>
          <p:nvSpPr>
            <p:cNvPr id="318" name="矩形 317"/>
            <p:cNvSpPr/>
            <p:nvPr/>
          </p:nvSpPr>
          <p:spPr>
            <a:xfrm>
              <a:off x="4667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sp>
          <p:nvSpPr>
            <p:cNvPr id="319" name="矩形 318"/>
            <p:cNvSpPr/>
            <p:nvPr/>
          </p:nvSpPr>
          <p:spPr>
            <a:xfrm>
              <a:off x="10636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cxnSp>
          <p:nvCxnSpPr>
            <p:cNvPr id="320" name="直線接點 319"/>
            <p:cNvCxnSpPr/>
            <p:nvPr/>
          </p:nvCxnSpPr>
          <p:spPr>
            <a:xfrm>
              <a:off x="879475" y="2466975"/>
              <a:ext cx="0" cy="371475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線接點 320"/>
            <p:cNvCxnSpPr/>
            <p:nvPr/>
          </p:nvCxnSpPr>
          <p:spPr>
            <a:xfrm flipH="1">
              <a:off x="1054100" y="2381250"/>
              <a:ext cx="9525" cy="850900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2" name="群組 321"/>
          <p:cNvGrpSpPr/>
          <p:nvPr/>
        </p:nvGrpSpPr>
        <p:grpSpPr>
          <a:xfrm rot="18816078">
            <a:off x="6292875" y="5473745"/>
            <a:ext cx="765109" cy="796003"/>
            <a:chOff x="466725" y="2162175"/>
            <a:chExt cx="1012825" cy="1069975"/>
          </a:xfrm>
        </p:grpSpPr>
        <p:sp>
          <p:nvSpPr>
            <p:cNvPr id="323" name="矩形 322"/>
            <p:cNvSpPr/>
            <p:nvPr/>
          </p:nvSpPr>
          <p:spPr>
            <a:xfrm>
              <a:off x="4667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sp>
          <p:nvSpPr>
            <p:cNvPr id="324" name="矩形 323"/>
            <p:cNvSpPr/>
            <p:nvPr/>
          </p:nvSpPr>
          <p:spPr>
            <a:xfrm>
              <a:off x="10636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cxnSp>
          <p:nvCxnSpPr>
            <p:cNvPr id="325" name="直線接點 324"/>
            <p:cNvCxnSpPr/>
            <p:nvPr/>
          </p:nvCxnSpPr>
          <p:spPr>
            <a:xfrm>
              <a:off x="879475" y="2466975"/>
              <a:ext cx="0" cy="371475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線接點 325"/>
            <p:cNvCxnSpPr/>
            <p:nvPr/>
          </p:nvCxnSpPr>
          <p:spPr>
            <a:xfrm flipH="1">
              <a:off x="1054100" y="2381250"/>
              <a:ext cx="9525" cy="850900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7" name="群組 326"/>
          <p:cNvGrpSpPr/>
          <p:nvPr/>
        </p:nvGrpSpPr>
        <p:grpSpPr>
          <a:xfrm rot="18816078">
            <a:off x="6306789" y="6400154"/>
            <a:ext cx="765109" cy="796003"/>
            <a:chOff x="466725" y="2162175"/>
            <a:chExt cx="1012825" cy="1069975"/>
          </a:xfrm>
        </p:grpSpPr>
        <p:sp>
          <p:nvSpPr>
            <p:cNvPr id="328" name="矩形 327"/>
            <p:cNvSpPr/>
            <p:nvPr/>
          </p:nvSpPr>
          <p:spPr>
            <a:xfrm>
              <a:off x="4667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sp>
          <p:nvSpPr>
            <p:cNvPr id="329" name="矩形 328"/>
            <p:cNvSpPr/>
            <p:nvPr/>
          </p:nvSpPr>
          <p:spPr>
            <a:xfrm>
              <a:off x="10636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cxnSp>
          <p:nvCxnSpPr>
            <p:cNvPr id="330" name="直線接點 329"/>
            <p:cNvCxnSpPr/>
            <p:nvPr/>
          </p:nvCxnSpPr>
          <p:spPr>
            <a:xfrm>
              <a:off x="879475" y="2466975"/>
              <a:ext cx="0" cy="371475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直線接點 330"/>
            <p:cNvCxnSpPr/>
            <p:nvPr/>
          </p:nvCxnSpPr>
          <p:spPr>
            <a:xfrm flipH="1">
              <a:off x="1054100" y="2381250"/>
              <a:ext cx="9525" cy="850900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2" name="群組 331"/>
          <p:cNvGrpSpPr/>
          <p:nvPr/>
        </p:nvGrpSpPr>
        <p:grpSpPr>
          <a:xfrm rot="18816078">
            <a:off x="7153349" y="23645"/>
            <a:ext cx="765109" cy="796003"/>
            <a:chOff x="466725" y="2162175"/>
            <a:chExt cx="1012825" cy="1069975"/>
          </a:xfrm>
        </p:grpSpPr>
        <p:sp>
          <p:nvSpPr>
            <p:cNvPr id="333" name="矩形 332"/>
            <p:cNvSpPr/>
            <p:nvPr/>
          </p:nvSpPr>
          <p:spPr>
            <a:xfrm>
              <a:off x="4667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sp>
          <p:nvSpPr>
            <p:cNvPr id="334" name="矩形 333"/>
            <p:cNvSpPr/>
            <p:nvPr/>
          </p:nvSpPr>
          <p:spPr>
            <a:xfrm>
              <a:off x="10636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cxnSp>
          <p:nvCxnSpPr>
            <p:cNvPr id="335" name="直線接點 334"/>
            <p:cNvCxnSpPr/>
            <p:nvPr/>
          </p:nvCxnSpPr>
          <p:spPr>
            <a:xfrm>
              <a:off x="879475" y="2466975"/>
              <a:ext cx="0" cy="371475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直線接點 335"/>
            <p:cNvCxnSpPr/>
            <p:nvPr/>
          </p:nvCxnSpPr>
          <p:spPr>
            <a:xfrm flipH="1">
              <a:off x="1054100" y="2381250"/>
              <a:ext cx="9525" cy="850900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7" name="群組 336"/>
          <p:cNvGrpSpPr/>
          <p:nvPr/>
        </p:nvGrpSpPr>
        <p:grpSpPr>
          <a:xfrm rot="18816078">
            <a:off x="7153244" y="939770"/>
            <a:ext cx="765109" cy="796003"/>
            <a:chOff x="466725" y="2162175"/>
            <a:chExt cx="1012825" cy="1069975"/>
          </a:xfrm>
        </p:grpSpPr>
        <p:sp>
          <p:nvSpPr>
            <p:cNvPr id="338" name="矩形 337"/>
            <p:cNvSpPr/>
            <p:nvPr/>
          </p:nvSpPr>
          <p:spPr>
            <a:xfrm>
              <a:off x="4667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sp>
          <p:nvSpPr>
            <p:cNvPr id="339" name="矩形 338"/>
            <p:cNvSpPr/>
            <p:nvPr/>
          </p:nvSpPr>
          <p:spPr>
            <a:xfrm>
              <a:off x="10636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cxnSp>
          <p:nvCxnSpPr>
            <p:cNvPr id="340" name="直線接點 339"/>
            <p:cNvCxnSpPr/>
            <p:nvPr/>
          </p:nvCxnSpPr>
          <p:spPr>
            <a:xfrm>
              <a:off x="879475" y="2466975"/>
              <a:ext cx="0" cy="371475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直線接點 340"/>
            <p:cNvCxnSpPr/>
            <p:nvPr/>
          </p:nvCxnSpPr>
          <p:spPr>
            <a:xfrm flipH="1">
              <a:off x="1054100" y="2381250"/>
              <a:ext cx="9525" cy="850900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2" name="群組 341"/>
          <p:cNvGrpSpPr/>
          <p:nvPr/>
        </p:nvGrpSpPr>
        <p:grpSpPr>
          <a:xfrm rot="18816078">
            <a:off x="7139835" y="1844110"/>
            <a:ext cx="765109" cy="796003"/>
            <a:chOff x="466725" y="2162175"/>
            <a:chExt cx="1012825" cy="1069975"/>
          </a:xfrm>
        </p:grpSpPr>
        <p:sp>
          <p:nvSpPr>
            <p:cNvPr id="343" name="矩形 342"/>
            <p:cNvSpPr/>
            <p:nvPr/>
          </p:nvSpPr>
          <p:spPr>
            <a:xfrm>
              <a:off x="4667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sp>
          <p:nvSpPr>
            <p:cNvPr id="344" name="矩形 343"/>
            <p:cNvSpPr/>
            <p:nvPr/>
          </p:nvSpPr>
          <p:spPr>
            <a:xfrm>
              <a:off x="10636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cxnSp>
          <p:nvCxnSpPr>
            <p:cNvPr id="345" name="直線接點 344"/>
            <p:cNvCxnSpPr/>
            <p:nvPr/>
          </p:nvCxnSpPr>
          <p:spPr>
            <a:xfrm>
              <a:off x="879475" y="2466975"/>
              <a:ext cx="0" cy="371475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直線接點 345"/>
            <p:cNvCxnSpPr/>
            <p:nvPr/>
          </p:nvCxnSpPr>
          <p:spPr>
            <a:xfrm flipH="1">
              <a:off x="1054100" y="2381250"/>
              <a:ext cx="9525" cy="850900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7" name="群組 346"/>
          <p:cNvGrpSpPr/>
          <p:nvPr/>
        </p:nvGrpSpPr>
        <p:grpSpPr>
          <a:xfrm rot="18816078">
            <a:off x="7153244" y="2732518"/>
            <a:ext cx="765109" cy="796003"/>
            <a:chOff x="466725" y="2162175"/>
            <a:chExt cx="1012825" cy="1069975"/>
          </a:xfrm>
        </p:grpSpPr>
        <p:sp>
          <p:nvSpPr>
            <p:cNvPr id="348" name="矩形 347"/>
            <p:cNvSpPr/>
            <p:nvPr/>
          </p:nvSpPr>
          <p:spPr>
            <a:xfrm>
              <a:off x="4667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sp>
          <p:nvSpPr>
            <p:cNvPr id="349" name="矩形 348"/>
            <p:cNvSpPr/>
            <p:nvPr/>
          </p:nvSpPr>
          <p:spPr>
            <a:xfrm>
              <a:off x="10636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cxnSp>
          <p:nvCxnSpPr>
            <p:cNvPr id="350" name="直線接點 349"/>
            <p:cNvCxnSpPr/>
            <p:nvPr/>
          </p:nvCxnSpPr>
          <p:spPr>
            <a:xfrm>
              <a:off x="879475" y="2466975"/>
              <a:ext cx="0" cy="371475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直線接點 350"/>
            <p:cNvCxnSpPr/>
            <p:nvPr/>
          </p:nvCxnSpPr>
          <p:spPr>
            <a:xfrm flipH="1">
              <a:off x="1054100" y="2381250"/>
              <a:ext cx="9525" cy="850900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2" name="群組 351"/>
          <p:cNvGrpSpPr/>
          <p:nvPr/>
        </p:nvGrpSpPr>
        <p:grpSpPr>
          <a:xfrm rot="18816078">
            <a:off x="7144597" y="3620925"/>
            <a:ext cx="765109" cy="796003"/>
            <a:chOff x="466725" y="2162175"/>
            <a:chExt cx="1012825" cy="1069975"/>
          </a:xfrm>
        </p:grpSpPr>
        <p:sp>
          <p:nvSpPr>
            <p:cNvPr id="353" name="矩形 352"/>
            <p:cNvSpPr/>
            <p:nvPr/>
          </p:nvSpPr>
          <p:spPr>
            <a:xfrm>
              <a:off x="4667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sp>
          <p:nvSpPr>
            <p:cNvPr id="354" name="矩形 353"/>
            <p:cNvSpPr/>
            <p:nvPr/>
          </p:nvSpPr>
          <p:spPr>
            <a:xfrm>
              <a:off x="10636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cxnSp>
          <p:nvCxnSpPr>
            <p:cNvPr id="355" name="直線接點 354"/>
            <p:cNvCxnSpPr/>
            <p:nvPr/>
          </p:nvCxnSpPr>
          <p:spPr>
            <a:xfrm>
              <a:off x="879475" y="2466975"/>
              <a:ext cx="0" cy="371475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直線接點 355"/>
            <p:cNvCxnSpPr/>
            <p:nvPr/>
          </p:nvCxnSpPr>
          <p:spPr>
            <a:xfrm flipH="1">
              <a:off x="1054100" y="2381250"/>
              <a:ext cx="9525" cy="850900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7" name="群組 356"/>
          <p:cNvGrpSpPr/>
          <p:nvPr/>
        </p:nvGrpSpPr>
        <p:grpSpPr>
          <a:xfrm rot="18816078">
            <a:off x="7153243" y="4547335"/>
            <a:ext cx="765109" cy="796003"/>
            <a:chOff x="466725" y="2162175"/>
            <a:chExt cx="1012825" cy="1069975"/>
          </a:xfrm>
        </p:grpSpPr>
        <p:sp>
          <p:nvSpPr>
            <p:cNvPr id="358" name="矩形 357"/>
            <p:cNvSpPr/>
            <p:nvPr/>
          </p:nvSpPr>
          <p:spPr>
            <a:xfrm>
              <a:off x="4667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sp>
          <p:nvSpPr>
            <p:cNvPr id="359" name="矩形 358"/>
            <p:cNvSpPr/>
            <p:nvPr/>
          </p:nvSpPr>
          <p:spPr>
            <a:xfrm>
              <a:off x="10636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cxnSp>
          <p:nvCxnSpPr>
            <p:cNvPr id="360" name="直線接點 359"/>
            <p:cNvCxnSpPr/>
            <p:nvPr/>
          </p:nvCxnSpPr>
          <p:spPr>
            <a:xfrm>
              <a:off x="879475" y="2466975"/>
              <a:ext cx="0" cy="371475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直線接點 360"/>
            <p:cNvCxnSpPr/>
            <p:nvPr/>
          </p:nvCxnSpPr>
          <p:spPr>
            <a:xfrm flipH="1">
              <a:off x="1054100" y="2381250"/>
              <a:ext cx="9525" cy="850900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2" name="群組 361"/>
          <p:cNvGrpSpPr/>
          <p:nvPr/>
        </p:nvGrpSpPr>
        <p:grpSpPr>
          <a:xfrm rot="18816078">
            <a:off x="7153242" y="5473745"/>
            <a:ext cx="765109" cy="796003"/>
            <a:chOff x="466725" y="2162175"/>
            <a:chExt cx="1012825" cy="1069975"/>
          </a:xfrm>
        </p:grpSpPr>
        <p:sp>
          <p:nvSpPr>
            <p:cNvPr id="363" name="矩形 362"/>
            <p:cNvSpPr/>
            <p:nvPr/>
          </p:nvSpPr>
          <p:spPr>
            <a:xfrm>
              <a:off x="4667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sp>
          <p:nvSpPr>
            <p:cNvPr id="364" name="矩形 363"/>
            <p:cNvSpPr/>
            <p:nvPr/>
          </p:nvSpPr>
          <p:spPr>
            <a:xfrm>
              <a:off x="10636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cxnSp>
          <p:nvCxnSpPr>
            <p:cNvPr id="365" name="直線接點 364"/>
            <p:cNvCxnSpPr/>
            <p:nvPr/>
          </p:nvCxnSpPr>
          <p:spPr>
            <a:xfrm>
              <a:off x="879475" y="2466975"/>
              <a:ext cx="0" cy="371475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直線接點 365"/>
            <p:cNvCxnSpPr/>
            <p:nvPr/>
          </p:nvCxnSpPr>
          <p:spPr>
            <a:xfrm flipH="1">
              <a:off x="1054100" y="2381250"/>
              <a:ext cx="9525" cy="850900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7" name="群組 366"/>
          <p:cNvGrpSpPr/>
          <p:nvPr/>
        </p:nvGrpSpPr>
        <p:grpSpPr>
          <a:xfrm rot="18816078">
            <a:off x="7167156" y="6400154"/>
            <a:ext cx="765109" cy="796003"/>
            <a:chOff x="466725" y="2162175"/>
            <a:chExt cx="1012825" cy="1069975"/>
          </a:xfrm>
        </p:grpSpPr>
        <p:sp>
          <p:nvSpPr>
            <p:cNvPr id="368" name="矩形 367"/>
            <p:cNvSpPr/>
            <p:nvPr/>
          </p:nvSpPr>
          <p:spPr>
            <a:xfrm>
              <a:off x="4667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sp>
          <p:nvSpPr>
            <p:cNvPr id="369" name="矩形 368"/>
            <p:cNvSpPr/>
            <p:nvPr/>
          </p:nvSpPr>
          <p:spPr>
            <a:xfrm>
              <a:off x="10636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cxnSp>
          <p:nvCxnSpPr>
            <p:cNvPr id="370" name="直線接點 369"/>
            <p:cNvCxnSpPr/>
            <p:nvPr/>
          </p:nvCxnSpPr>
          <p:spPr>
            <a:xfrm>
              <a:off x="879475" y="2466975"/>
              <a:ext cx="0" cy="371475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直線接點 370"/>
            <p:cNvCxnSpPr/>
            <p:nvPr/>
          </p:nvCxnSpPr>
          <p:spPr>
            <a:xfrm flipH="1">
              <a:off x="1054100" y="2381250"/>
              <a:ext cx="9525" cy="850900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2" name="群組 371"/>
          <p:cNvGrpSpPr/>
          <p:nvPr/>
        </p:nvGrpSpPr>
        <p:grpSpPr>
          <a:xfrm rot="18816078">
            <a:off x="8054551" y="23644"/>
            <a:ext cx="765109" cy="796003"/>
            <a:chOff x="466725" y="2162175"/>
            <a:chExt cx="1012825" cy="1069975"/>
          </a:xfrm>
        </p:grpSpPr>
        <p:sp>
          <p:nvSpPr>
            <p:cNvPr id="373" name="矩形 372"/>
            <p:cNvSpPr/>
            <p:nvPr/>
          </p:nvSpPr>
          <p:spPr>
            <a:xfrm>
              <a:off x="4667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sp>
          <p:nvSpPr>
            <p:cNvPr id="374" name="矩形 373"/>
            <p:cNvSpPr/>
            <p:nvPr/>
          </p:nvSpPr>
          <p:spPr>
            <a:xfrm>
              <a:off x="10636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cxnSp>
          <p:nvCxnSpPr>
            <p:cNvPr id="375" name="直線接點 374"/>
            <p:cNvCxnSpPr/>
            <p:nvPr/>
          </p:nvCxnSpPr>
          <p:spPr>
            <a:xfrm>
              <a:off x="879475" y="2466975"/>
              <a:ext cx="0" cy="371475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直線接點 375"/>
            <p:cNvCxnSpPr/>
            <p:nvPr/>
          </p:nvCxnSpPr>
          <p:spPr>
            <a:xfrm flipH="1">
              <a:off x="1054100" y="2381250"/>
              <a:ext cx="9525" cy="850900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7" name="群組 376"/>
          <p:cNvGrpSpPr/>
          <p:nvPr/>
        </p:nvGrpSpPr>
        <p:grpSpPr>
          <a:xfrm rot="18816078">
            <a:off x="8054446" y="939769"/>
            <a:ext cx="765109" cy="796003"/>
            <a:chOff x="466725" y="2162175"/>
            <a:chExt cx="1012825" cy="1069975"/>
          </a:xfrm>
        </p:grpSpPr>
        <p:sp>
          <p:nvSpPr>
            <p:cNvPr id="378" name="矩形 377"/>
            <p:cNvSpPr/>
            <p:nvPr/>
          </p:nvSpPr>
          <p:spPr>
            <a:xfrm>
              <a:off x="4667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sp>
          <p:nvSpPr>
            <p:cNvPr id="379" name="矩形 378"/>
            <p:cNvSpPr/>
            <p:nvPr/>
          </p:nvSpPr>
          <p:spPr>
            <a:xfrm>
              <a:off x="10636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cxnSp>
          <p:nvCxnSpPr>
            <p:cNvPr id="380" name="直線接點 379"/>
            <p:cNvCxnSpPr/>
            <p:nvPr/>
          </p:nvCxnSpPr>
          <p:spPr>
            <a:xfrm>
              <a:off x="879475" y="2466975"/>
              <a:ext cx="0" cy="371475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直線接點 380"/>
            <p:cNvCxnSpPr/>
            <p:nvPr/>
          </p:nvCxnSpPr>
          <p:spPr>
            <a:xfrm flipH="1">
              <a:off x="1054100" y="2381250"/>
              <a:ext cx="9525" cy="850900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2" name="群組 381"/>
          <p:cNvGrpSpPr/>
          <p:nvPr/>
        </p:nvGrpSpPr>
        <p:grpSpPr>
          <a:xfrm rot="18816078">
            <a:off x="8041037" y="1844109"/>
            <a:ext cx="765109" cy="796003"/>
            <a:chOff x="466725" y="2162175"/>
            <a:chExt cx="1012825" cy="1069975"/>
          </a:xfrm>
        </p:grpSpPr>
        <p:sp>
          <p:nvSpPr>
            <p:cNvPr id="383" name="矩形 382"/>
            <p:cNvSpPr/>
            <p:nvPr/>
          </p:nvSpPr>
          <p:spPr>
            <a:xfrm>
              <a:off x="4667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sp>
          <p:nvSpPr>
            <p:cNvPr id="384" name="矩形 383"/>
            <p:cNvSpPr/>
            <p:nvPr/>
          </p:nvSpPr>
          <p:spPr>
            <a:xfrm>
              <a:off x="10636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cxnSp>
          <p:nvCxnSpPr>
            <p:cNvPr id="385" name="直線接點 384"/>
            <p:cNvCxnSpPr/>
            <p:nvPr/>
          </p:nvCxnSpPr>
          <p:spPr>
            <a:xfrm>
              <a:off x="879475" y="2466975"/>
              <a:ext cx="0" cy="371475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直線接點 385"/>
            <p:cNvCxnSpPr/>
            <p:nvPr/>
          </p:nvCxnSpPr>
          <p:spPr>
            <a:xfrm flipH="1">
              <a:off x="1054100" y="2381250"/>
              <a:ext cx="9525" cy="850900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7" name="群組 386"/>
          <p:cNvGrpSpPr/>
          <p:nvPr/>
        </p:nvGrpSpPr>
        <p:grpSpPr>
          <a:xfrm rot="18816078">
            <a:off x="8054446" y="2732517"/>
            <a:ext cx="765109" cy="796003"/>
            <a:chOff x="466725" y="2162175"/>
            <a:chExt cx="1012825" cy="1069975"/>
          </a:xfrm>
        </p:grpSpPr>
        <p:sp>
          <p:nvSpPr>
            <p:cNvPr id="388" name="矩形 387"/>
            <p:cNvSpPr/>
            <p:nvPr/>
          </p:nvSpPr>
          <p:spPr>
            <a:xfrm>
              <a:off x="4667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sp>
          <p:nvSpPr>
            <p:cNvPr id="389" name="矩形 388"/>
            <p:cNvSpPr/>
            <p:nvPr/>
          </p:nvSpPr>
          <p:spPr>
            <a:xfrm>
              <a:off x="10636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cxnSp>
          <p:nvCxnSpPr>
            <p:cNvPr id="390" name="直線接點 389"/>
            <p:cNvCxnSpPr/>
            <p:nvPr/>
          </p:nvCxnSpPr>
          <p:spPr>
            <a:xfrm>
              <a:off x="879475" y="2466975"/>
              <a:ext cx="0" cy="371475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直線接點 390"/>
            <p:cNvCxnSpPr/>
            <p:nvPr/>
          </p:nvCxnSpPr>
          <p:spPr>
            <a:xfrm flipH="1">
              <a:off x="1054100" y="2381250"/>
              <a:ext cx="9525" cy="850900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2" name="群組 391"/>
          <p:cNvGrpSpPr/>
          <p:nvPr/>
        </p:nvGrpSpPr>
        <p:grpSpPr>
          <a:xfrm rot="18816078">
            <a:off x="8045799" y="3620924"/>
            <a:ext cx="765109" cy="796003"/>
            <a:chOff x="466725" y="2162175"/>
            <a:chExt cx="1012825" cy="1069975"/>
          </a:xfrm>
        </p:grpSpPr>
        <p:sp>
          <p:nvSpPr>
            <p:cNvPr id="393" name="矩形 392"/>
            <p:cNvSpPr/>
            <p:nvPr/>
          </p:nvSpPr>
          <p:spPr>
            <a:xfrm>
              <a:off x="4667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sp>
          <p:nvSpPr>
            <p:cNvPr id="394" name="矩形 393"/>
            <p:cNvSpPr/>
            <p:nvPr/>
          </p:nvSpPr>
          <p:spPr>
            <a:xfrm>
              <a:off x="10636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cxnSp>
          <p:nvCxnSpPr>
            <p:cNvPr id="395" name="直線接點 394"/>
            <p:cNvCxnSpPr/>
            <p:nvPr/>
          </p:nvCxnSpPr>
          <p:spPr>
            <a:xfrm>
              <a:off x="879475" y="2466975"/>
              <a:ext cx="0" cy="371475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直線接點 395"/>
            <p:cNvCxnSpPr/>
            <p:nvPr/>
          </p:nvCxnSpPr>
          <p:spPr>
            <a:xfrm flipH="1">
              <a:off x="1054100" y="2381250"/>
              <a:ext cx="9525" cy="850900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7" name="群組 396"/>
          <p:cNvGrpSpPr/>
          <p:nvPr/>
        </p:nvGrpSpPr>
        <p:grpSpPr>
          <a:xfrm rot="18816078">
            <a:off x="8054445" y="4547334"/>
            <a:ext cx="765109" cy="796003"/>
            <a:chOff x="466725" y="2162175"/>
            <a:chExt cx="1012825" cy="1069975"/>
          </a:xfrm>
        </p:grpSpPr>
        <p:sp>
          <p:nvSpPr>
            <p:cNvPr id="398" name="矩形 397"/>
            <p:cNvSpPr/>
            <p:nvPr/>
          </p:nvSpPr>
          <p:spPr>
            <a:xfrm>
              <a:off x="4667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sp>
          <p:nvSpPr>
            <p:cNvPr id="399" name="矩形 398"/>
            <p:cNvSpPr/>
            <p:nvPr/>
          </p:nvSpPr>
          <p:spPr>
            <a:xfrm>
              <a:off x="10636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cxnSp>
          <p:nvCxnSpPr>
            <p:cNvPr id="400" name="直線接點 399"/>
            <p:cNvCxnSpPr/>
            <p:nvPr/>
          </p:nvCxnSpPr>
          <p:spPr>
            <a:xfrm>
              <a:off x="879475" y="2466975"/>
              <a:ext cx="0" cy="371475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直線接點 400"/>
            <p:cNvCxnSpPr/>
            <p:nvPr/>
          </p:nvCxnSpPr>
          <p:spPr>
            <a:xfrm flipH="1">
              <a:off x="1054100" y="2381250"/>
              <a:ext cx="9525" cy="850900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2" name="群組 401"/>
          <p:cNvGrpSpPr/>
          <p:nvPr/>
        </p:nvGrpSpPr>
        <p:grpSpPr>
          <a:xfrm rot="18816078">
            <a:off x="8054444" y="5473744"/>
            <a:ext cx="765109" cy="796003"/>
            <a:chOff x="466725" y="2162175"/>
            <a:chExt cx="1012825" cy="1069975"/>
          </a:xfrm>
        </p:grpSpPr>
        <p:sp>
          <p:nvSpPr>
            <p:cNvPr id="403" name="矩形 402"/>
            <p:cNvSpPr/>
            <p:nvPr/>
          </p:nvSpPr>
          <p:spPr>
            <a:xfrm>
              <a:off x="4667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sp>
          <p:nvSpPr>
            <p:cNvPr id="404" name="矩形 403"/>
            <p:cNvSpPr/>
            <p:nvPr/>
          </p:nvSpPr>
          <p:spPr>
            <a:xfrm>
              <a:off x="10636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cxnSp>
          <p:nvCxnSpPr>
            <p:cNvPr id="405" name="直線接點 404"/>
            <p:cNvCxnSpPr/>
            <p:nvPr/>
          </p:nvCxnSpPr>
          <p:spPr>
            <a:xfrm>
              <a:off x="879475" y="2466975"/>
              <a:ext cx="0" cy="371475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直線接點 405"/>
            <p:cNvCxnSpPr/>
            <p:nvPr/>
          </p:nvCxnSpPr>
          <p:spPr>
            <a:xfrm flipH="1">
              <a:off x="1054100" y="2381250"/>
              <a:ext cx="9525" cy="850900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7" name="群組 406"/>
          <p:cNvGrpSpPr/>
          <p:nvPr/>
        </p:nvGrpSpPr>
        <p:grpSpPr>
          <a:xfrm rot="18816078">
            <a:off x="8068358" y="6400153"/>
            <a:ext cx="765109" cy="796003"/>
            <a:chOff x="466725" y="2162175"/>
            <a:chExt cx="1012825" cy="1069975"/>
          </a:xfrm>
        </p:grpSpPr>
        <p:sp>
          <p:nvSpPr>
            <p:cNvPr id="408" name="矩形 407"/>
            <p:cNvSpPr/>
            <p:nvPr/>
          </p:nvSpPr>
          <p:spPr>
            <a:xfrm>
              <a:off x="4667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sp>
          <p:nvSpPr>
            <p:cNvPr id="409" name="矩形 408"/>
            <p:cNvSpPr/>
            <p:nvPr/>
          </p:nvSpPr>
          <p:spPr>
            <a:xfrm>
              <a:off x="10636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cxnSp>
          <p:nvCxnSpPr>
            <p:cNvPr id="410" name="直線接點 409"/>
            <p:cNvCxnSpPr/>
            <p:nvPr/>
          </p:nvCxnSpPr>
          <p:spPr>
            <a:xfrm>
              <a:off x="879475" y="2466975"/>
              <a:ext cx="0" cy="371475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直線接點 410"/>
            <p:cNvCxnSpPr/>
            <p:nvPr/>
          </p:nvCxnSpPr>
          <p:spPr>
            <a:xfrm flipH="1">
              <a:off x="1054100" y="2381250"/>
              <a:ext cx="9525" cy="850900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2" name="群組 411"/>
          <p:cNvGrpSpPr/>
          <p:nvPr/>
        </p:nvGrpSpPr>
        <p:grpSpPr>
          <a:xfrm rot="18816078">
            <a:off x="8928433" y="23643"/>
            <a:ext cx="765109" cy="796003"/>
            <a:chOff x="466725" y="2162175"/>
            <a:chExt cx="1012825" cy="1069975"/>
          </a:xfrm>
        </p:grpSpPr>
        <p:sp>
          <p:nvSpPr>
            <p:cNvPr id="413" name="矩形 412"/>
            <p:cNvSpPr/>
            <p:nvPr/>
          </p:nvSpPr>
          <p:spPr>
            <a:xfrm>
              <a:off x="4667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sp>
          <p:nvSpPr>
            <p:cNvPr id="414" name="矩形 413"/>
            <p:cNvSpPr/>
            <p:nvPr/>
          </p:nvSpPr>
          <p:spPr>
            <a:xfrm>
              <a:off x="10636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cxnSp>
          <p:nvCxnSpPr>
            <p:cNvPr id="415" name="直線接點 414"/>
            <p:cNvCxnSpPr/>
            <p:nvPr/>
          </p:nvCxnSpPr>
          <p:spPr>
            <a:xfrm>
              <a:off x="879475" y="2466975"/>
              <a:ext cx="0" cy="371475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直線接點 415"/>
            <p:cNvCxnSpPr/>
            <p:nvPr/>
          </p:nvCxnSpPr>
          <p:spPr>
            <a:xfrm flipH="1">
              <a:off x="1054100" y="2381250"/>
              <a:ext cx="9525" cy="850900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7" name="群組 416"/>
          <p:cNvGrpSpPr/>
          <p:nvPr/>
        </p:nvGrpSpPr>
        <p:grpSpPr>
          <a:xfrm rot="18816078">
            <a:off x="8928328" y="939768"/>
            <a:ext cx="765109" cy="796003"/>
            <a:chOff x="466725" y="2162175"/>
            <a:chExt cx="1012825" cy="1069975"/>
          </a:xfrm>
        </p:grpSpPr>
        <p:sp>
          <p:nvSpPr>
            <p:cNvPr id="418" name="矩形 417"/>
            <p:cNvSpPr/>
            <p:nvPr/>
          </p:nvSpPr>
          <p:spPr>
            <a:xfrm>
              <a:off x="4667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sp>
          <p:nvSpPr>
            <p:cNvPr id="419" name="矩形 418"/>
            <p:cNvSpPr/>
            <p:nvPr/>
          </p:nvSpPr>
          <p:spPr>
            <a:xfrm>
              <a:off x="10636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cxnSp>
          <p:nvCxnSpPr>
            <p:cNvPr id="420" name="直線接點 419"/>
            <p:cNvCxnSpPr/>
            <p:nvPr/>
          </p:nvCxnSpPr>
          <p:spPr>
            <a:xfrm>
              <a:off x="879475" y="2466975"/>
              <a:ext cx="0" cy="371475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直線接點 420"/>
            <p:cNvCxnSpPr/>
            <p:nvPr/>
          </p:nvCxnSpPr>
          <p:spPr>
            <a:xfrm flipH="1">
              <a:off x="1054100" y="2381250"/>
              <a:ext cx="9525" cy="850900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2" name="群組 421"/>
          <p:cNvGrpSpPr/>
          <p:nvPr/>
        </p:nvGrpSpPr>
        <p:grpSpPr>
          <a:xfrm rot="18816078">
            <a:off x="8914919" y="1844108"/>
            <a:ext cx="765109" cy="796003"/>
            <a:chOff x="466725" y="2162175"/>
            <a:chExt cx="1012825" cy="1069975"/>
          </a:xfrm>
        </p:grpSpPr>
        <p:sp>
          <p:nvSpPr>
            <p:cNvPr id="423" name="矩形 422"/>
            <p:cNvSpPr/>
            <p:nvPr/>
          </p:nvSpPr>
          <p:spPr>
            <a:xfrm>
              <a:off x="4667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sp>
          <p:nvSpPr>
            <p:cNvPr id="424" name="矩形 423"/>
            <p:cNvSpPr/>
            <p:nvPr/>
          </p:nvSpPr>
          <p:spPr>
            <a:xfrm>
              <a:off x="10636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cxnSp>
          <p:nvCxnSpPr>
            <p:cNvPr id="425" name="直線接點 424"/>
            <p:cNvCxnSpPr/>
            <p:nvPr/>
          </p:nvCxnSpPr>
          <p:spPr>
            <a:xfrm>
              <a:off x="879475" y="2466975"/>
              <a:ext cx="0" cy="371475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直線接點 425"/>
            <p:cNvCxnSpPr/>
            <p:nvPr/>
          </p:nvCxnSpPr>
          <p:spPr>
            <a:xfrm flipH="1">
              <a:off x="1054100" y="2381250"/>
              <a:ext cx="9525" cy="850900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7" name="群組 426"/>
          <p:cNvGrpSpPr/>
          <p:nvPr/>
        </p:nvGrpSpPr>
        <p:grpSpPr>
          <a:xfrm rot="18816078">
            <a:off x="8928328" y="2732516"/>
            <a:ext cx="765109" cy="796003"/>
            <a:chOff x="466725" y="2162175"/>
            <a:chExt cx="1012825" cy="1069975"/>
          </a:xfrm>
        </p:grpSpPr>
        <p:sp>
          <p:nvSpPr>
            <p:cNvPr id="428" name="矩形 427"/>
            <p:cNvSpPr/>
            <p:nvPr/>
          </p:nvSpPr>
          <p:spPr>
            <a:xfrm>
              <a:off x="4667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sp>
          <p:nvSpPr>
            <p:cNvPr id="429" name="矩形 428"/>
            <p:cNvSpPr/>
            <p:nvPr/>
          </p:nvSpPr>
          <p:spPr>
            <a:xfrm>
              <a:off x="10636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cxnSp>
          <p:nvCxnSpPr>
            <p:cNvPr id="430" name="直線接點 429"/>
            <p:cNvCxnSpPr/>
            <p:nvPr/>
          </p:nvCxnSpPr>
          <p:spPr>
            <a:xfrm>
              <a:off x="879475" y="2466975"/>
              <a:ext cx="0" cy="371475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直線接點 430"/>
            <p:cNvCxnSpPr/>
            <p:nvPr/>
          </p:nvCxnSpPr>
          <p:spPr>
            <a:xfrm flipH="1">
              <a:off x="1054100" y="2381250"/>
              <a:ext cx="9525" cy="850900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2" name="群組 431"/>
          <p:cNvGrpSpPr/>
          <p:nvPr/>
        </p:nvGrpSpPr>
        <p:grpSpPr>
          <a:xfrm rot="18816078">
            <a:off x="8919681" y="3620923"/>
            <a:ext cx="765109" cy="796003"/>
            <a:chOff x="466725" y="2162175"/>
            <a:chExt cx="1012825" cy="1069975"/>
          </a:xfrm>
        </p:grpSpPr>
        <p:sp>
          <p:nvSpPr>
            <p:cNvPr id="433" name="矩形 432"/>
            <p:cNvSpPr/>
            <p:nvPr/>
          </p:nvSpPr>
          <p:spPr>
            <a:xfrm>
              <a:off x="4667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sp>
          <p:nvSpPr>
            <p:cNvPr id="434" name="矩形 433"/>
            <p:cNvSpPr/>
            <p:nvPr/>
          </p:nvSpPr>
          <p:spPr>
            <a:xfrm>
              <a:off x="10636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cxnSp>
          <p:nvCxnSpPr>
            <p:cNvPr id="435" name="直線接點 434"/>
            <p:cNvCxnSpPr/>
            <p:nvPr/>
          </p:nvCxnSpPr>
          <p:spPr>
            <a:xfrm>
              <a:off x="879475" y="2466975"/>
              <a:ext cx="0" cy="371475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直線接點 435"/>
            <p:cNvCxnSpPr/>
            <p:nvPr/>
          </p:nvCxnSpPr>
          <p:spPr>
            <a:xfrm flipH="1">
              <a:off x="1054100" y="2381250"/>
              <a:ext cx="9525" cy="850900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7" name="群組 436"/>
          <p:cNvGrpSpPr/>
          <p:nvPr/>
        </p:nvGrpSpPr>
        <p:grpSpPr>
          <a:xfrm rot="18816078">
            <a:off x="8928327" y="4547333"/>
            <a:ext cx="765109" cy="796003"/>
            <a:chOff x="466725" y="2162175"/>
            <a:chExt cx="1012825" cy="1069975"/>
          </a:xfrm>
        </p:grpSpPr>
        <p:sp>
          <p:nvSpPr>
            <p:cNvPr id="438" name="矩形 437"/>
            <p:cNvSpPr/>
            <p:nvPr/>
          </p:nvSpPr>
          <p:spPr>
            <a:xfrm>
              <a:off x="4667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sp>
          <p:nvSpPr>
            <p:cNvPr id="439" name="矩形 438"/>
            <p:cNvSpPr/>
            <p:nvPr/>
          </p:nvSpPr>
          <p:spPr>
            <a:xfrm>
              <a:off x="10636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cxnSp>
          <p:nvCxnSpPr>
            <p:cNvPr id="440" name="直線接點 439"/>
            <p:cNvCxnSpPr/>
            <p:nvPr/>
          </p:nvCxnSpPr>
          <p:spPr>
            <a:xfrm>
              <a:off x="879475" y="2466975"/>
              <a:ext cx="0" cy="371475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直線接點 440"/>
            <p:cNvCxnSpPr/>
            <p:nvPr/>
          </p:nvCxnSpPr>
          <p:spPr>
            <a:xfrm flipH="1">
              <a:off x="1054100" y="2381250"/>
              <a:ext cx="9525" cy="850900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2" name="群組 441"/>
          <p:cNvGrpSpPr/>
          <p:nvPr/>
        </p:nvGrpSpPr>
        <p:grpSpPr>
          <a:xfrm rot="18816078">
            <a:off x="8928326" y="5473743"/>
            <a:ext cx="765109" cy="796003"/>
            <a:chOff x="466725" y="2162175"/>
            <a:chExt cx="1012825" cy="1069975"/>
          </a:xfrm>
        </p:grpSpPr>
        <p:sp>
          <p:nvSpPr>
            <p:cNvPr id="443" name="矩形 442"/>
            <p:cNvSpPr/>
            <p:nvPr/>
          </p:nvSpPr>
          <p:spPr>
            <a:xfrm>
              <a:off x="4667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sp>
          <p:nvSpPr>
            <p:cNvPr id="444" name="矩形 443"/>
            <p:cNvSpPr/>
            <p:nvPr/>
          </p:nvSpPr>
          <p:spPr>
            <a:xfrm>
              <a:off x="10636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cxnSp>
          <p:nvCxnSpPr>
            <p:cNvPr id="445" name="直線接點 444"/>
            <p:cNvCxnSpPr/>
            <p:nvPr/>
          </p:nvCxnSpPr>
          <p:spPr>
            <a:xfrm>
              <a:off x="879475" y="2466975"/>
              <a:ext cx="0" cy="371475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直線接點 445"/>
            <p:cNvCxnSpPr/>
            <p:nvPr/>
          </p:nvCxnSpPr>
          <p:spPr>
            <a:xfrm flipH="1">
              <a:off x="1054100" y="2381250"/>
              <a:ext cx="9525" cy="850900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7" name="群組 446"/>
          <p:cNvGrpSpPr/>
          <p:nvPr/>
        </p:nvGrpSpPr>
        <p:grpSpPr>
          <a:xfrm rot="18816078">
            <a:off x="8942240" y="6400152"/>
            <a:ext cx="765109" cy="796003"/>
            <a:chOff x="466725" y="2162175"/>
            <a:chExt cx="1012825" cy="1069975"/>
          </a:xfrm>
        </p:grpSpPr>
        <p:sp>
          <p:nvSpPr>
            <p:cNvPr id="448" name="矩形 447"/>
            <p:cNvSpPr/>
            <p:nvPr/>
          </p:nvSpPr>
          <p:spPr>
            <a:xfrm>
              <a:off x="4667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sp>
          <p:nvSpPr>
            <p:cNvPr id="449" name="矩形 448"/>
            <p:cNvSpPr/>
            <p:nvPr/>
          </p:nvSpPr>
          <p:spPr>
            <a:xfrm>
              <a:off x="10636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cxnSp>
          <p:nvCxnSpPr>
            <p:cNvPr id="450" name="直線接點 449"/>
            <p:cNvCxnSpPr/>
            <p:nvPr/>
          </p:nvCxnSpPr>
          <p:spPr>
            <a:xfrm>
              <a:off x="879475" y="2466975"/>
              <a:ext cx="0" cy="371475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直線接點 450"/>
            <p:cNvCxnSpPr/>
            <p:nvPr/>
          </p:nvCxnSpPr>
          <p:spPr>
            <a:xfrm flipH="1">
              <a:off x="1054100" y="2381250"/>
              <a:ext cx="9525" cy="850900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2" name="群組 451"/>
          <p:cNvGrpSpPr/>
          <p:nvPr/>
        </p:nvGrpSpPr>
        <p:grpSpPr>
          <a:xfrm rot="18816078">
            <a:off x="9829635" y="23642"/>
            <a:ext cx="765109" cy="796003"/>
            <a:chOff x="466725" y="2162175"/>
            <a:chExt cx="1012825" cy="1069975"/>
          </a:xfrm>
        </p:grpSpPr>
        <p:sp>
          <p:nvSpPr>
            <p:cNvPr id="453" name="矩形 452"/>
            <p:cNvSpPr/>
            <p:nvPr/>
          </p:nvSpPr>
          <p:spPr>
            <a:xfrm>
              <a:off x="4667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sp>
          <p:nvSpPr>
            <p:cNvPr id="454" name="矩形 453"/>
            <p:cNvSpPr/>
            <p:nvPr/>
          </p:nvSpPr>
          <p:spPr>
            <a:xfrm>
              <a:off x="10636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cxnSp>
          <p:nvCxnSpPr>
            <p:cNvPr id="455" name="直線接點 454"/>
            <p:cNvCxnSpPr/>
            <p:nvPr/>
          </p:nvCxnSpPr>
          <p:spPr>
            <a:xfrm>
              <a:off x="879475" y="2466975"/>
              <a:ext cx="0" cy="371475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直線接點 455"/>
            <p:cNvCxnSpPr/>
            <p:nvPr/>
          </p:nvCxnSpPr>
          <p:spPr>
            <a:xfrm flipH="1">
              <a:off x="1054100" y="2381250"/>
              <a:ext cx="9525" cy="850900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7" name="群組 456"/>
          <p:cNvGrpSpPr/>
          <p:nvPr/>
        </p:nvGrpSpPr>
        <p:grpSpPr>
          <a:xfrm rot="18816078">
            <a:off x="9829530" y="939767"/>
            <a:ext cx="765109" cy="796003"/>
            <a:chOff x="466725" y="2162175"/>
            <a:chExt cx="1012825" cy="1069975"/>
          </a:xfrm>
        </p:grpSpPr>
        <p:sp>
          <p:nvSpPr>
            <p:cNvPr id="458" name="矩形 457"/>
            <p:cNvSpPr/>
            <p:nvPr/>
          </p:nvSpPr>
          <p:spPr>
            <a:xfrm>
              <a:off x="4667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sp>
          <p:nvSpPr>
            <p:cNvPr id="459" name="矩形 458"/>
            <p:cNvSpPr/>
            <p:nvPr/>
          </p:nvSpPr>
          <p:spPr>
            <a:xfrm>
              <a:off x="10636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cxnSp>
          <p:nvCxnSpPr>
            <p:cNvPr id="460" name="直線接點 459"/>
            <p:cNvCxnSpPr/>
            <p:nvPr/>
          </p:nvCxnSpPr>
          <p:spPr>
            <a:xfrm>
              <a:off x="879475" y="2466975"/>
              <a:ext cx="0" cy="371475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直線接點 460"/>
            <p:cNvCxnSpPr/>
            <p:nvPr/>
          </p:nvCxnSpPr>
          <p:spPr>
            <a:xfrm flipH="1">
              <a:off x="1054100" y="2381250"/>
              <a:ext cx="9525" cy="850900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2" name="群組 461"/>
          <p:cNvGrpSpPr/>
          <p:nvPr/>
        </p:nvGrpSpPr>
        <p:grpSpPr>
          <a:xfrm rot="18816078">
            <a:off x="9816121" y="1844107"/>
            <a:ext cx="765109" cy="796003"/>
            <a:chOff x="466725" y="2162175"/>
            <a:chExt cx="1012825" cy="1069975"/>
          </a:xfrm>
        </p:grpSpPr>
        <p:sp>
          <p:nvSpPr>
            <p:cNvPr id="463" name="矩形 462"/>
            <p:cNvSpPr/>
            <p:nvPr/>
          </p:nvSpPr>
          <p:spPr>
            <a:xfrm>
              <a:off x="4667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sp>
          <p:nvSpPr>
            <p:cNvPr id="464" name="矩形 463"/>
            <p:cNvSpPr/>
            <p:nvPr/>
          </p:nvSpPr>
          <p:spPr>
            <a:xfrm>
              <a:off x="10636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cxnSp>
          <p:nvCxnSpPr>
            <p:cNvPr id="465" name="直線接點 464"/>
            <p:cNvCxnSpPr/>
            <p:nvPr/>
          </p:nvCxnSpPr>
          <p:spPr>
            <a:xfrm>
              <a:off x="879475" y="2466975"/>
              <a:ext cx="0" cy="371475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直線接點 465"/>
            <p:cNvCxnSpPr/>
            <p:nvPr/>
          </p:nvCxnSpPr>
          <p:spPr>
            <a:xfrm flipH="1">
              <a:off x="1054100" y="2381250"/>
              <a:ext cx="9525" cy="850900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7" name="群組 466"/>
          <p:cNvGrpSpPr/>
          <p:nvPr/>
        </p:nvGrpSpPr>
        <p:grpSpPr>
          <a:xfrm rot="18816078">
            <a:off x="9829530" y="2732515"/>
            <a:ext cx="765109" cy="796003"/>
            <a:chOff x="466725" y="2162175"/>
            <a:chExt cx="1012825" cy="1069975"/>
          </a:xfrm>
        </p:grpSpPr>
        <p:sp>
          <p:nvSpPr>
            <p:cNvPr id="468" name="矩形 467"/>
            <p:cNvSpPr/>
            <p:nvPr/>
          </p:nvSpPr>
          <p:spPr>
            <a:xfrm>
              <a:off x="4667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sp>
          <p:nvSpPr>
            <p:cNvPr id="469" name="矩形 468"/>
            <p:cNvSpPr/>
            <p:nvPr/>
          </p:nvSpPr>
          <p:spPr>
            <a:xfrm>
              <a:off x="10636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cxnSp>
          <p:nvCxnSpPr>
            <p:cNvPr id="470" name="直線接點 469"/>
            <p:cNvCxnSpPr/>
            <p:nvPr/>
          </p:nvCxnSpPr>
          <p:spPr>
            <a:xfrm>
              <a:off x="879475" y="2466975"/>
              <a:ext cx="0" cy="371475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直線接點 470"/>
            <p:cNvCxnSpPr/>
            <p:nvPr/>
          </p:nvCxnSpPr>
          <p:spPr>
            <a:xfrm flipH="1">
              <a:off x="1054100" y="2381250"/>
              <a:ext cx="9525" cy="850900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2" name="群組 471"/>
          <p:cNvGrpSpPr/>
          <p:nvPr/>
        </p:nvGrpSpPr>
        <p:grpSpPr>
          <a:xfrm rot="18816078">
            <a:off x="9820883" y="3620922"/>
            <a:ext cx="765109" cy="796003"/>
            <a:chOff x="466725" y="2162175"/>
            <a:chExt cx="1012825" cy="1069975"/>
          </a:xfrm>
        </p:grpSpPr>
        <p:sp>
          <p:nvSpPr>
            <p:cNvPr id="473" name="矩形 472"/>
            <p:cNvSpPr/>
            <p:nvPr/>
          </p:nvSpPr>
          <p:spPr>
            <a:xfrm>
              <a:off x="4667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sp>
          <p:nvSpPr>
            <p:cNvPr id="474" name="矩形 473"/>
            <p:cNvSpPr/>
            <p:nvPr/>
          </p:nvSpPr>
          <p:spPr>
            <a:xfrm>
              <a:off x="10636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cxnSp>
          <p:nvCxnSpPr>
            <p:cNvPr id="475" name="直線接點 474"/>
            <p:cNvCxnSpPr/>
            <p:nvPr/>
          </p:nvCxnSpPr>
          <p:spPr>
            <a:xfrm>
              <a:off x="879475" y="2466975"/>
              <a:ext cx="0" cy="371475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直線接點 475"/>
            <p:cNvCxnSpPr/>
            <p:nvPr/>
          </p:nvCxnSpPr>
          <p:spPr>
            <a:xfrm flipH="1">
              <a:off x="1054100" y="2381250"/>
              <a:ext cx="9525" cy="850900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7" name="群組 476"/>
          <p:cNvGrpSpPr/>
          <p:nvPr/>
        </p:nvGrpSpPr>
        <p:grpSpPr>
          <a:xfrm rot="18816078">
            <a:off x="9829529" y="4547332"/>
            <a:ext cx="765109" cy="796003"/>
            <a:chOff x="466725" y="2162175"/>
            <a:chExt cx="1012825" cy="1069975"/>
          </a:xfrm>
        </p:grpSpPr>
        <p:sp>
          <p:nvSpPr>
            <p:cNvPr id="478" name="矩形 477"/>
            <p:cNvSpPr/>
            <p:nvPr/>
          </p:nvSpPr>
          <p:spPr>
            <a:xfrm>
              <a:off x="4667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sp>
          <p:nvSpPr>
            <p:cNvPr id="479" name="矩形 478"/>
            <p:cNvSpPr/>
            <p:nvPr/>
          </p:nvSpPr>
          <p:spPr>
            <a:xfrm>
              <a:off x="10636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cxnSp>
          <p:nvCxnSpPr>
            <p:cNvPr id="480" name="直線接點 479"/>
            <p:cNvCxnSpPr/>
            <p:nvPr/>
          </p:nvCxnSpPr>
          <p:spPr>
            <a:xfrm>
              <a:off x="879475" y="2466975"/>
              <a:ext cx="0" cy="371475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直線接點 480"/>
            <p:cNvCxnSpPr/>
            <p:nvPr/>
          </p:nvCxnSpPr>
          <p:spPr>
            <a:xfrm flipH="1">
              <a:off x="1054100" y="2381250"/>
              <a:ext cx="9525" cy="850900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2" name="群組 481"/>
          <p:cNvGrpSpPr/>
          <p:nvPr/>
        </p:nvGrpSpPr>
        <p:grpSpPr>
          <a:xfrm rot="18816078">
            <a:off x="9829528" y="5473742"/>
            <a:ext cx="765109" cy="796003"/>
            <a:chOff x="466725" y="2162175"/>
            <a:chExt cx="1012825" cy="1069975"/>
          </a:xfrm>
        </p:grpSpPr>
        <p:sp>
          <p:nvSpPr>
            <p:cNvPr id="483" name="矩形 482"/>
            <p:cNvSpPr/>
            <p:nvPr/>
          </p:nvSpPr>
          <p:spPr>
            <a:xfrm>
              <a:off x="4667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sp>
          <p:nvSpPr>
            <p:cNvPr id="484" name="矩形 483"/>
            <p:cNvSpPr/>
            <p:nvPr/>
          </p:nvSpPr>
          <p:spPr>
            <a:xfrm>
              <a:off x="10636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cxnSp>
          <p:nvCxnSpPr>
            <p:cNvPr id="485" name="直線接點 484"/>
            <p:cNvCxnSpPr/>
            <p:nvPr/>
          </p:nvCxnSpPr>
          <p:spPr>
            <a:xfrm>
              <a:off x="879475" y="2466975"/>
              <a:ext cx="0" cy="371475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直線接點 485"/>
            <p:cNvCxnSpPr/>
            <p:nvPr/>
          </p:nvCxnSpPr>
          <p:spPr>
            <a:xfrm flipH="1">
              <a:off x="1054100" y="2381250"/>
              <a:ext cx="9525" cy="850900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7" name="群組 486"/>
          <p:cNvGrpSpPr/>
          <p:nvPr/>
        </p:nvGrpSpPr>
        <p:grpSpPr>
          <a:xfrm rot="18816078">
            <a:off x="9843442" y="6400151"/>
            <a:ext cx="765109" cy="796003"/>
            <a:chOff x="466725" y="2162175"/>
            <a:chExt cx="1012825" cy="1069975"/>
          </a:xfrm>
        </p:grpSpPr>
        <p:sp>
          <p:nvSpPr>
            <p:cNvPr id="488" name="矩形 487"/>
            <p:cNvSpPr/>
            <p:nvPr/>
          </p:nvSpPr>
          <p:spPr>
            <a:xfrm>
              <a:off x="4667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sp>
          <p:nvSpPr>
            <p:cNvPr id="489" name="矩形 488"/>
            <p:cNvSpPr/>
            <p:nvPr/>
          </p:nvSpPr>
          <p:spPr>
            <a:xfrm>
              <a:off x="10636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cxnSp>
          <p:nvCxnSpPr>
            <p:cNvPr id="490" name="直線接點 489"/>
            <p:cNvCxnSpPr/>
            <p:nvPr/>
          </p:nvCxnSpPr>
          <p:spPr>
            <a:xfrm>
              <a:off x="879475" y="2466975"/>
              <a:ext cx="0" cy="371475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直線接點 490"/>
            <p:cNvCxnSpPr/>
            <p:nvPr/>
          </p:nvCxnSpPr>
          <p:spPr>
            <a:xfrm flipH="1">
              <a:off x="1054100" y="2381250"/>
              <a:ext cx="9525" cy="850900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2" name="群組 491"/>
          <p:cNvGrpSpPr/>
          <p:nvPr/>
        </p:nvGrpSpPr>
        <p:grpSpPr>
          <a:xfrm rot="18816078">
            <a:off x="10723563" y="23642"/>
            <a:ext cx="765109" cy="796003"/>
            <a:chOff x="466725" y="2162175"/>
            <a:chExt cx="1012825" cy="1069975"/>
          </a:xfrm>
        </p:grpSpPr>
        <p:sp>
          <p:nvSpPr>
            <p:cNvPr id="493" name="矩形 492"/>
            <p:cNvSpPr/>
            <p:nvPr/>
          </p:nvSpPr>
          <p:spPr>
            <a:xfrm>
              <a:off x="4667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sp>
          <p:nvSpPr>
            <p:cNvPr id="494" name="矩形 493"/>
            <p:cNvSpPr/>
            <p:nvPr/>
          </p:nvSpPr>
          <p:spPr>
            <a:xfrm>
              <a:off x="10636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cxnSp>
          <p:nvCxnSpPr>
            <p:cNvPr id="495" name="直線接點 494"/>
            <p:cNvCxnSpPr/>
            <p:nvPr/>
          </p:nvCxnSpPr>
          <p:spPr>
            <a:xfrm>
              <a:off x="879475" y="2466975"/>
              <a:ext cx="0" cy="371475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直線接點 495"/>
            <p:cNvCxnSpPr/>
            <p:nvPr/>
          </p:nvCxnSpPr>
          <p:spPr>
            <a:xfrm flipH="1">
              <a:off x="1054100" y="2381250"/>
              <a:ext cx="9525" cy="850900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7" name="群組 496"/>
          <p:cNvGrpSpPr/>
          <p:nvPr/>
        </p:nvGrpSpPr>
        <p:grpSpPr>
          <a:xfrm rot="18816078">
            <a:off x="10723458" y="939767"/>
            <a:ext cx="765109" cy="796003"/>
            <a:chOff x="466725" y="2162175"/>
            <a:chExt cx="1012825" cy="1069975"/>
          </a:xfrm>
        </p:grpSpPr>
        <p:sp>
          <p:nvSpPr>
            <p:cNvPr id="498" name="矩形 497"/>
            <p:cNvSpPr/>
            <p:nvPr/>
          </p:nvSpPr>
          <p:spPr>
            <a:xfrm>
              <a:off x="4667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sp>
          <p:nvSpPr>
            <p:cNvPr id="499" name="矩形 498"/>
            <p:cNvSpPr/>
            <p:nvPr/>
          </p:nvSpPr>
          <p:spPr>
            <a:xfrm>
              <a:off x="10636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cxnSp>
          <p:nvCxnSpPr>
            <p:cNvPr id="500" name="直線接點 499"/>
            <p:cNvCxnSpPr/>
            <p:nvPr/>
          </p:nvCxnSpPr>
          <p:spPr>
            <a:xfrm>
              <a:off x="879475" y="2466975"/>
              <a:ext cx="0" cy="371475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直線接點 500"/>
            <p:cNvCxnSpPr/>
            <p:nvPr/>
          </p:nvCxnSpPr>
          <p:spPr>
            <a:xfrm flipH="1">
              <a:off x="1054100" y="2381250"/>
              <a:ext cx="9525" cy="850900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2" name="群組 501"/>
          <p:cNvGrpSpPr/>
          <p:nvPr/>
        </p:nvGrpSpPr>
        <p:grpSpPr>
          <a:xfrm rot="18816078">
            <a:off x="10710049" y="1844107"/>
            <a:ext cx="765109" cy="796003"/>
            <a:chOff x="466725" y="2162175"/>
            <a:chExt cx="1012825" cy="1069975"/>
          </a:xfrm>
        </p:grpSpPr>
        <p:sp>
          <p:nvSpPr>
            <p:cNvPr id="503" name="矩形 502"/>
            <p:cNvSpPr/>
            <p:nvPr/>
          </p:nvSpPr>
          <p:spPr>
            <a:xfrm>
              <a:off x="4667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sp>
          <p:nvSpPr>
            <p:cNvPr id="504" name="矩形 503"/>
            <p:cNvSpPr/>
            <p:nvPr/>
          </p:nvSpPr>
          <p:spPr>
            <a:xfrm>
              <a:off x="10636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cxnSp>
          <p:nvCxnSpPr>
            <p:cNvPr id="505" name="直線接點 504"/>
            <p:cNvCxnSpPr/>
            <p:nvPr/>
          </p:nvCxnSpPr>
          <p:spPr>
            <a:xfrm>
              <a:off x="879475" y="2466975"/>
              <a:ext cx="0" cy="371475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直線接點 505"/>
            <p:cNvCxnSpPr/>
            <p:nvPr/>
          </p:nvCxnSpPr>
          <p:spPr>
            <a:xfrm flipH="1">
              <a:off x="1054100" y="2381250"/>
              <a:ext cx="9525" cy="850900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7" name="群組 506"/>
          <p:cNvGrpSpPr/>
          <p:nvPr/>
        </p:nvGrpSpPr>
        <p:grpSpPr>
          <a:xfrm rot="18816078">
            <a:off x="10723458" y="2732515"/>
            <a:ext cx="765109" cy="796003"/>
            <a:chOff x="466725" y="2162175"/>
            <a:chExt cx="1012825" cy="1069975"/>
          </a:xfrm>
        </p:grpSpPr>
        <p:sp>
          <p:nvSpPr>
            <p:cNvPr id="508" name="矩形 507"/>
            <p:cNvSpPr/>
            <p:nvPr/>
          </p:nvSpPr>
          <p:spPr>
            <a:xfrm>
              <a:off x="4667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sp>
          <p:nvSpPr>
            <p:cNvPr id="509" name="矩形 508"/>
            <p:cNvSpPr/>
            <p:nvPr/>
          </p:nvSpPr>
          <p:spPr>
            <a:xfrm>
              <a:off x="10636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cxnSp>
          <p:nvCxnSpPr>
            <p:cNvPr id="510" name="直線接點 509"/>
            <p:cNvCxnSpPr/>
            <p:nvPr/>
          </p:nvCxnSpPr>
          <p:spPr>
            <a:xfrm>
              <a:off x="879475" y="2466975"/>
              <a:ext cx="0" cy="371475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直線接點 510"/>
            <p:cNvCxnSpPr/>
            <p:nvPr/>
          </p:nvCxnSpPr>
          <p:spPr>
            <a:xfrm flipH="1">
              <a:off x="1054100" y="2381250"/>
              <a:ext cx="9525" cy="850900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2" name="群組 511"/>
          <p:cNvGrpSpPr/>
          <p:nvPr/>
        </p:nvGrpSpPr>
        <p:grpSpPr>
          <a:xfrm rot="18816078">
            <a:off x="10714811" y="3620922"/>
            <a:ext cx="765109" cy="796003"/>
            <a:chOff x="466725" y="2162175"/>
            <a:chExt cx="1012825" cy="1069975"/>
          </a:xfrm>
        </p:grpSpPr>
        <p:sp>
          <p:nvSpPr>
            <p:cNvPr id="513" name="矩形 512"/>
            <p:cNvSpPr/>
            <p:nvPr/>
          </p:nvSpPr>
          <p:spPr>
            <a:xfrm>
              <a:off x="4667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sp>
          <p:nvSpPr>
            <p:cNvPr id="514" name="矩形 513"/>
            <p:cNvSpPr/>
            <p:nvPr/>
          </p:nvSpPr>
          <p:spPr>
            <a:xfrm>
              <a:off x="10636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cxnSp>
          <p:nvCxnSpPr>
            <p:cNvPr id="515" name="直線接點 514"/>
            <p:cNvCxnSpPr/>
            <p:nvPr/>
          </p:nvCxnSpPr>
          <p:spPr>
            <a:xfrm>
              <a:off x="879475" y="2466975"/>
              <a:ext cx="0" cy="371475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直線接點 515"/>
            <p:cNvCxnSpPr/>
            <p:nvPr/>
          </p:nvCxnSpPr>
          <p:spPr>
            <a:xfrm flipH="1">
              <a:off x="1054100" y="2381250"/>
              <a:ext cx="9525" cy="850900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7" name="群組 516"/>
          <p:cNvGrpSpPr/>
          <p:nvPr/>
        </p:nvGrpSpPr>
        <p:grpSpPr>
          <a:xfrm rot="18816078">
            <a:off x="10723457" y="4547332"/>
            <a:ext cx="765109" cy="796003"/>
            <a:chOff x="466725" y="2162175"/>
            <a:chExt cx="1012825" cy="1069975"/>
          </a:xfrm>
        </p:grpSpPr>
        <p:sp>
          <p:nvSpPr>
            <p:cNvPr id="518" name="矩形 517"/>
            <p:cNvSpPr/>
            <p:nvPr/>
          </p:nvSpPr>
          <p:spPr>
            <a:xfrm>
              <a:off x="4667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sp>
          <p:nvSpPr>
            <p:cNvPr id="519" name="矩形 518"/>
            <p:cNvSpPr/>
            <p:nvPr/>
          </p:nvSpPr>
          <p:spPr>
            <a:xfrm>
              <a:off x="10636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cxnSp>
          <p:nvCxnSpPr>
            <p:cNvPr id="520" name="直線接點 519"/>
            <p:cNvCxnSpPr/>
            <p:nvPr/>
          </p:nvCxnSpPr>
          <p:spPr>
            <a:xfrm>
              <a:off x="879475" y="2466975"/>
              <a:ext cx="0" cy="371475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直線接點 520"/>
            <p:cNvCxnSpPr/>
            <p:nvPr/>
          </p:nvCxnSpPr>
          <p:spPr>
            <a:xfrm flipH="1">
              <a:off x="1054100" y="2381250"/>
              <a:ext cx="9525" cy="850900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2" name="群組 521"/>
          <p:cNvGrpSpPr/>
          <p:nvPr/>
        </p:nvGrpSpPr>
        <p:grpSpPr>
          <a:xfrm rot="18816078">
            <a:off x="10723456" y="5473742"/>
            <a:ext cx="765109" cy="796003"/>
            <a:chOff x="466725" y="2162175"/>
            <a:chExt cx="1012825" cy="1069975"/>
          </a:xfrm>
        </p:grpSpPr>
        <p:sp>
          <p:nvSpPr>
            <p:cNvPr id="523" name="矩形 522"/>
            <p:cNvSpPr/>
            <p:nvPr/>
          </p:nvSpPr>
          <p:spPr>
            <a:xfrm>
              <a:off x="4667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sp>
          <p:nvSpPr>
            <p:cNvPr id="524" name="矩形 523"/>
            <p:cNvSpPr/>
            <p:nvPr/>
          </p:nvSpPr>
          <p:spPr>
            <a:xfrm>
              <a:off x="10636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cxnSp>
          <p:nvCxnSpPr>
            <p:cNvPr id="525" name="直線接點 524"/>
            <p:cNvCxnSpPr/>
            <p:nvPr/>
          </p:nvCxnSpPr>
          <p:spPr>
            <a:xfrm>
              <a:off x="879475" y="2466975"/>
              <a:ext cx="0" cy="371475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直線接點 525"/>
            <p:cNvCxnSpPr/>
            <p:nvPr/>
          </p:nvCxnSpPr>
          <p:spPr>
            <a:xfrm flipH="1">
              <a:off x="1054100" y="2381250"/>
              <a:ext cx="9525" cy="850900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7" name="群組 526"/>
          <p:cNvGrpSpPr/>
          <p:nvPr/>
        </p:nvGrpSpPr>
        <p:grpSpPr>
          <a:xfrm rot="18816078">
            <a:off x="10737370" y="6400151"/>
            <a:ext cx="765109" cy="796003"/>
            <a:chOff x="466725" y="2162175"/>
            <a:chExt cx="1012825" cy="1069975"/>
          </a:xfrm>
        </p:grpSpPr>
        <p:sp>
          <p:nvSpPr>
            <p:cNvPr id="528" name="矩形 527"/>
            <p:cNvSpPr/>
            <p:nvPr/>
          </p:nvSpPr>
          <p:spPr>
            <a:xfrm>
              <a:off x="4667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sp>
          <p:nvSpPr>
            <p:cNvPr id="529" name="矩形 528"/>
            <p:cNvSpPr/>
            <p:nvPr/>
          </p:nvSpPr>
          <p:spPr>
            <a:xfrm>
              <a:off x="10636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cxnSp>
          <p:nvCxnSpPr>
            <p:cNvPr id="530" name="直線接點 529"/>
            <p:cNvCxnSpPr/>
            <p:nvPr/>
          </p:nvCxnSpPr>
          <p:spPr>
            <a:xfrm>
              <a:off x="879475" y="2466975"/>
              <a:ext cx="0" cy="371475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直線接點 530"/>
            <p:cNvCxnSpPr/>
            <p:nvPr/>
          </p:nvCxnSpPr>
          <p:spPr>
            <a:xfrm flipH="1">
              <a:off x="1054100" y="2381250"/>
              <a:ext cx="9525" cy="850900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2" name="群組 531"/>
          <p:cNvGrpSpPr/>
          <p:nvPr/>
        </p:nvGrpSpPr>
        <p:grpSpPr>
          <a:xfrm rot="18816078">
            <a:off x="11624765" y="23641"/>
            <a:ext cx="765109" cy="796003"/>
            <a:chOff x="466725" y="2162175"/>
            <a:chExt cx="1012825" cy="1069975"/>
          </a:xfrm>
        </p:grpSpPr>
        <p:sp>
          <p:nvSpPr>
            <p:cNvPr id="533" name="矩形 532"/>
            <p:cNvSpPr/>
            <p:nvPr/>
          </p:nvSpPr>
          <p:spPr>
            <a:xfrm>
              <a:off x="4667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sp>
          <p:nvSpPr>
            <p:cNvPr id="534" name="矩形 533"/>
            <p:cNvSpPr/>
            <p:nvPr/>
          </p:nvSpPr>
          <p:spPr>
            <a:xfrm>
              <a:off x="10636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cxnSp>
          <p:nvCxnSpPr>
            <p:cNvPr id="535" name="直線接點 534"/>
            <p:cNvCxnSpPr/>
            <p:nvPr/>
          </p:nvCxnSpPr>
          <p:spPr>
            <a:xfrm>
              <a:off x="879475" y="2466975"/>
              <a:ext cx="0" cy="371475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直線接點 535"/>
            <p:cNvCxnSpPr/>
            <p:nvPr/>
          </p:nvCxnSpPr>
          <p:spPr>
            <a:xfrm flipH="1">
              <a:off x="1054100" y="2381250"/>
              <a:ext cx="9525" cy="850900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7" name="群組 536"/>
          <p:cNvGrpSpPr/>
          <p:nvPr/>
        </p:nvGrpSpPr>
        <p:grpSpPr>
          <a:xfrm rot="18816078">
            <a:off x="11624660" y="939766"/>
            <a:ext cx="765109" cy="796003"/>
            <a:chOff x="466725" y="2162175"/>
            <a:chExt cx="1012825" cy="1069975"/>
          </a:xfrm>
        </p:grpSpPr>
        <p:sp>
          <p:nvSpPr>
            <p:cNvPr id="538" name="矩形 537"/>
            <p:cNvSpPr/>
            <p:nvPr/>
          </p:nvSpPr>
          <p:spPr>
            <a:xfrm>
              <a:off x="4667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sp>
          <p:nvSpPr>
            <p:cNvPr id="539" name="矩形 538"/>
            <p:cNvSpPr/>
            <p:nvPr/>
          </p:nvSpPr>
          <p:spPr>
            <a:xfrm>
              <a:off x="10636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cxnSp>
          <p:nvCxnSpPr>
            <p:cNvPr id="540" name="直線接點 539"/>
            <p:cNvCxnSpPr/>
            <p:nvPr/>
          </p:nvCxnSpPr>
          <p:spPr>
            <a:xfrm>
              <a:off x="879475" y="2466975"/>
              <a:ext cx="0" cy="371475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直線接點 540"/>
            <p:cNvCxnSpPr/>
            <p:nvPr/>
          </p:nvCxnSpPr>
          <p:spPr>
            <a:xfrm flipH="1">
              <a:off x="1054100" y="2381250"/>
              <a:ext cx="9525" cy="850900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2" name="群組 541"/>
          <p:cNvGrpSpPr/>
          <p:nvPr/>
        </p:nvGrpSpPr>
        <p:grpSpPr>
          <a:xfrm rot="18816078">
            <a:off x="11611251" y="1844106"/>
            <a:ext cx="765109" cy="796003"/>
            <a:chOff x="466725" y="2162175"/>
            <a:chExt cx="1012825" cy="1069975"/>
          </a:xfrm>
        </p:grpSpPr>
        <p:sp>
          <p:nvSpPr>
            <p:cNvPr id="543" name="矩形 542"/>
            <p:cNvSpPr/>
            <p:nvPr/>
          </p:nvSpPr>
          <p:spPr>
            <a:xfrm>
              <a:off x="4667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sp>
          <p:nvSpPr>
            <p:cNvPr id="544" name="矩形 543"/>
            <p:cNvSpPr/>
            <p:nvPr/>
          </p:nvSpPr>
          <p:spPr>
            <a:xfrm>
              <a:off x="10636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cxnSp>
          <p:nvCxnSpPr>
            <p:cNvPr id="545" name="直線接點 544"/>
            <p:cNvCxnSpPr/>
            <p:nvPr/>
          </p:nvCxnSpPr>
          <p:spPr>
            <a:xfrm>
              <a:off x="879475" y="2466975"/>
              <a:ext cx="0" cy="371475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直線接點 545"/>
            <p:cNvCxnSpPr/>
            <p:nvPr/>
          </p:nvCxnSpPr>
          <p:spPr>
            <a:xfrm flipH="1">
              <a:off x="1054100" y="2381250"/>
              <a:ext cx="9525" cy="850900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7" name="群組 546"/>
          <p:cNvGrpSpPr/>
          <p:nvPr/>
        </p:nvGrpSpPr>
        <p:grpSpPr>
          <a:xfrm rot="18816078">
            <a:off x="11624660" y="2732514"/>
            <a:ext cx="765109" cy="796003"/>
            <a:chOff x="466725" y="2162175"/>
            <a:chExt cx="1012825" cy="1069975"/>
          </a:xfrm>
        </p:grpSpPr>
        <p:sp>
          <p:nvSpPr>
            <p:cNvPr id="548" name="矩形 547"/>
            <p:cNvSpPr/>
            <p:nvPr/>
          </p:nvSpPr>
          <p:spPr>
            <a:xfrm>
              <a:off x="4667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sp>
          <p:nvSpPr>
            <p:cNvPr id="549" name="矩形 548"/>
            <p:cNvSpPr/>
            <p:nvPr/>
          </p:nvSpPr>
          <p:spPr>
            <a:xfrm>
              <a:off x="10636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cxnSp>
          <p:nvCxnSpPr>
            <p:cNvPr id="550" name="直線接點 549"/>
            <p:cNvCxnSpPr/>
            <p:nvPr/>
          </p:nvCxnSpPr>
          <p:spPr>
            <a:xfrm>
              <a:off x="879475" y="2466975"/>
              <a:ext cx="0" cy="371475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直線接點 550"/>
            <p:cNvCxnSpPr/>
            <p:nvPr/>
          </p:nvCxnSpPr>
          <p:spPr>
            <a:xfrm flipH="1">
              <a:off x="1054100" y="2381250"/>
              <a:ext cx="9525" cy="850900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2" name="群組 551"/>
          <p:cNvGrpSpPr/>
          <p:nvPr/>
        </p:nvGrpSpPr>
        <p:grpSpPr>
          <a:xfrm rot="18816078">
            <a:off x="11616013" y="3620921"/>
            <a:ext cx="765109" cy="796003"/>
            <a:chOff x="466725" y="2162175"/>
            <a:chExt cx="1012825" cy="1069975"/>
          </a:xfrm>
        </p:grpSpPr>
        <p:sp>
          <p:nvSpPr>
            <p:cNvPr id="553" name="矩形 552"/>
            <p:cNvSpPr/>
            <p:nvPr/>
          </p:nvSpPr>
          <p:spPr>
            <a:xfrm>
              <a:off x="4667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sp>
          <p:nvSpPr>
            <p:cNvPr id="554" name="矩形 553"/>
            <p:cNvSpPr/>
            <p:nvPr/>
          </p:nvSpPr>
          <p:spPr>
            <a:xfrm>
              <a:off x="10636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cxnSp>
          <p:nvCxnSpPr>
            <p:cNvPr id="555" name="直線接點 554"/>
            <p:cNvCxnSpPr/>
            <p:nvPr/>
          </p:nvCxnSpPr>
          <p:spPr>
            <a:xfrm>
              <a:off x="879475" y="2466975"/>
              <a:ext cx="0" cy="371475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直線接點 555"/>
            <p:cNvCxnSpPr/>
            <p:nvPr/>
          </p:nvCxnSpPr>
          <p:spPr>
            <a:xfrm flipH="1">
              <a:off x="1054100" y="2381250"/>
              <a:ext cx="9525" cy="850900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7" name="群組 556"/>
          <p:cNvGrpSpPr/>
          <p:nvPr/>
        </p:nvGrpSpPr>
        <p:grpSpPr>
          <a:xfrm rot="18816078">
            <a:off x="11624659" y="4547331"/>
            <a:ext cx="765109" cy="796003"/>
            <a:chOff x="466725" y="2162175"/>
            <a:chExt cx="1012825" cy="1069975"/>
          </a:xfrm>
        </p:grpSpPr>
        <p:sp>
          <p:nvSpPr>
            <p:cNvPr id="558" name="矩形 557"/>
            <p:cNvSpPr/>
            <p:nvPr/>
          </p:nvSpPr>
          <p:spPr>
            <a:xfrm>
              <a:off x="4667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sp>
          <p:nvSpPr>
            <p:cNvPr id="559" name="矩形 558"/>
            <p:cNvSpPr/>
            <p:nvPr/>
          </p:nvSpPr>
          <p:spPr>
            <a:xfrm>
              <a:off x="10636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cxnSp>
          <p:nvCxnSpPr>
            <p:cNvPr id="560" name="直線接點 559"/>
            <p:cNvCxnSpPr/>
            <p:nvPr/>
          </p:nvCxnSpPr>
          <p:spPr>
            <a:xfrm>
              <a:off x="879475" y="2466975"/>
              <a:ext cx="0" cy="371475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直線接點 560"/>
            <p:cNvCxnSpPr/>
            <p:nvPr/>
          </p:nvCxnSpPr>
          <p:spPr>
            <a:xfrm flipH="1">
              <a:off x="1054100" y="2381250"/>
              <a:ext cx="9525" cy="850900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2" name="群組 561"/>
          <p:cNvGrpSpPr/>
          <p:nvPr/>
        </p:nvGrpSpPr>
        <p:grpSpPr>
          <a:xfrm rot="18816078">
            <a:off x="11624658" y="5473741"/>
            <a:ext cx="765109" cy="796003"/>
            <a:chOff x="466725" y="2162175"/>
            <a:chExt cx="1012825" cy="1069975"/>
          </a:xfrm>
        </p:grpSpPr>
        <p:sp>
          <p:nvSpPr>
            <p:cNvPr id="563" name="矩形 562"/>
            <p:cNvSpPr/>
            <p:nvPr/>
          </p:nvSpPr>
          <p:spPr>
            <a:xfrm>
              <a:off x="4667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sp>
          <p:nvSpPr>
            <p:cNvPr id="564" name="矩形 563"/>
            <p:cNvSpPr/>
            <p:nvPr/>
          </p:nvSpPr>
          <p:spPr>
            <a:xfrm>
              <a:off x="10636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cxnSp>
          <p:nvCxnSpPr>
            <p:cNvPr id="565" name="直線接點 564"/>
            <p:cNvCxnSpPr/>
            <p:nvPr/>
          </p:nvCxnSpPr>
          <p:spPr>
            <a:xfrm>
              <a:off x="879475" y="2466975"/>
              <a:ext cx="0" cy="371475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直線接點 565"/>
            <p:cNvCxnSpPr/>
            <p:nvPr/>
          </p:nvCxnSpPr>
          <p:spPr>
            <a:xfrm flipH="1">
              <a:off x="1054100" y="2381250"/>
              <a:ext cx="9525" cy="850900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7" name="群組 566"/>
          <p:cNvGrpSpPr/>
          <p:nvPr/>
        </p:nvGrpSpPr>
        <p:grpSpPr>
          <a:xfrm rot="18816078">
            <a:off x="11638572" y="6400150"/>
            <a:ext cx="765109" cy="796003"/>
            <a:chOff x="466725" y="2162175"/>
            <a:chExt cx="1012825" cy="1069975"/>
          </a:xfrm>
        </p:grpSpPr>
        <p:sp>
          <p:nvSpPr>
            <p:cNvPr id="568" name="矩形 567"/>
            <p:cNvSpPr/>
            <p:nvPr/>
          </p:nvSpPr>
          <p:spPr>
            <a:xfrm>
              <a:off x="4667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sp>
          <p:nvSpPr>
            <p:cNvPr id="569" name="矩形 568"/>
            <p:cNvSpPr/>
            <p:nvPr/>
          </p:nvSpPr>
          <p:spPr>
            <a:xfrm>
              <a:off x="1063625" y="2162175"/>
              <a:ext cx="415925" cy="2190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EDEE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EDEEB"/>
                  </a:solidFill>
                </a:ln>
              </a:endParaRPr>
            </a:p>
          </p:txBody>
        </p:sp>
        <p:cxnSp>
          <p:nvCxnSpPr>
            <p:cNvPr id="570" name="直線接點 569"/>
            <p:cNvCxnSpPr/>
            <p:nvPr/>
          </p:nvCxnSpPr>
          <p:spPr>
            <a:xfrm>
              <a:off x="879475" y="2466975"/>
              <a:ext cx="0" cy="371475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直線接點 570"/>
            <p:cNvCxnSpPr/>
            <p:nvPr/>
          </p:nvCxnSpPr>
          <p:spPr>
            <a:xfrm flipH="1">
              <a:off x="1054100" y="2381250"/>
              <a:ext cx="9525" cy="850900"/>
            </a:xfrm>
            <a:prstGeom prst="line">
              <a:avLst/>
            </a:prstGeom>
            <a:ln w="38100">
              <a:solidFill>
                <a:srgbClr val="FED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802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jennistar91@outlook.com</dc:creator>
  <cp:lastModifiedBy>jennistar91@outlook.com</cp:lastModifiedBy>
  <cp:revision>2</cp:revision>
  <dcterms:created xsi:type="dcterms:W3CDTF">2021-11-26T23:21:39Z</dcterms:created>
  <dcterms:modified xsi:type="dcterms:W3CDTF">2021-11-26T23:26:23Z</dcterms:modified>
</cp:coreProperties>
</file>