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098"/>
  </p:normalViewPr>
  <p:slideViewPr>
    <p:cSldViewPr snapToGrid="0">
      <p:cViewPr varScale="1">
        <p:scale>
          <a:sx n="115" d="100"/>
          <a:sy n="11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8184-5F3B-6D13-4185-40450989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5F313-20EE-E228-E06F-928A69CCD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BACF-A919-D644-6170-6D86C7A4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537C-D963-AA28-C4DA-75D9761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4506-A956-327B-31C1-BAE57A0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60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79ED-66B2-9D02-0D50-52096717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79142-CDBD-6940-BE48-3253FE78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0E20-A265-5626-B94F-5D8D0605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5935-00B7-13E1-1DBE-E7C0252F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1B92-9FDC-3214-C06A-F50746B3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50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B0F63-7DBB-1CFB-47E8-E310DB076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8F442-63F1-2E58-ABEA-7E022D974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5DDD-245F-064F-0BCE-51E90DB8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0E79-B31F-AC78-62BA-5726DC1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19E2-D982-6FB5-0F3E-4765967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229-AE6E-E36F-A7C3-D29692EA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ACD3-304A-6B98-6E92-9D270CA4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D94C-49D7-854B-75EE-55DA2F0F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B0A1-D09D-93A0-B387-7C3D9A4E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8150-2538-95D5-606F-1EA05F87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27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798E-EAA1-F6C2-8EFE-32EF785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5AAE-98F9-87F6-6263-EC09DDC2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373F-FCE2-3525-20F3-B4DED91A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5AD6-C18E-1F90-70DF-98E757BA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5E68-924A-5890-AFC9-39540D3D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54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2081-74E8-468F-D9E9-C272DF8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C9FD-079C-E98B-B289-263FC5F7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53DE-C8BB-2CA0-8DEA-F2C4E1F1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3D563-80F5-EB60-0556-A755C2D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83AA0-1D8A-A622-F30D-3C32E37D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B38A-C55C-5440-3C27-D5526679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76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56FC-6ADC-D6D3-19A8-4E68E775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D9732-12EC-1B39-70CB-BBC9C990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5BB2-4C6A-F2D2-83D9-B55EB192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7D34-63DD-2669-8B97-590A7EFDA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690BC-1575-AF7F-BF0E-0AF13FD5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F4F2-7C4B-989E-189A-0C5F469E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837EC-CD86-28B2-78F3-822A911C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B10D5-C58B-BB47-8C7E-F0857CA9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1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F86E-AC10-EE5A-580F-BE83939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E9093-C724-2F10-98B8-6EE3DA42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F128-9D9A-E970-8174-79951BF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5E5D-919B-DE00-394F-AA0A049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E9C01-4F95-7098-7CAB-E965A69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3924F-B031-25DC-5C1B-2E2F2789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7050-A850-27E3-C468-2DB4975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82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3875-69A7-DE87-2A98-5B31AD5B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12CB-A179-BC6D-7E95-E4486289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0A586-D235-3C29-90F0-253D9308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BA1EF-55C1-5F1B-5442-4B0DE91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6FBE-BBAA-CA33-F27D-03B3B117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B3F4F-8741-FA80-5F00-8628C9BF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8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6D5-BE89-D754-C953-4599DC2F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535AE-1A4F-8EB2-3206-A33F23D7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80F4-2923-D0E0-EF74-1DA5B783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1E4D-01A2-8D25-E5F7-DDBA3083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AE0B-3509-592A-D623-E9DFAD58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1788-3915-160E-6B5A-2E8C0B0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48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5D541-7846-0662-63B5-25AE1712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3414-0D8E-7F57-B626-445A3D3A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71A-292D-2CBF-D61D-27F63B722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8526-D4E9-0247-A14D-369DAA7577FB}" type="datetimeFigureOut">
              <a:rPr lang="en-DE" smtClean="0"/>
              <a:t>18.01.23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0AA3-DBD4-1E33-B758-7CF7D29C7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8DB2-2125-44FF-00F0-860069250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93A1-DC72-5F47-BEEC-8EE27A95E3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68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4475" y="136525"/>
            <a:ext cx="8721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rial" charset="0"/>
                <a:ea typeface="Arial" charset="0"/>
                <a:cs typeface="Arial" charset="0"/>
              </a:rPr>
              <a:t>TCGA matchmaker –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919C-E4DD-4481-84EF-92965D5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43A-EDCF-0D43-94AE-D4E9D51DDE58}" type="slidenum">
              <a:rPr lang="en-US" smtClean="0"/>
              <a:t>1</a:t>
            </a:fld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473EB0F-C8F5-7CC6-FF9F-0A0772E57D6A}"/>
              </a:ext>
            </a:extLst>
          </p:cNvPr>
          <p:cNvSpPr/>
          <p:nvPr/>
        </p:nvSpPr>
        <p:spPr>
          <a:xfrm>
            <a:off x="1840992" y="3011424"/>
            <a:ext cx="8644128" cy="7437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D955AC-9692-AF2B-AB2F-A3EBBE74380B}"/>
              </a:ext>
            </a:extLst>
          </p:cNvPr>
          <p:cNvSpPr/>
          <p:nvPr/>
        </p:nvSpPr>
        <p:spPr>
          <a:xfrm>
            <a:off x="1950720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958A4-63C6-19D8-F6AC-06595176957B}"/>
              </a:ext>
            </a:extLst>
          </p:cNvPr>
          <p:cNvSpPr/>
          <p:nvPr/>
        </p:nvSpPr>
        <p:spPr>
          <a:xfrm>
            <a:off x="3182112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88EAE-10B7-C31D-F511-99DA026E55BA}"/>
              </a:ext>
            </a:extLst>
          </p:cNvPr>
          <p:cNvSpPr/>
          <p:nvPr/>
        </p:nvSpPr>
        <p:spPr>
          <a:xfrm>
            <a:off x="441350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6AB5AE-3E84-EFC2-84A0-6FC89014C2DC}"/>
              </a:ext>
            </a:extLst>
          </p:cNvPr>
          <p:cNvSpPr/>
          <p:nvPr/>
        </p:nvSpPr>
        <p:spPr>
          <a:xfrm>
            <a:off x="5644896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D72CC-322F-7C1C-3302-4A0F567D49E6}"/>
              </a:ext>
            </a:extLst>
          </p:cNvPr>
          <p:cNvSpPr/>
          <p:nvPr/>
        </p:nvSpPr>
        <p:spPr>
          <a:xfrm>
            <a:off x="6873240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7985D6-67EA-2B08-5C00-E8A81C9FB1C9}"/>
              </a:ext>
            </a:extLst>
          </p:cNvPr>
          <p:cNvSpPr/>
          <p:nvPr/>
        </p:nvSpPr>
        <p:spPr>
          <a:xfrm>
            <a:off x="810158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7352D1-98C5-2141-0C24-DAD1821AC765}"/>
              </a:ext>
            </a:extLst>
          </p:cNvPr>
          <p:cNvSpPr/>
          <p:nvPr/>
        </p:nvSpPr>
        <p:spPr>
          <a:xfrm>
            <a:off x="9337161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B4DCB-1716-455D-D517-CF4CEC61438E}"/>
              </a:ext>
            </a:extLst>
          </p:cNvPr>
          <p:cNvCxnSpPr>
            <a:stCxn id="5" idx="4"/>
          </p:cNvCxnSpPr>
          <p:nvPr/>
        </p:nvCxnSpPr>
        <p:spPr>
          <a:xfrm>
            <a:off x="2065020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1F1596-0444-6C69-A834-D7DA134077E0}"/>
              </a:ext>
            </a:extLst>
          </p:cNvPr>
          <p:cNvCxnSpPr>
            <a:stCxn id="6" idx="0"/>
          </p:cNvCxnSpPr>
          <p:nvPr/>
        </p:nvCxnSpPr>
        <p:spPr>
          <a:xfrm flipV="1">
            <a:off x="3296412" y="2670048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FAEDF8-1307-35D7-43E7-F275F2D4B929}"/>
              </a:ext>
            </a:extLst>
          </p:cNvPr>
          <p:cNvCxnSpPr/>
          <p:nvPr/>
        </p:nvCxnSpPr>
        <p:spPr>
          <a:xfrm flipV="1">
            <a:off x="5757672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4B1B1E-34D3-B7D3-4316-4A968D87BFA7}"/>
              </a:ext>
            </a:extLst>
          </p:cNvPr>
          <p:cNvCxnSpPr/>
          <p:nvPr/>
        </p:nvCxnSpPr>
        <p:spPr>
          <a:xfrm flipV="1">
            <a:off x="8202168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C14D8-8F30-6367-1FF3-AAC7CFD9578D}"/>
              </a:ext>
            </a:extLst>
          </p:cNvPr>
          <p:cNvCxnSpPr/>
          <p:nvPr/>
        </p:nvCxnSpPr>
        <p:spPr>
          <a:xfrm>
            <a:off x="6986016" y="3515106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B8F00-B129-3167-17DB-ECEA8FA02152}"/>
              </a:ext>
            </a:extLst>
          </p:cNvPr>
          <p:cNvCxnSpPr/>
          <p:nvPr/>
        </p:nvCxnSpPr>
        <p:spPr>
          <a:xfrm>
            <a:off x="4527804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889845-FB64-38E1-13D0-6C97C695B1E5}"/>
              </a:ext>
            </a:extLst>
          </p:cNvPr>
          <p:cNvCxnSpPr/>
          <p:nvPr/>
        </p:nvCxnSpPr>
        <p:spPr>
          <a:xfrm>
            <a:off x="9451461" y="3473958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BEE468-0F8B-266B-B824-887065BBC27F}"/>
              </a:ext>
            </a:extLst>
          </p:cNvPr>
          <p:cNvSpPr txBox="1"/>
          <p:nvPr/>
        </p:nvSpPr>
        <p:spPr>
          <a:xfrm>
            <a:off x="1332748" y="4091407"/>
            <a:ext cx="143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start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9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D81E0-2BA6-D5E7-29B2-4CE117DF92FE}"/>
              </a:ext>
            </a:extLst>
          </p:cNvPr>
          <p:cNvSpPr txBox="1"/>
          <p:nvPr/>
        </p:nvSpPr>
        <p:spPr>
          <a:xfrm>
            <a:off x="7987287" y="4026134"/>
            <a:ext cx="291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major iteration end</a:t>
            </a:r>
          </a:p>
          <a:p>
            <a:pPr algn="ctr"/>
            <a:r>
              <a:rPr lang="en-US" dirty="0"/>
              <a:t>Apr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4AF56-3BBD-0C19-EA0A-4671159F5758}"/>
              </a:ext>
            </a:extLst>
          </p:cNvPr>
          <p:cNvSpPr txBox="1"/>
          <p:nvPr/>
        </p:nvSpPr>
        <p:spPr>
          <a:xfrm>
            <a:off x="1962540" y="2023717"/>
            <a:ext cx="2650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design completed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23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2A5D-EC27-3D68-5B0B-7D8CAD89C75C}"/>
              </a:ext>
            </a:extLst>
          </p:cNvPr>
          <p:cNvSpPr txBox="1"/>
          <p:nvPr/>
        </p:nvSpPr>
        <p:spPr>
          <a:xfrm>
            <a:off x="3615700" y="4069056"/>
            <a:ext cx="180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1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Feb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E700E2-54A7-BE74-564C-02BECEB7F70A}"/>
              </a:ext>
            </a:extLst>
          </p:cNvPr>
          <p:cNvSpPr txBox="1"/>
          <p:nvPr/>
        </p:nvSpPr>
        <p:spPr>
          <a:xfrm>
            <a:off x="4833369" y="2066258"/>
            <a:ext cx="1832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2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Feb 20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60ADB7-1EED-BAC7-7C81-D5968538818B}"/>
              </a:ext>
            </a:extLst>
          </p:cNvPr>
          <p:cNvSpPr txBox="1"/>
          <p:nvPr/>
        </p:nvSpPr>
        <p:spPr>
          <a:xfrm>
            <a:off x="6056378" y="4059936"/>
            <a:ext cx="1809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3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Mar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4B472-BA35-CA07-E6B1-52529AF96477}"/>
              </a:ext>
            </a:extLst>
          </p:cNvPr>
          <p:cNvSpPr txBox="1"/>
          <p:nvPr/>
        </p:nvSpPr>
        <p:spPr>
          <a:xfrm>
            <a:off x="6961248" y="2075509"/>
            <a:ext cx="2551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Full functionality tested</a:t>
            </a:r>
          </a:p>
          <a:p>
            <a:pPr algn="ctr"/>
            <a:r>
              <a:rPr lang="en-US" dirty="0"/>
              <a:t>Mar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3DBAC-2416-A73E-A5C3-107597FCDD21}"/>
              </a:ext>
            </a:extLst>
          </p:cNvPr>
          <p:cNvSpPr txBox="1"/>
          <p:nvPr/>
        </p:nvSpPr>
        <p:spPr>
          <a:xfrm>
            <a:off x="2865880" y="5511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is an example – rough estimates – it will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Jenni</dc:creator>
  <cp:lastModifiedBy>Liu, Jenni</cp:lastModifiedBy>
  <cp:revision>1</cp:revision>
  <dcterms:created xsi:type="dcterms:W3CDTF">2023-01-18T15:57:26Z</dcterms:created>
  <dcterms:modified xsi:type="dcterms:W3CDTF">2023-01-18T15:57:45Z</dcterms:modified>
</cp:coreProperties>
</file>