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9" r:id="rId2"/>
    <p:sldId id="270" r:id="rId3"/>
    <p:sldId id="261" r:id="rId4"/>
    <p:sldId id="263" r:id="rId5"/>
    <p:sldId id="267" r:id="rId6"/>
    <p:sldId id="262" r:id="rId7"/>
    <p:sldId id="275" r:id="rId8"/>
    <p:sldId id="265" r:id="rId9"/>
    <p:sldId id="27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79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93" userDrawn="1">
          <p15:clr>
            <a:srgbClr val="A4A3A4"/>
          </p15:clr>
        </p15:guide>
        <p15:guide id="4" pos="7265" userDrawn="1">
          <p15:clr>
            <a:srgbClr val="A4A3A4"/>
          </p15:clr>
        </p15:guide>
        <p15:guide id="5" orient="horz" pos="867" userDrawn="1">
          <p15:clr>
            <a:srgbClr val="A4A3A4"/>
          </p15:clr>
        </p15:guide>
        <p15:guide id="6" orient="horz" pos="39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037C"/>
    <a:srgbClr val="D30392"/>
    <a:srgbClr val="F78484"/>
    <a:srgbClr val="7B02F7"/>
    <a:srgbClr val="0C0466"/>
    <a:srgbClr val="CB98FE"/>
    <a:srgbClr val="F68051"/>
    <a:srgbClr val="A54CFE"/>
    <a:srgbClr val="26003F"/>
    <a:srgbClr val="F43C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329CEA-9D9F-4F83-9E18-BC1B1CF272DF}" v="54" dt="2021-05-21T09:25:51.8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06" autoAdjust="0"/>
    <p:restoredTop sz="96242" autoAdjust="0"/>
  </p:normalViewPr>
  <p:slideViewPr>
    <p:cSldViewPr snapToGrid="0" showGuides="1">
      <p:cViewPr varScale="1">
        <p:scale>
          <a:sx n="51" d="100"/>
          <a:sy n="51" d="100"/>
        </p:scale>
        <p:origin x="197" y="34"/>
      </p:cViewPr>
      <p:guideLst>
        <p:guide orient="horz" pos="1979"/>
        <p:guide pos="3840"/>
        <p:guide pos="393"/>
        <p:guide pos="7265"/>
        <p:guide orient="horz" pos="867"/>
        <p:guide orient="horz" pos="395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1" d="100"/>
          <a:sy n="81" d="100"/>
        </p:scale>
        <p:origin x="282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nnipher Kasemire" userId="56b09d4a98eab2e1" providerId="LiveId" clId="{E4329CEA-9D9F-4F83-9E18-BC1B1CF272DF}"/>
    <pc:docChg chg="undo redo custSel addSld delSld modSld sldOrd">
      <pc:chgData name="Jennipher Kasemire" userId="56b09d4a98eab2e1" providerId="LiveId" clId="{E4329CEA-9D9F-4F83-9E18-BC1B1CF272DF}" dt="2021-05-21T10:30:32.824" v="3570" actId="20577"/>
      <pc:docMkLst>
        <pc:docMk/>
      </pc:docMkLst>
      <pc:sldChg chg="addSp delSp modSp mod modNotesTx">
        <pc:chgData name="Jennipher Kasemire" userId="56b09d4a98eab2e1" providerId="LiveId" clId="{E4329CEA-9D9F-4F83-9E18-BC1B1CF272DF}" dt="2021-05-21T08:18:25.725" v="2970" actId="20577"/>
        <pc:sldMkLst>
          <pc:docMk/>
          <pc:sldMk cId="3743669140" sldId="259"/>
        </pc:sldMkLst>
        <pc:spChg chg="add del mod">
          <ac:chgData name="Jennipher Kasemire" userId="56b09d4a98eab2e1" providerId="LiveId" clId="{E4329CEA-9D9F-4F83-9E18-BC1B1CF272DF}" dt="2021-05-20T00:05:28.812" v="2608"/>
          <ac:spMkLst>
            <pc:docMk/>
            <pc:sldMk cId="3743669140" sldId="259"/>
            <ac:spMk id="24" creationId="{D6E785F5-E929-4418-BF5D-5EFC8B6D6CDC}"/>
          </ac:spMkLst>
        </pc:spChg>
        <pc:spChg chg="mod">
          <ac:chgData name="Jennipher Kasemire" userId="56b09d4a98eab2e1" providerId="LiveId" clId="{E4329CEA-9D9F-4F83-9E18-BC1B1CF272DF}" dt="2021-05-21T08:18:25.725" v="2970" actId="20577"/>
          <ac:spMkLst>
            <pc:docMk/>
            <pc:sldMk cId="3743669140" sldId="259"/>
            <ac:spMk id="41" creationId="{00000000-0000-0000-0000-000000000000}"/>
          </ac:spMkLst>
        </pc:spChg>
        <pc:picChg chg="mod">
          <ac:chgData name="Jennipher Kasemire" userId="56b09d4a98eab2e1" providerId="LiveId" clId="{E4329CEA-9D9F-4F83-9E18-BC1B1CF272DF}" dt="2021-05-20T20:36:25.403" v="2841" actId="1076"/>
          <ac:picMkLst>
            <pc:docMk/>
            <pc:sldMk cId="3743669140" sldId="259"/>
            <ac:picMk id="4" creationId="{C0B893EB-929A-441E-B0A3-976A556A91D3}"/>
          </ac:picMkLst>
        </pc:picChg>
      </pc:sldChg>
      <pc:sldChg chg="addSp delSp modSp del mod">
        <pc:chgData name="Jennipher Kasemire" userId="56b09d4a98eab2e1" providerId="LiveId" clId="{E4329CEA-9D9F-4F83-9E18-BC1B1CF272DF}" dt="2021-05-21T08:20:39.951" v="2971" actId="2696"/>
        <pc:sldMkLst>
          <pc:docMk/>
          <pc:sldMk cId="3198700565" sldId="260"/>
        </pc:sldMkLst>
        <pc:spChg chg="del mod">
          <ac:chgData name="Jennipher Kasemire" userId="56b09d4a98eab2e1" providerId="LiveId" clId="{E4329CEA-9D9F-4F83-9E18-BC1B1CF272DF}" dt="2021-05-19T15:28:14.177" v="2169" actId="478"/>
          <ac:spMkLst>
            <pc:docMk/>
            <pc:sldMk cId="3198700565" sldId="260"/>
            <ac:spMk id="2" creationId="{00000000-0000-0000-0000-000000000000}"/>
          </ac:spMkLst>
        </pc:spChg>
        <pc:spChg chg="del mod">
          <ac:chgData name="Jennipher Kasemire" userId="56b09d4a98eab2e1" providerId="LiveId" clId="{E4329CEA-9D9F-4F83-9E18-BC1B1CF272DF}" dt="2021-05-19T19:36:50.608" v="2444" actId="478"/>
          <ac:spMkLst>
            <pc:docMk/>
            <pc:sldMk cId="3198700565" sldId="260"/>
            <ac:spMk id="41" creationId="{00000000-0000-0000-0000-000000000000}"/>
          </ac:spMkLst>
        </pc:spChg>
        <pc:spChg chg="mod">
          <ac:chgData name="Jennipher Kasemire" userId="56b09d4a98eab2e1" providerId="LiveId" clId="{E4329CEA-9D9F-4F83-9E18-BC1B1CF272DF}" dt="2021-05-19T22:13:54.170" v="2536" actId="20577"/>
          <ac:spMkLst>
            <pc:docMk/>
            <pc:sldMk cId="3198700565" sldId="260"/>
            <ac:spMk id="48" creationId="{00000000-0000-0000-0000-000000000000}"/>
          </ac:spMkLst>
        </pc:spChg>
        <pc:spChg chg="mod">
          <ac:chgData name="Jennipher Kasemire" userId="56b09d4a98eab2e1" providerId="LiveId" clId="{E4329CEA-9D9F-4F83-9E18-BC1B1CF272DF}" dt="2021-05-19T22:13:14.993" v="2524" actId="21"/>
          <ac:spMkLst>
            <pc:docMk/>
            <pc:sldMk cId="3198700565" sldId="260"/>
            <ac:spMk id="51" creationId="{00000000-0000-0000-0000-000000000000}"/>
          </ac:spMkLst>
        </pc:spChg>
        <pc:spChg chg="del">
          <ac:chgData name="Jennipher Kasemire" userId="56b09d4a98eab2e1" providerId="LiveId" clId="{E4329CEA-9D9F-4F83-9E18-BC1B1CF272DF}" dt="2021-05-19T19:36:47.988" v="2442" actId="478"/>
          <ac:spMkLst>
            <pc:docMk/>
            <pc:sldMk cId="3198700565" sldId="260"/>
            <ac:spMk id="53" creationId="{00000000-0000-0000-0000-000000000000}"/>
          </ac:spMkLst>
        </pc:spChg>
        <pc:spChg chg="add del">
          <ac:chgData name="Jennipher Kasemire" userId="56b09d4a98eab2e1" providerId="LiveId" clId="{E4329CEA-9D9F-4F83-9E18-BC1B1CF272DF}" dt="2021-05-19T20:32:11.659" v="2447" actId="478"/>
          <ac:spMkLst>
            <pc:docMk/>
            <pc:sldMk cId="3198700565" sldId="260"/>
            <ac:spMk id="56" creationId="{00000000-0000-0000-0000-000000000000}"/>
          </ac:spMkLst>
        </pc:spChg>
        <pc:spChg chg="del mod">
          <ac:chgData name="Jennipher Kasemire" userId="56b09d4a98eab2e1" providerId="LiveId" clId="{E4329CEA-9D9F-4F83-9E18-BC1B1CF272DF}" dt="2021-05-19T15:23:26.232" v="2150" actId="478"/>
          <ac:spMkLst>
            <pc:docMk/>
            <pc:sldMk cId="3198700565" sldId="260"/>
            <ac:spMk id="57" creationId="{00000000-0000-0000-0000-000000000000}"/>
          </ac:spMkLst>
        </pc:spChg>
        <pc:spChg chg="del mod">
          <ac:chgData name="Jennipher Kasemire" userId="56b09d4a98eab2e1" providerId="LiveId" clId="{E4329CEA-9D9F-4F83-9E18-BC1B1CF272DF}" dt="2021-05-19T19:36:44.644" v="2441" actId="478"/>
          <ac:spMkLst>
            <pc:docMk/>
            <pc:sldMk cId="3198700565" sldId="260"/>
            <ac:spMk id="66" creationId="{00000000-0000-0000-0000-000000000000}"/>
          </ac:spMkLst>
        </pc:spChg>
        <pc:spChg chg="del mod">
          <ac:chgData name="Jennipher Kasemire" userId="56b09d4a98eab2e1" providerId="LiveId" clId="{E4329CEA-9D9F-4F83-9E18-BC1B1CF272DF}" dt="2021-05-19T15:23:16.520" v="2146" actId="478"/>
          <ac:spMkLst>
            <pc:docMk/>
            <pc:sldMk cId="3198700565" sldId="260"/>
            <ac:spMk id="68" creationId="{00000000-0000-0000-0000-000000000000}"/>
          </ac:spMkLst>
        </pc:spChg>
        <pc:grpChg chg="del">
          <ac:chgData name="Jennipher Kasemire" userId="56b09d4a98eab2e1" providerId="LiveId" clId="{E4329CEA-9D9F-4F83-9E18-BC1B1CF272DF}" dt="2021-05-19T15:23:03.904" v="2142" actId="478"/>
          <ac:grpSpMkLst>
            <pc:docMk/>
            <pc:sldMk cId="3198700565" sldId="260"/>
            <ac:grpSpMk id="4" creationId="{00000000-0000-0000-0000-000000000000}"/>
          </ac:grpSpMkLst>
        </pc:grpChg>
        <pc:grpChg chg="mod">
          <ac:chgData name="Jennipher Kasemire" userId="56b09d4a98eab2e1" providerId="LiveId" clId="{E4329CEA-9D9F-4F83-9E18-BC1B1CF272DF}" dt="2021-05-19T15:27:22.140" v="2164" actId="1076"/>
          <ac:grpSpMkLst>
            <pc:docMk/>
            <pc:sldMk cId="3198700565" sldId="260"/>
            <ac:grpSpMk id="12" creationId="{00000000-0000-0000-0000-000000000000}"/>
          </ac:grpSpMkLst>
        </pc:grpChg>
        <pc:grpChg chg="del">
          <ac:chgData name="Jennipher Kasemire" userId="56b09d4a98eab2e1" providerId="LiveId" clId="{E4329CEA-9D9F-4F83-9E18-BC1B1CF272DF}" dt="2021-05-19T15:23:21.422" v="2147" actId="478"/>
          <ac:grpSpMkLst>
            <pc:docMk/>
            <pc:sldMk cId="3198700565" sldId="260"/>
            <ac:grpSpMk id="14" creationId="{00000000-0000-0000-0000-000000000000}"/>
          </ac:grpSpMkLst>
        </pc:grpChg>
        <pc:graphicFrameChg chg="del">
          <ac:chgData name="Jennipher Kasemire" userId="56b09d4a98eab2e1" providerId="LiveId" clId="{E4329CEA-9D9F-4F83-9E18-BC1B1CF272DF}" dt="2021-05-19T15:23:10.800" v="2143" actId="478"/>
          <ac:graphicFrameMkLst>
            <pc:docMk/>
            <pc:sldMk cId="3198700565" sldId="260"/>
            <ac:graphicFrameMk id="10" creationId="{00000000-0000-0000-0000-000000000000}"/>
          </ac:graphicFrameMkLst>
        </pc:graphicFrameChg>
        <pc:picChg chg="add mod">
          <ac:chgData name="Jennipher Kasemire" userId="56b09d4a98eab2e1" providerId="LiveId" clId="{E4329CEA-9D9F-4F83-9E18-BC1B1CF272DF}" dt="2021-05-19T15:27:21.165" v="2163" actId="1076"/>
          <ac:picMkLst>
            <pc:docMk/>
            <pc:sldMk cId="3198700565" sldId="260"/>
            <ac:picMk id="5" creationId="{FD8082AA-0AED-4B1B-ABE2-EB4B5C8CCA0B}"/>
          </ac:picMkLst>
        </pc:picChg>
        <pc:picChg chg="add mod">
          <ac:chgData name="Jennipher Kasemire" userId="56b09d4a98eab2e1" providerId="LiveId" clId="{E4329CEA-9D9F-4F83-9E18-BC1B1CF272DF}" dt="2021-05-19T15:27:30.504" v="2165" actId="1076"/>
          <ac:picMkLst>
            <pc:docMk/>
            <pc:sldMk cId="3198700565" sldId="260"/>
            <ac:picMk id="7" creationId="{5119DE95-3C70-403A-BDC5-9F00B9225223}"/>
          </ac:picMkLst>
        </pc:picChg>
        <pc:picChg chg="add mod">
          <ac:chgData name="Jennipher Kasemire" userId="56b09d4a98eab2e1" providerId="LiveId" clId="{E4329CEA-9D9F-4F83-9E18-BC1B1CF272DF}" dt="2021-05-19T15:27:34.195" v="2167" actId="1076"/>
          <ac:picMkLst>
            <pc:docMk/>
            <pc:sldMk cId="3198700565" sldId="260"/>
            <ac:picMk id="9" creationId="{93205362-6B3B-4DAF-A8E9-1B1541867D49}"/>
          </ac:picMkLst>
        </pc:picChg>
        <pc:picChg chg="add mod">
          <ac:chgData name="Jennipher Kasemire" userId="56b09d4a98eab2e1" providerId="LiveId" clId="{E4329CEA-9D9F-4F83-9E18-BC1B1CF272DF}" dt="2021-05-19T15:28:31.536" v="2171" actId="1076"/>
          <ac:picMkLst>
            <pc:docMk/>
            <pc:sldMk cId="3198700565" sldId="260"/>
            <ac:picMk id="15" creationId="{7D48AEC0-D8DF-47C7-889D-E61D1070C949}"/>
          </ac:picMkLst>
        </pc:picChg>
        <pc:picChg chg="del">
          <ac:chgData name="Jennipher Kasemire" userId="56b09d4a98eab2e1" providerId="LiveId" clId="{E4329CEA-9D9F-4F83-9E18-BC1B1CF272DF}" dt="2021-05-19T19:36:40.913" v="2440" actId="478"/>
          <ac:picMkLst>
            <pc:docMk/>
            <pc:sldMk cId="3198700565" sldId="260"/>
            <ac:picMk id="67" creationId="{00000000-0000-0000-0000-000000000000}"/>
          </ac:picMkLst>
        </pc:picChg>
      </pc:sldChg>
      <pc:sldChg chg="addSp delSp modSp mod">
        <pc:chgData name="Jennipher Kasemire" userId="56b09d4a98eab2e1" providerId="LiveId" clId="{E4329CEA-9D9F-4F83-9E18-BC1B1CF272DF}" dt="2021-05-20T23:54:35.772" v="2930" actId="20577"/>
        <pc:sldMkLst>
          <pc:docMk/>
          <pc:sldMk cId="2242948515" sldId="261"/>
        </pc:sldMkLst>
        <pc:spChg chg="del mod">
          <ac:chgData name="Jennipher Kasemire" userId="56b09d4a98eab2e1" providerId="LiveId" clId="{E4329CEA-9D9F-4F83-9E18-BC1B1CF272DF}" dt="2021-05-19T11:28:57.340" v="1134" actId="21"/>
          <ac:spMkLst>
            <pc:docMk/>
            <pc:sldMk cId="2242948515" sldId="261"/>
            <ac:spMk id="2" creationId="{096F7EA7-DFFB-40E4-87D8-1C8AF2E5E4B4}"/>
          </ac:spMkLst>
        </pc:spChg>
        <pc:spChg chg="mod">
          <ac:chgData name="Jennipher Kasemire" userId="56b09d4a98eab2e1" providerId="LiveId" clId="{E4329CEA-9D9F-4F83-9E18-BC1B1CF272DF}" dt="2021-05-19T11:24:58.482" v="1112" actId="207"/>
          <ac:spMkLst>
            <pc:docMk/>
            <pc:sldMk cId="2242948515" sldId="261"/>
            <ac:spMk id="4" creationId="{673714BC-1D6D-47E8-BDBC-A4EE1D7C9B24}"/>
          </ac:spMkLst>
        </pc:spChg>
        <pc:spChg chg="mod">
          <ac:chgData name="Jennipher Kasemire" userId="56b09d4a98eab2e1" providerId="LiveId" clId="{E4329CEA-9D9F-4F83-9E18-BC1B1CF272DF}" dt="2021-05-19T11:21:49.406" v="1083" actId="1076"/>
          <ac:spMkLst>
            <pc:docMk/>
            <pc:sldMk cId="2242948515" sldId="261"/>
            <ac:spMk id="8" creationId="{0A4D9DDB-2A97-4029-B998-D7B68279E0B5}"/>
          </ac:spMkLst>
        </pc:spChg>
        <pc:spChg chg="mod">
          <ac:chgData name="Jennipher Kasemire" userId="56b09d4a98eab2e1" providerId="LiveId" clId="{E4329CEA-9D9F-4F83-9E18-BC1B1CF272DF}" dt="2021-05-19T11:21:49.406" v="1083" actId="1076"/>
          <ac:spMkLst>
            <pc:docMk/>
            <pc:sldMk cId="2242948515" sldId="261"/>
            <ac:spMk id="9" creationId="{E819C346-A84C-409C-8019-90061AFEE009}"/>
          </ac:spMkLst>
        </pc:spChg>
        <pc:spChg chg="mod">
          <ac:chgData name="Jennipher Kasemire" userId="56b09d4a98eab2e1" providerId="LiveId" clId="{E4329CEA-9D9F-4F83-9E18-BC1B1CF272DF}" dt="2021-05-19T11:21:49.406" v="1083" actId="1076"/>
          <ac:spMkLst>
            <pc:docMk/>
            <pc:sldMk cId="2242948515" sldId="261"/>
            <ac:spMk id="10" creationId="{191C88F5-CC9B-4459-9A9D-DAA16113D6D5}"/>
          </ac:spMkLst>
        </pc:spChg>
        <pc:spChg chg="mod">
          <ac:chgData name="Jennipher Kasemire" userId="56b09d4a98eab2e1" providerId="LiveId" clId="{E4329CEA-9D9F-4F83-9E18-BC1B1CF272DF}" dt="2021-05-19T11:21:49.406" v="1083" actId="1076"/>
          <ac:spMkLst>
            <pc:docMk/>
            <pc:sldMk cId="2242948515" sldId="261"/>
            <ac:spMk id="11" creationId="{0F8EAC3E-FE6B-4AC8-B472-C5E43CE9FEFF}"/>
          </ac:spMkLst>
        </pc:spChg>
        <pc:spChg chg="mod">
          <ac:chgData name="Jennipher Kasemire" userId="56b09d4a98eab2e1" providerId="LiveId" clId="{E4329CEA-9D9F-4F83-9E18-BC1B1CF272DF}" dt="2021-05-19T11:21:49.406" v="1083" actId="1076"/>
          <ac:spMkLst>
            <pc:docMk/>
            <pc:sldMk cId="2242948515" sldId="261"/>
            <ac:spMk id="12" creationId="{CDB9360A-BA30-48B9-B671-2A36CE4D3A22}"/>
          </ac:spMkLst>
        </pc:spChg>
        <pc:spChg chg="del">
          <ac:chgData name="Jennipher Kasemire" userId="56b09d4a98eab2e1" providerId="LiveId" clId="{E4329CEA-9D9F-4F83-9E18-BC1B1CF272DF}" dt="2021-05-19T09:38:58.172" v="58" actId="478"/>
          <ac:spMkLst>
            <pc:docMk/>
            <pc:sldMk cId="2242948515" sldId="261"/>
            <ac:spMk id="13" creationId="{416E22B5-F4DA-4B32-AF90-F591A9A60A83}"/>
          </ac:spMkLst>
        </pc:spChg>
        <pc:spChg chg="mod">
          <ac:chgData name="Jennipher Kasemire" userId="56b09d4a98eab2e1" providerId="LiveId" clId="{E4329CEA-9D9F-4F83-9E18-BC1B1CF272DF}" dt="2021-05-19T11:21:49.406" v="1083" actId="1076"/>
          <ac:spMkLst>
            <pc:docMk/>
            <pc:sldMk cId="2242948515" sldId="261"/>
            <ac:spMk id="14" creationId="{D2C41497-3ADA-4AA9-8324-900E2841F178}"/>
          </ac:spMkLst>
        </pc:spChg>
        <pc:spChg chg="mod">
          <ac:chgData name="Jennipher Kasemire" userId="56b09d4a98eab2e1" providerId="LiveId" clId="{E4329CEA-9D9F-4F83-9E18-BC1B1CF272DF}" dt="2021-05-19T11:21:49.406" v="1083" actId="1076"/>
          <ac:spMkLst>
            <pc:docMk/>
            <pc:sldMk cId="2242948515" sldId="261"/>
            <ac:spMk id="15" creationId="{A93E1BB8-C8C5-4EF8-B846-6D5E1A1BC35F}"/>
          </ac:spMkLst>
        </pc:spChg>
        <pc:spChg chg="mod">
          <ac:chgData name="Jennipher Kasemire" userId="56b09d4a98eab2e1" providerId="LiveId" clId="{E4329CEA-9D9F-4F83-9E18-BC1B1CF272DF}" dt="2021-05-19T11:25:10.993" v="1114" actId="207"/>
          <ac:spMkLst>
            <pc:docMk/>
            <pc:sldMk cId="2242948515" sldId="261"/>
            <ac:spMk id="16" creationId="{5BC30E7C-5C96-4416-A4EC-46663B83EDE4}"/>
          </ac:spMkLst>
        </pc:spChg>
        <pc:spChg chg="mod">
          <ac:chgData name="Jennipher Kasemire" userId="56b09d4a98eab2e1" providerId="LiveId" clId="{E4329CEA-9D9F-4F83-9E18-BC1B1CF272DF}" dt="2021-05-19T11:28:07.070" v="1129" actId="255"/>
          <ac:spMkLst>
            <pc:docMk/>
            <pc:sldMk cId="2242948515" sldId="261"/>
            <ac:spMk id="17" creationId="{FFB2F49C-CAAC-49C0-9DAB-BA185649FBDC}"/>
          </ac:spMkLst>
        </pc:spChg>
        <pc:spChg chg="mod">
          <ac:chgData name="Jennipher Kasemire" userId="56b09d4a98eab2e1" providerId="LiveId" clId="{E4329CEA-9D9F-4F83-9E18-BC1B1CF272DF}" dt="2021-05-20T23:54:35.772" v="2930" actId="20577"/>
          <ac:spMkLst>
            <pc:docMk/>
            <pc:sldMk cId="2242948515" sldId="261"/>
            <ac:spMk id="21" creationId="{24A8F3DC-D1FA-49B5-AE50-458D87DB47F2}"/>
          </ac:spMkLst>
        </pc:spChg>
        <pc:spChg chg="mod">
          <ac:chgData name="Jennipher Kasemire" userId="56b09d4a98eab2e1" providerId="LiveId" clId="{E4329CEA-9D9F-4F83-9E18-BC1B1CF272DF}" dt="2021-05-19T11:28:16.267" v="1130" actId="113"/>
          <ac:spMkLst>
            <pc:docMk/>
            <pc:sldMk cId="2242948515" sldId="261"/>
            <ac:spMk id="22" creationId="{750E0D5B-32E7-45B7-8417-3D2C7694985A}"/>
          </ac:spMkLst>
        </pc:spChg>
        <pc:spChg chg="mod">
          <ac:chgData name="Jennipher Kasemire" userId="56b09d4a98eab2e1" providerId="LiveId" clId="{E4329CEA-9D9F-4F83-9E18-BC1B1CF272DF}" dt="2021-05-19T11:21:49.406" v="1083" actId="1076"/>
          <ac:spMkLst>
            <pc:docMk/>
            <pc:sldMk cId="2242948515" sldId="261"/>
            <ac:spMk id="24" creationId="{0274503B-5122-4623-AB9F-1245C2B01E9D}"/>
          </ac:spMkLst>
        </pc:spChg>
        <pc:spChg chg="mod">
          <ac:chgData name="Jennipher Kasemire" userId="56b09d4a98eab2e1" providerId="LiveId" clId="{E4329CEA-9D9F-4F83-9E18-BC1B1CF272DF}" dt="2021-05-19T11:24:29.732" v="1110" actId="1076"/>
          <ac:spMkLst>
            <pc:docMk/>
            <pc:sldMk cId="2242948515" sldId="261"/>
            <ac:spMk id="35" creationId="{3BD74B41-BA0A-4A11-9DA4-86215036515D}"/>
          </ac:spMkLst>
        </pc:spChg>
        <pc:spChg chg="mod">
          <ac:chgData name="Jennipher Kasemire" userId="56b09d4a98eab2e1" providerId="LiveId" clId="{E4329CEA-9D9F-4F83-9E18-BC1B1CF272DF}" dt="2021-05-19T11:24:29.732" v="1110" actId="1076"/>
          <ac:spMkLst>
            <pc:docMk/>
            <pc:sldMk cId="2242948515" sldId="261"/>
            <ac:spMk id="36" creationId="{70015F1F-F2D6-4D60-A53E-7C7EDFAFDF96}"/>
          </ac:spMkLst>
        </pc:spChg>
        <pc:spChg chg="mod">
          <ac:chgData name="Jennipher Kasemire" userId="56b09d4a98eab2e1" providerId="LiveId" clId="{E4329CEA-9D9F-4F83-9E18-BC1B1CF272DF}" dt="2021-05-19T11:24:29.732" v="1110" actId="1076"/>
          <ac:spMkLst>
            <pc:docMk/>
            <pc:sldMk cId="2242948515" sldId="261"/>
            <ac:spMk id="37" creationId="{C4CE39B4-6254-4FFC-BA20-495537310D7A}"/>
          </ac:spMkLst>
        </pc:spChg>
        <pc:spChg chg="mod">
          <ac:chgData name="Jennipher Kasemire" userId="56b09d4a98eab2e1" providerId="LiveId" clId="{E4329CEA-9D9F-4F83-9E18-BC1B1CF272DF}" dt="2021-05-19T11:24:29.732" v="1110" actId="1076"/>
          <ac:spMkLst>
            <pc:docMk/>
            <pc:sldMk cId="2242948515" sldId="261"/>
            <ac:spMk id="38" creationId="{39F9AD79-BD1F-4A45-B55C-3517BA91B721}"/>
          </ac:spMkLst>
        </pc:spChg>
        <pc:spChg chg="mod">
          <ac:chgData name="Jennipher Kasemire" userId="56b09d4a98eab2e1" providerId="LiveId" clId="{E4329CEA-9D9F-4F83-9E18-BC1B1CF272DF}" dt="2021-05-19T11:24:29.732" v="1110" actId="1076"/>
          <ac:spMkLst>
            <pc:docMk/>
            <pc:sldMk cId="2242948515" sldId="261"/>
            <ac:spMk id="39" creationId="{5796D783-CBD6-4483-9C65-B66A3B5093DE}"/>
          </ac:spMkLst>
        </pc:spChg>
        <pc:spChg chg="mod">
          <ac:chgData name="Jennipher Kasemire" userId="56b09d4a98eab2e1" providerId="LiveId" clId="{E4329CEA-9D9F-4F83-9E18-BC1B1CF272DF}" dt="2021-05-19T11:24:29.732" v="1110" actId="1076"/>
          <ac:spMkLst>
            <pc:docMk/>
            <pc:sldMk cId="2242948515" sldId="261"/>
            <ac:spMk id="40" creationId="{342D576C-DA7D-44C2-935C-E04E0014EC34}"/>
          </ac:spMkLst>
        </pc:spChg>
        <pc:spChg chg="mod">
          <ac:chgData name="Jennipher Kasemire" userId="56b09d4a98eab2e1" providerId="LiveId" clId="{E4329CEA-9D9F-4F83-9E18-BC1B1CF272DF}" dt="2021-05-19T11:24:29.732" v="1110" actId="1076"/>
          <ac:spMkLst>
            <pc:docMk/>
            <pc:sldMk cId="2242948515" sldId="261"/>
            <ac:spMk id="41" creationId="{99DF15AA-C9D1-4CA2-9AEA-7581D335B35E}"/>
          </ac:spMkLst>
        </pc:spChg>
        <pc:spChg chg="mod">
          <ac:chgData name="Jennipher Kasemire" userId="56b09d4a98eab2e1" providerId="LiveId" clId="{E4329CEA-9D9F-4F83-9E18-BC1B1CF272DF}" dt="2021-05-19T11:24:29.732" v="1110" actId="1076"/>
          <ac:spMkLst>
            <pc:docMk/>
            <pc:sldMk cId="2242948515" sldId="261"/>
            <ac:spMk id="42" creationId="{0302B77C-CA7F-4E16-8609-8C3443146277}"/>
          </ac:spMkLst>
        </pc:spChg>
        <pc:spChg chg="mod">
          <ac:chgData name="Jennipher Kasemire" userId="56b09d4a98eab2e1" providerId="LiveId" clId="{E4329CEA-9D9F-4F83-9E18-BC1B1CF272DF}" dt="2021-05-19T11:24:29.732" v="1110" actId="1076"/>
          <ac:spMkLst>
            <pc:docMk/>
            <pc:sldMk cId="2242948515" sldId="261"/>
            <ac:spMk id="43" creationId="{7962BEA8-8CE2-4E19-AC59-9F2811A576F1}"/>
          </ac:spMkLst>
        </pc:spChg>
        <pc:spChg chg="add mod">
          <ac:chgData name="Jennipher Kasemire" userId="56b09d4a98eab2e1" providerId="LiveId" clId="{E4329CEA-9D9F-4F83-9E18-BC1B1CF272DF}" dt="2021-05-19T11:28:23.114" v="1131" actId="113"/>
          <ac:spMkLst>
            <pc:docMk/>
            <pc:sldMk cId="2242948515" sldId="261"/>
            <ac:spMk id="57" creationId="{01677EF7-1563-4A99-9508-7F870FB187C1}"/>
          </ac:spMkLst>
        </pc:spChg>
        <pc:spChg chg="mod">
          <ac:chgData name="Jennipher Kasemire" userId="56b09d4a98eab2e1" providerId="LiveId" clId="{E4329CEA-9D9F-4F83-9E18-BC1B1CF272DF}" dt="2021-05-19T11:21:49.406" v="1083" actId="1076"/>
          <ac:spMkLst>
            <pc:docMk/>
            <pc:sldMk cId="2242948515" sldId="261"/>
            <ac:spMk id="66" creationId="{937A599E-1C3F-49D9-8D7B-8EAE63CCB712}"/>
          </ac:spMkLst>
        </pc:spChg>
        <pc:spChg chg="add del mod">
          <ac:chgData name="Jennipher Kasemire" userId="56b09d4a98eab2e1" providerId="LiveId" clId="{E4329CEA-9D9F-4F83-9E18-BC1B1CF272DF}" dt="2021-05-19T11:30:24.898" v="1145" actId="207"/>
          <ac:spMkLst>
            <pc:docMk/>
            <pc:sldMk cId="2242948515" sldId="261"/>
            <ac:spMk id="67" creationId="{6831C2E5-3D29-449F-BA5C-32EFE486EF15}"/>
          </ac:spMkLst>
        </pc:spChg>
        <pc:spChg chg="mod">
          <ac:chgData name="Jennipher Kasemire" userId="56b09d4a98eab2e1" providerId="LiveId" clId="{E4329CEA-9D9F-4F83-9E18-BC1B1CF272DF}" dt="2021-05-19T11:21:50.175" v="1084" actId="478"/>
          <ac:spMkLst>
            <pc:docMk/>
            <pc:sldMk cId="2242948515" sldId="261"/>
            <ac:spMk id="72" creationId="{F9F599E6-86AE-4B41-BC36-8002888C50B5}"/>
          </ac:spMkLst>
        </pc:spChg>
        <pc:spChg chg="add del mod">
          <ac:chgData name="Jennipher Kasemire" userId="56b09d4a98eab2e1" providerId="LiveId" clId="{E4329CEA-9D9F-4F83-9E18-BC1B1CF272DF}" dt="2021-05-19T11:30:02.202" v="1141" actId="207"/>
          <ac:spMkLst>
            <pc:docMk/>
            <pc:sldMk cId="2242948515" sldId="261"/>
            <ac:spMk id="73" creationId="{E1332D08-1F40-4CC7-8BCA-68D3DC5E6DB8}"/>
          </ac:spMkLst>
        </pc:spChg>
        <pc:spChg chg="mod">
          <ac:chgData name="Jennipher Kasemire" userId="56b09d4a98eab2e1" providerId="LiveId" clId="{E4329CEA-9D9F-4F83-9E18-BC1B1CF272DF}" dt="2021-05-19T11:21:49.406" v="1083" actId="1076"/>
          <ac:spMkLst>
            <pc:docMk/>
            <pc:sldMk cId="2242948515" sldId="261"/>
            <ac:spMk id="75" creationId="{D996E70A-86BD-46A8-899B-A55834A42F2F}"/>
          </ac:spMkLst>
        </pc:spChg>
        <pc:spChg chg="mod">
          <ac:chgData name="Jennipher Kasemire" userId="56b09d4a98eab2e1" providerId="LiveId" clId="{E4329CEA-9D9F-4F83-9E18-BC1B1CF272DF}" dt="2021-05-19T11:21:49.406" v="1083" actId="1076"/>
          <ac:spMkLst>
            <pc:docMk/>
            <pc:sldMk cId="2242948515" sldId="261"/>
            <ac:spMk id="76" creationId="{9879E702-100F-49F1-9D79-29CAA7D06576}"/>
          </ac:spMkLst>
        </pc:spChg>
        <pc:spChg chg="mod">
          <ac:chgData name="Jennipher Kasemire" userId="56b09d4a98eab2e1" providerId="LiveId" clId="{E4329CEA-9D9F-4F83-9E18-BC1B1CF272DF}" dt="2021-05-19T11:21:49.406" v="1083" actId="1076"/>
          <ac:spMkLst>
            <pc:docMk/>
            <pc:sldMk cId="2242948515" sldId="261"/>
            <ac:spMk id="78" creationId="{9D683C2B-0854-4DB1-BB80-EFBFAF984346}"/>
          </ac:spMkLst>
        </pc:spChg>
        <pc:spChg chg="mod">
          <ac:chgData name="Jennipher Kasemire" userId="56b09d4a98eab2e1" providerId="LiveId" clId="{E4329CEA-9D9F-4F83-9E18-BC1B1CF272DF}" dt="2021-05-19T11:30:09.539" v="1143" actId="207"/>
          <ac:spMkLst>
            <pc:docMk/>
            <pc:sldMk cId="2242948515" sldId="261"/>
            <ac:spMk id="79" creationId="{7CDEE80E-DD26-44BB-AFC3-1DB8F5430D75}"/>
          </ac:spMkLst>
        </pc:spChg>
        <pc:spChg chg="del mod topLvl">
          <ac:chgData name="Jennipher Kasemire" userId="56b09d4a98eab2e1" providerId="LiveId" clId="{E4329CEA-9D9F-4F83-9E18-BC1B1CF272DF}" dt="2021-05-19T11:24:26.482" v="1109" actId="478"/>
          <ac:spMkLst>
            <pc:docMk/>
            <pc:sldMk cId="2242948515" sldId="261"/>
            <ac:spMk id="83" creationId="{EC99197A-1F6B-4498-BD1A-1E735D7E4EB6}"/>
          </ac:spMkLst>
        </pc:spChg>
        <pc:spChg chg="del mod topLvl">
          <ac:chgData name="Jennipher Kasemire" userId="56b09d4a98eab2e1" providerId="LiveId" clId="{E4329CEA-9D9F-4F83-9E18-BC1B1CF272DF}" dt="2021-05-19T11:24:23.233" v="1107" actId="478"/>
          <ac:spMkLst>
            <pc:docMk/>
            <pc:sldMk cId="2242948515" sldId="261"/>
            <ac:spMk id="84" creationId="{F9C80C8E-5A49-482B-8FB1-2FEACFCA5ACA}"/>
          </ac:spMkLst>
        </pc:spChg>
        <pc:grpChg chg="mod">
          <ac:chgData name="Jennipher Kasemire" userId="56b09d4a98eab2e1" providerId="LiveId" clId="{E4329CEA-9D9F-4F83-9E18-BC1B1CF272DF}" dt="2021-05-19T11:21:49.406" v="1083" actId="1076"/>
          <ac:grpSpMkLst>
            <pc:docMk/>
            <pc:sldMk cId="2242948515" sldId="261"/>
            <ac:grpSpMk id="3" creationId="{5F6FE9F3-136B-4F29-A889-4AAB396D1E1F}"/>
          </ac:grpSpMkLst>
        </pc:grpChg>
        <pc:grpChg chg="mod">
          <ac:chgData name="Jennipher Kasemire" userId="56b09d4a98eab2e1" providerId="LiveId" clId="{E4329CEA-9D9F-4F83-9E18-BC1B1CF272DF}" dt="2021-05-19T11:21:49.406" v="1083" actId="1076"/>
          <ac:grpSpMkLst>
            <pc:docMk/>
            <pc:sldMk cId="2242948515" sldId="261"/>
            <ac:grpSpMk id="5" creationId="{4F978E2A-B2C5-420B-945F-A53B8B5E9206}"/>
          </ac:grpSpMkLst>
        </pc:grpChg>
        <pc:grpChg chg="mod">
          <ac:chgData name="Jennipher Kasemire" userId="56b09d4a98eab2e1" providerId="LiveId" clId="{E4329CEA-9D9F-4F83-9E18-BC1B1CF272DF}" dt="2021-05-19T11:21:49.406" v="1083" actId="1076"/>
          <ac:grpSpMkLst>
            <pc:docMk/>
            <pc:sldMk cId="2242948515" sldId="261"/>
            <ac:grpSpMk id="6" creationId="{1DCE930A-08F2-4BA3-86B8-09331FBF8E51}"/>
          </ac:grpSpMkLst>
        </pc:grpChg>
        <pc:grpChg chg="mod">
          <ac:chgData name="Jennipher Kasemire" userId="56b09d4a98eab2e1" providerId="LiveId" clId="{E4329CEA-9D9F-4F83-9E18-BC1B1CF272DF}" dt="2021-05-19T11:21:49.406" v="1083" actId="1076"/>
          <ac:grpSpMkLst>
            <pc:docMk/>
            <pc:sldMk cId="2242948515" sldId="261"/>
            <ac:grpSpMk id="7" creationId="{673B93D2-B665-4D4B-BEDB-506562677629}"/>
          </ac:grpSpMkLst>
        </pc:grpChg>
        <pc:grpChg chg="mod">
          <ac:chgData name="Jennipher Kasemire" userId="56b09d4a98eab2e1" providerId="LiveId" clId="{E4329CEA-9D9F-4F83-9E18-BC1B1CF272DF}" dt="2021-05-19T11:21:49.406" v="1083" actId="1076"/>
          <ac:grpSpMkLst>
            <pc:docMk/>
            <pc:sldMk cId="2242948515" sldId="261"/>
            <ac:grpSpMk id="18" creationId="{C89C1108-D823-4A25-B6E8-ADDAAB804C68}"/>
          </ac:grpSpMkLst>
        </pc:grpChg>
        <pc:grpChg chg="mod">
          <ac:chgData name="Jennipher Kasemire" userId="56b09d4a98eab2e1" providerId="LiveId" clId="{E4329CEA-9D9F-4F83-9E18-BC1B1CF272DF}" dt="2021-05-19T11:21:49.406" v="1083" actId="1076"/>
          <ac:grpSpMkLst>
            <pc:docMk/>
            <pc:sldMk cId="2242948515" sldId="261"/>
            <ac:grpSpMk id="19" creationId="{57233790-1B6D-4875-B97A-E9994CC2D151}"/>
          </ac:grpSpMkLst>
        </pc:grpChg>
        <pc:grpChg chg="mod">
          <ac:chgData name="Jennipher Kasemire" userId="56b09d4a98eab2e1" providerId="LiveId" clId="{E4329CEA-9D9F-4F83-9E18-BC1B1CF272DF}" dt="2021-05-19T11:21:49.406" v="1083" actId="1076"/>
          <ac:grpSpMkLst>
            <pc:docMk/>
            <pc:sldMk cId="2242948515" sldId="261"/>
            <ac:grpSpMk id="33" creationId="{31FD8C54-4C3F-44EA-9673-BD480EC120A6}"/>
          </ac:grpSpMkLst>
        </pc:grpChg>
        <pc:grpChg chg="del mod">
          <ac:chgData name="Jennipher Kasemire" userId="56b09d4a98eab2e1" providerId="LiveId" clId="{E4329CEA-9D9F-4F83-9E18-BC1B1CF272DF}" dt="2021-05-19T11:24:30.981" v="1111" actId="478"/>
          <ac:grpSpMkLst>
            <pc:docMk/>
            <pc:sldMk cId="2242948515" sldId="261"/>
            <ac:grpSpMk id="34" creationId="{7CF34645-10AF-4AB4-83EA-BF059F6BEB4D}"/>
          </ac:grpSpMkLst>
        </pc:grpChg>
        <pc:grpChg chg="mod">
          <ac:chgData name="Jennipher Kasemire" userId="56b09d4a98eab2e1" providerId="LiveId" clId="{E4329CEA-9D9F-4F83-9E18-BC1B1CF272DF}" dt="2021-05-19T11:21:49.406" v="1083" actId="1076"/>
          <ac:grpSpMkLst>
            <pc:docMk/>
            <pc:sldMk cId="2242948515" sldId="261"/>
            <ac:grpSpMk id="44" creationId="{96681360-99F0-411F-872E-D08276548030}"/>
          </ac:grpSpMkLst>
        </pc:grpChg>
        <pc:grpChg chg="add del mod">
          <ac:chgData name="Jennipher Kasemire" userId="56b09d4a98eab2e1" providerId="LiveId" clId="{E4329CEA-9D9F-4F83-9E18-BC1B1CF272DF}" dt="2021-05-19T11:21:49.406" v="1083" actId="1076"/>
          <ac:grpSpMkLst>
            <pc:docMk/>
            <pc:sldMk cId="2242948515" sldId="261"/>
            <ac:grpSpMk id="69" creationId="{6648EF4C-43CD-4198-B785-FE90BCC4C014}"/>
          </ac:grpSpMkLst>
        </pc:grpChg>
        <pc:grpChg chg="add del mod">
          <ac:chgData name="Jennipher Kasemire" userId="56b09d4a98eab2e1" providerId="LiveId" clId="{E4329CEA-9D9F-4F83-9E18-BC1B1CF272DF}" dt="2021-05-19T11:21:50.175" v="1084" actId="478"/>
          <ac:grpSpMkLst>
            <pc:docMk/>
            <pc:sldMk cId="2242948515" sldId="261"/>
            <ac:grpSpMk id="71" creationId="{8CC0C473-AA14-4231-9540-A8C8ED2E9DBA}"/>
          </ac:grpSpMkLst>
        </pc:grpChg>
        <pc:grpChg chg="mod">
          <ac:chgData name="Jennipher Kasemire" userId="56b09d4a98eab2e1" providerId="LiveId" clId="{E4329CEA-9D9F-4F83-9E18-BC1B1CF272DF}" dt="2021-05-19T11:21:49.406" v="1083" actId="1076"/>
          <ac:grpSpMkLst>
            <pc:docMk/>
            <pc:sldMk cId="2242948515" sldId="261"/>
            <ac:grpSpMk id="74" creationId="{AFCE1AAA-A2FB-4541-9212-AB9ECB76A884}"/>
          </ac:grpSpMkLst>
        </pc:grpChg>
        <pc:grpChg chg="mod">
          <ac:chgData name="Jennipher Kasemire" userId="56b09d4a98eab2e1" providerId="LiveId" clId="{E4329CEA-9D9F-4F83-9E18-BC1B1CF272DF}" dt="2021-05-19T11:21:49.406" v="1083" actId="1076"/>
          <ac:grpSpMkLst>
            <pc:docMk/>
            <pc:sldMk cId="2242948515" sldId="261"/>
            <ac:grpSpMk id="77" creationId="{9BDD2E8E-80FE-4EF1-A6EA-68EEB6E069F7}"/>
          </ac:grpSpMkLst>
        </pc:grpChg>
        <pc:grpChg chg="del mod">
          <ac:chgData name="Jennipher Kasemire" userId="56b09d4a98eab2e1" providerId="LiveId" clId="{E4329CEA-9D9F-4F83-9E18-BC1B1CF272DF}" dt="2021-05-19T11:24:23.233" v="1107" actId="478"/>
          <ac:grpSpMkLst>
            <pc:docMk/>
            <pc:sldMk cId="2242948515" sldId="261"/>
            <ac:grpSpMk id="82" creationId="{714A87C3-3EFB-4722-BF0D-17138DEB6B2B}"/>
          </ac:grpSpMkLst>
        </pc:grpChg>
        <pc:picChg chg="mod">
          <ac:chgData name="Jennipher Kasemire" userId="56b09d4a98eab2e1" providerId="LiveId" clId="{E4329CEA-9D9F-4F83-9E18-BC1B1CF272DF}" dt="2021-05-19T11:21:49.406" v="1083" actId="1076"/>
          <ac:picMkLst>
            <pc:docMk/>
            <pc:sldMk cId="2242948515" sldId="261"/>
            <ac:picMk id="20" creationId="{8C8DE8F7-2FCB-4D09-91D1-83DA72367DA5}"/>
          </ac:picMkLst>
        </pc:picChg>
        <pc:picChg chg="add mod">
          <ac:chgData name="Jennipher Kasemire" userId="56b09d4a98eab2e1" providerId="LiveId" clId="{E4329CEA-9D9F-4F83-9E18-BC1B1CF272DF}" dt="2021-05-19T11:25:02.991" v="1113" actId="1076"/>
          <ac:picMkLst>
            <pc:docMk/>
            <pc:sldMk cId="2242948515" sldId="261"/>
            <ac:picMk id="23" creationId="{3A9E0239-179A-487D-9969-954D3122247D}"/>
          </ac:picMkLst>
        </pc:picChg>
        <pc:picChg chg="add mod">
          <ac:chgData name="Jennipher Kasemire" userId="56b09d4a98eab2e1" providerId="LiveId" clId="{E4329CEA-9D9F-4F83-9E18-BC1B1CF272DF}" dt="2021-05-19T09:51:22.365" v="141" actId="1076"/>
          <ac:picMkLst>
            <pc:docMk/>
            <pc:sldMk cId="2242948515" sldId="261"/>
            <ac:picMk id="25" creationId="{8D941E8E-A6DC-45B7-83AA-8442C6749819}"/>
          </ac:picMkLst>
        </pc:picChg>
        <pc:picChg chg="add mod">
          <ac:chgData name="Jennipher Kasemire" userId="56b09d4a98eab2e1" providerId="LiveId" clId="{E4329CEA-9D9F-4F83-9E18-BC1B1CF272DF}" dt="2021-05-19T10:00:32.837" v="174" actId="1076"/>
          <ac:picMkLst>
            <pc:docMk/>
            <pc:sldMk cId="2242948515" sldId="261"/>
            <ac:picMk id="27" creationId="{0E476445-C68D-45C5-9DEE-2CC465ECACE6}"/>
          </ac:picMkLst>
        </pc:picChg>
        <pc:picChg chg="add mod">
          <ac:chgData name="Jennipher Kasemire" userId="56b09d4a98eab2e1" providerId="LiveId" clId="{E4329CEA-9D9F-4F83-9E18-BC1B1CF272DF}" dt="2021-05-19T10:02:37.858" v="178" actId="1076"/>
          <ac:picMkLst>
            <pc:docMk/>
            <pc:sldMk cId="2242948515" sldId="261"/>
            <ac:picMk id="29" creationId="{A63826D2-9565-427C-AFD7-7A79C4403845}"/>
          </ac:picMkLst>
        </pc:picChg>
        <pc:picChg chg="add del mod">
          <ac:chgData name="Jennipher Kasemire" userId="56b09d4a98eab2e1" providerId="LiveId" clId="{E4329CEA-9D9F-4F83-9E18-BC1B1CF272DF}" dt="2021-05-19T11:21:42.998" v="1074" actId="22"/>
          <ac:picMkLst>
            <pc:docMk/>
            <pc:sldMk cId="2242948515" sldId="261"/>
            <ac:picMk id="31" creationId="{0BEDFF30-E6B6-4393-B118-4482DED9E447}"/>
          </ac:picMkLst>
        </pc:picChg>
        <pc:picChg chg="add mod">
          <ac:chgData name="Jennipher Kasemire" userId="56b09d4a98eab2e1" providerId="LiveId" clId="{E4329CEA-9D9F-4F83-9E18-BC1B1CF272DF}" dt="2021-05-19T11:30:04.712" v="1142" actId="1076"/>
          <ac:picMkLst>
            <pc:docMk/>
            <pc:sldMk cId="2242948515" sldId="261"/>
            <ac:picMk id="45" creationId="{2999A094-A6DD-4855-9C9F-27E7DBAD3F1A}"/>
          </ac:picMkLst>
        </pc:picChg>
        <pc:picChg chg="add del">
          <ac:chgData name="Jennipher Kasemire" userId="56b09d4a98eab2e1" providerId="LiveId" clId="{E4329CEA-9D9F-4F83-9E18-BC1B1CF272DF}" dt="2021-05-19T11:21:54.091" v="1085" actId="478"/>
          <ac:picMkLst>
            <pc:docMk/>
            <pc:sldMk cId="2242948515" sldId="261"/>
            <ac:picMk id="47" creationId="{00000000-0000-0000-0000-000000000000}"/>
          </ac:picMkLst>
        </pc:picChg>
        <pc:picChg chg="add del mod">
          <ac:chgData name="Jennipher Kasemire" userId="56b09d4a98eab2e1" providerId="LiveId" clId="{E4329CEA-9D9F-4F83-9E18-BC1B1CF272DF}" dt="2021-05-19T11:23:20.410" v="1101" actId="478"/>
          <ac:picMkLst>
            <pc:docMk/>
            <pc:sldMk cId="2242948515" sldId="261"/>
            <ac:picMk id="48" creationId="{00000000-0000-0000-0000-000000000000}"/>
          </ac:picMkLst>
        </pc:picChg>
        <pc:picChg chg="add mod">
          <ac:chgData name="Jennipher Kasemire" userId="56b09d4a98eab2e1" providerId="LiveId" clId="{E4329CEA-9D9F-4F83-9E18-BC1B1CF272DF}" dt="2021-05-19T11:24:10.891" v="1105" actId="14100"/>
          <ac:picMkLst>
            <pc:docMk/>
            <pc:sldMk cId="2242948515" sldId="261"/>
            <ac:picMk id="49" creationId="{B4020155-29E4-4F03-B085-175D62A7A012}"/>
          </ac:picMkLst>
        </pc:picChg>
        <pc:picChg chg="add del mod">
          <ac:chgData name="Jennipher Kasemire" userId="56b09d4a98eab2e1" providerId="LiveId" clId="{E4329CEA-9D9F-4F83-9E18-BC1B1CF272DF}" dt="2021-05-19T11:23:22.579" v="1102" actId="478"/>
          <ac:picMkLst>
            <pc:docMk/>
            <pc:sldMk cId="2242948515" sldId="261"/>
            <ac:picMk id="50" creationId="{00000000-0000-0000-0000-000000000000}"/>
          </ac:picMkLst>
        </pc:picChg>
        <pc:picChg chg="del mod">
          <ac:chgData name="Jennipher Kasemire" userId="56b09d4a98eab2e1" providerId="LiveId" clId="{E4329CEA-9D9F-4F83-9E18-BC1B1CF272DF}" dt="2021-05-19T11:20:00.062" v="1042" actId="478"/>
          <ac:picMkLst>
            <pc:docMk/>
            <pc:sldMk cId="2242948515" sldId="261"/>
            <ac:picMk id="65" creationId="{00000000-0000-0000-0000-000000000000}"/>
          </ac:picMkLst>
        </pc:picChg>
      </pc:sldChg>
      <pc:sldChg chg="addSp delSp modSp mod ord">
        <pc:chgData name="Jennipher Kasemire" userId="56b09d4a98eab2e1" providerId="LiveId" clId="{E4329CEA-9D9F-4F83-9E18-BC1B1CF272DF}" dt="2021-05-21T09:18:33.661" v="3479" actId="207"/>
        <pc:sldMkLst>
          <pc:docMk/>
          <pc:sldMk cId="1366240875" sldId="262"/>
        </pc:sldMkLst>
        <pc:spChg chg="del">
          <ac:chgData name="Jennipher Kasemire" userId="56b09d4a98eab2e1" providerId="LiveId" clId="{E4329CEA-9D9F-4F83-9E18-BC1B1CF272DF}" dt="2021-05-19T19:20:32.183" v="2425" actId="478"/>
          <ac:spMkLst>
            <pc:docMk/>
            <pc:sldMk cId="1366240875" sldId="262"/>
            <ac:spMk id="7" creationId="{7235DBE7-9C8E-4A39-B93C-90B4970974DE}"/>
          </ac:spMkLst>
        </pc:spChg>
        <pc:spChg chg="del mod">
          <ac:chgData name="Jennipher Kasemire" userId="56b09d4a98eab2e1" providerId="LiveId" clId="{E4329CEA-9D9F-4F83-9E18-BC1B1CF272DF}" dt="2021-05-19T13:04:01.873" v="2140"/>
          <ac:spMkLst>
            <pc:docMk/>
            <pc:sldMk cId="1366240875" sldId="262"/>
            <ac:spMk id="17" creationId="{F4A23E82-4ADA-4290-A732-46C59CED37BE}"/>
          </ac:spMkLst>
        </pc:spChg>
        <pc:spChg chg="mod">
          <ac:chgData name="Jennipher Kasemire" userId="56b09d4a98eab2e1" providerId="LiveId" clId="{E4329CEA-9D9F-4F83-9E18-BC1B1CF272DF}" dt="2021-05-19T19:19:44.296" v="2414" actId="1076"/>
          <ac:spMkLst>
            <pc:docMk/>
            <pc:sldMk cId="1366240875" sldId="262"/>
            <ac:spMk id="25" creationId="{814E8360-63F3-4F18-817E-6FBC4551EF0D}"/>
          </ac:spMkLst>
        </pc:spChg>
        <pc:spChg chg="mod">
          <ac:chgData name="Jennipher Kasemire" userId="56b09d4a98eab2e1" providerId="LiveId" clId="{E4329CEA-9D9F-4F83-9E18-BC1B1CF272DF}" dt="2021-05-21T09:18:33.661" v="3479" actId="207"/>
          <ac:spMkLst>
            <pc:docMk/>
            <pc:sldMk cId="1366240875" sldId="262"/>
            <ac:spMk id="122" creationId="{26519E81-C48F-4DC1-8447-5AA3137BE5EE}"/>
          </ac:spMkLst>
        </pc:spChg>
        <pc:grpChg chg="del">
          <ac:chgData name="Jennipher Kasemire" userId="56b09d4a98eab2e1" providerId="LiveId" clId="{E4329CEA-9D9F-4F83-9E18-BC1B1CF272DF}" dt="2021-05-19T13:02:44.908" v="2119" actId="478"/>
          <ac:grpSpMkLst>
            <pc:docMk/>
            <pc:sldMk cId="1366240875" sldId="262"/>
            <ac:grpSpMk id="9" creationId="{5298F209-5475-4EE8-82B8-E06B477AE492}"/>
          </ac:grpSpMkLst>
        </pc:grpChg>
        <pc:grpChg chg="del">
          <ac:chgData name="Jennipher Kasemire" userId="56b09d4a98eab2e1" providerId="LiveId" clId="{E4329CEA-9D9F-4F83-9E18-BC1B1CF272DF}" dt="2021-05-19T13:02:24.076" v="2118" actId="478"/>
          <ac:grpSpMkLst>
            <pc:docMk/>
            <pc:sldMk cId="1366240875" sldId="262"/>
            <ac:grpSpMk id="92" creationId="{56FB6ED9-4944-4C39-B3F1-D940C9ED2E39}"/>
          </ac:grpSpMkLst>
        </pc:grpChg>
        <pc:picChg chg="add del mod">
          <ac:chgData name="Jennipher Kasemire" userId="56b09d4a98eab2e1" providerId="LiveId" clId="{E4329CEA-9D9F-4F83-9E18-BC1B1CF272DF}" dt="2021-05-21T07:25:43.330" v="2939" actId="478"/>
          <ac:picMkLst>
            <pc:docMk/>
            <pc:sldMk cId="1366240875" sldId="262"/>
            <ac:picMk id="3" creationId="{2D8859A0-0101-4483-82FB-07B09C217A9A}"/>
          </ac:picMkLst>
        </pc:picChg>
        <pc:picChg chg="add del mod">
          <ac:chgData name="Jennipher Kasemire" userId="56b09d4a98eab2e1" providerId="LiveId" clId="{E4329CEA-9D9F-4F83-9E18-BC1B1CF272DF}" dt="2021-05-21T07:11:02.451" v="2934" actId="478"/>
          <ac:picMkLst>
            <pc:docMk/>
            <pc:sldMk cId="1366240875" sldId="262"/>
            <ac:picMk id="5" creationId="{44DAA2F7-2681-4CDA-93AD-A6DA879064DA}"/>
          </ac:picMkLst>
        </pc:picChg>
        <pc:picChg chg="add del mod">
          <ac:chgData name="Jennipher Kasemire" userId="56b09d4a98eab2e1" providerId="LiveId" clId="{E4329CEA-9D9F-4F83-9E18-BC1B1CF272DF}" dt="2021-05-21T07:31:08.793" v="2946" actId="478"/>
          <ac:picMkLst>
            <pc:docMk/>
            <pc:sldMk cId="1366240875" sldId="262"/>
            <ac:picMk id="6" creationId="{A40DD926-858E-4577-9E01-6D2669659F99}"/>
          </ac:picMkLst>
        </pc:picChg>
        <pc:picChg chg="add mod">
          <ac:chgData name="Jennipher Kasemire" userId="56b09d4a98eab2e1" providerId="LiveId" clId="{E4329CEA-9D9F-4F83-9E18-BC1B1CF272DF}" dt="2021-05-21T07:31:37.953" v="2951" actId="14100"/>
          <ac:picMkLst>
            <pc:docMk/>
            <pc:sldMk cId="1366240875" sldId="262"/>
            <ac:picMk id="8" creationId="{683D50E0-6B23-46D0-9F82-1F0FAD431740}"/>
          </ac:picMkLst>
        </pc:picChg>
        <pc:picChg chg="add mod">
          <ac:chgData name="Jennipher Kasemire" userId="56b09d4a98eab2e1" providerId="LiveId" clId="{E4329CEA-9D9F-4F83-9E18-BC1B1CF272DF}" dt="2021-05-19T19:22:50.729" v="2427" actId="1076"/>
          <ac:picMkLst>
            <pc:docMk/>
            <pc:sldMk cId="1366240875" sldId="262"/>
            <ac:picMk id="10" creationId="{8E0A6C19-43FB-4529-BE82-4B218AB1BD09}"/>
          </ac:picMkLst>
        </pc:picChg>
      </pc:sldChg>
      <pc:sldChg chg="addSp delSp modSp mod">
        <pc:chgData name="Jennipher Kasemire" userId="56b09d4a98eab2e1" providerId="LiveId" clId="{E4329CEA-9D9F-4F83-9E18-BC1B1CF272DF}" dt="2021-05-21T08:23:32.640" v="2988" actId="20577"/>
        <pc:sldMkLst>
          <pc:docMk/>
          <pc:sldMk cId="1797579445" sldId="263"/>
        </pc:sldMkLst>
        <pc:spChg chg="del">
          <ac:chgData name="Jennipher Kasemire" userId="56b09d4a98eab2e1" providerId="LiveId" clId="{E4329CEA-9D9F-4F83-9E18-BC1B1CF272DF}" dt="2021-05-19T12:32:36.790" v="1964" actId="478"/>
          <ac:spMkLst>
            <pc:docMk/>
            <pc:sldMk cId="1797579445" sldId="263"/>
            <ac:spMk id="2" creationId="{B545BCDF-AE9B-4A79-AB96-AD1ECE344488}"/>
          </ac:spMkLst>
        </pc:spChg>
        <pc:spChg chg="mod">
          <ac:chgData name="Jennipher Kasemire" userId="56b09d4a98eab2e1" providerId="LiveId" clId="{E4329CEA-9D9F-4F83-9E18-BC1B1CF272DF}" dt="2021-05-19T12:30:53.269" v="1957" actId="313"/>
          <ac:spMkLst>
            <pc:docMk/>
            <pc:sldMk cId="1797579445" sldId="263"/>
            <ac:spMk id="44" creationId="{1AA2A670-4772-4504-9A86-BE460BACA39F}"/>
          </ac:spMkLst>
        </pc:spChg>
        <pc:spChg chg="del mod">
          <ac:chgData name="Jennipher Kasemire" userId="56b09d4a98eab2e1" providerId="LiveId" clId="{E4329CEA-9D9F-4F83-9E18-BC1B1CF272DF}" dt="2021-05-19T12:47:26.918" v="1989"/>
          <ac:spMkLst>
            <pc:docMk/>
            <pc:sldMk cId="1797579445" sldId="263"/>
            <ac:spMk id="55" creationId="{B9810A48-58EE-4653-9094-4015568448A4}"/>
          </ac:spMkLst>
        </pc:spChg>
        <pc:spChg chg="mod">
          <ac:chgData name="Jennipher Kasemire" userId="56b09d4a98eab2e1" providerId="LiveId" clId="{E4329CEA-9D9F-4F83-9E18-BC1B1CF272DF}" dt="2021-05-19T12:08:40.152" v="1651" actId="1076"/>
          <ac:spMkLst>
            <pc:docMk/>
            <pc:sldMk cId="1797579445" sldId="263"/>
            <ac:spMk id="73" creationId="{A4577D3E-B848-40A4-BDA3-371D139FFCD7}"/>
          </ac:spMkLst>
        </pc:spChg>
        <pc:spChg chg="mod">
          <ac:chgData name="Jennipher Kasemire" userId="56b09d4a98eab2e1" providerId="LiveId" clId="{E4329CEA-9D9F-4F83-9E18-BC1B1CF272DF}" dt="2021-05-19T11:51:34.092" v="1526" actId="255"/>
          <ac:spMkLst>
            <pc:docMk/>
            <pc:sldMk cId="1797579445" sldId="263"/>
            <ac:spMk id="76" creationId="{D0F8E0FA-CCB1-49A3-A9B0-3F4C9A67031D}"/>
          </ac:spMkLst>
        </pc:spChg>
        <pc:spChg chg="del mod">
          <ac:chgData name="Jennipher Kasemire" userId="56b09d4a98eab2e1" providerId="LiveId" clId="{E4329CEA-9D9F-4F83-9E18-BC1B1CF272DF}" dt="2021-05-19T11:50:50.602" v="1506" actId="478"/>
          <ac:spMkLst>
            <pc:docMk/>
            <pc:sldMk cId="1797579445" sldId="263"/>
            <ac:spMk id="81" creationId="{9E872107-4427-4CB1-85DD-A1628A5A5DD7}"/>
          </ac:spMkLst>
        </pc:spChg>
        <pc:spChg chg="mod">
          <ac:chgData name="Jennipher Kasemire" userId="56b09d4a98eab2e1" providerId="LiveId" clId="{E4329CEA-9D9F-4F83-9E18-BC1B1CF272DF}" dt="2021-05-20T11:21:22.246" v="2828" actId="255"/>
          <ac:spMkLst>
            <pc:docMk/>
            <pc:sldMk cId="1797579445" sldId="263"/>
            <ac:spMk id="82" creationId="{AE18B150-0A63-4BDA-9D00-C2EAC0C3644D}"/>
          </ac:spMkLst>
        </pc:spChg>
        <pc:spChg chg="mod">
          <ac:chgData name="Jennipher Kasemire" userId="56b09d4a98eab2e1" providerId="LiveId" clId="{E4329CEA-9D9F-4F83-9E18-BC1B1CF272DF}" dt="2021-05-21T08:23:32.640" v="2988" actId="20577"/>
          <ac:spMkLst>
            <pc:docMk/>
            <pc:sldMk cId="1797579445" sldId="263"/>
            <ac:spMk id="83" creationId="{BD332408-7260-462F-AD7D-949F359D495F}"/>
          </ac:spMkLst>
        </pc:spChg>
        <pc:spChg chg="mod">
          <ac:chgData name="Jennipher Kasemire" userId="56b09d4a98eab2e1" providerId="LiveId" clId="{E4329CEA-9D9F-4F83-9E18-BC1B1CF272DF}" dt="2021-05-20T11:22:06.429" v="2832" actId="1076"/>
          <ac:spMkLst>
            <pc:docMk/>
            <pc:sldMk cId="1797579445" sldId="263"/>
            <ac:spMk id="84" creationId="{8B28A30F-72A1-42C4-A692-7D530C4C9432}"/>
          </ac:spMkLst>
        </pc:spChg>
        <pc:spChg chg="mod">
          <ac:chgData name="Jennipher Kasemire" userId="56b09d4a98eab2e1" providerId="LiveId" clId="{E4329CEA-9D9F-4F83-9E18-BC1B1CF272DF}" dt="2021-05-20T11:22:21.620" v="2834" actId="1076"/>
          <ac:spMkLst>
            <pc:docMk/>
            <pc:sldMk cId="1797579445" sldId="263"/>
            <ac:spMk id="119" creationId="{5C998BA0-6D9C-4E71-AABD-0B1CE27665CD}"/>
          </ac:spMkLst>
        </pc:spChg>
        <pc:spChg chg="mod">
          <ac:chgData name="Jennipher Kasemire" userId="56b09d4a98eab2e1" providerId="LiveId" clId="{E4329CEA-9D9F-4F83-9E18-BC1B1CF272DF}" dt="2021-05-19T12:47:09.248" v="1986" actId="20577"/>
          <ac:spMkLst>
            <pc:docMk/>
            <pc:sldMk cId="1797579445" sldId="263"/>
            <ac:spMk id="120" creationId="{9AD4C567-68CB-4D4E-B46F-AE6B623D0433}"/>
          </ac:spMkLst>
        </pc:spChg>
        <pc:spChg chg="mod">
          <ac:chgData name="Jennipher Kasemire" userId="56b09d4a98eab2e1" providerId="LiveId" clId="{E4329CEA-9D9F-4F83-9E18-BC1B1CF272DF}" dt="2021-05-20T11:21:54.552" v="2831" actId="1076"/>
          <ac:spMkLst>
            <pc:docMk/>
            <pc:sldMk cId="1797579445" sldId="263"/>
            <ac:spMk id="121" creationId="{8F2E9147-0F90-4A93-A6A8-A2641F87607B}"/>
          </ac:spMkLst>
        </pc:spChg>
        <pc:spChg chg="del mod">
          <ac:chgData name="Jennipher Kasemire" userId="56b09d4a98eab2e1" providerId="LiveId" clId="{E4329CEA-9D9F-4F83-9E18-BC1B1CF272DF}" dt="2021-05-19T11:50:57.475" v="1508" actId="478"/>
          <ac:spMkLst>
            <pc:docMk/>
            <pc:sldMk cId="1797579445" sldId="263"/>
            <ac:spMk id="163" creationId="{9A254DE9-97CA-44C9-A491-B8D134E3627F}"/>
          </ac:spMkLst>
        </pc:spChg>
        <pc:spChg chg="del">
          <ac:chgData name="Jennipher Kasemire" userId="56b09d4a98eab2e1" providerId="LiveId" clId="{E4329CEA-9D9F-4F83-9E18-BC1B1CF272DF}" dt="2021-05-19T11:50:54.450" v="1507" actId="478"/>
          <ac:spMkLst>
            <pc:docMk/>
            <pc:sldMk cId="1797579445" sldId="263"/>
            <ac:spMk id="164" creationId="{D8FA849A-F78C-4CB5-AF83-DB2B6DE7A67A}"/>
          </ac:spMkLst>
        </pc:spChg>
        <pc:grpChg chg="del">
          <ac:chgData name="Jennipher Kasemire" userId="56b09d4a98eab2e1" providerId="LiveId" clId="{E4329CEA-9D9F-4F83-9E18-BC1B1CF272DF}" dt="2021-05-19T11:50:40.832" v="1503" actId="478"/>
          <ac:grpSpMkLst>
            <pc:docMk/>
            <pc:sldMk cId="1797579445" sldId="263"/>
            <ac:grpSpMk id="123" creationId="{DD940FEB-1A4B-411C-B871-96146C6667B5}"/>
          </ac:grpSpMkLst>
        </pc:grpChg>
        <pc:grpChg chg="del mod">
          <ac:chgData name="Jennipher Kasemire" userId="56b09d4a98eab2e1" providerId="LiveId" clId="{E4329CEA-9D9F-4F83-9E18-BC1B1CF272DF}" dt="2021-05-19T12:32:15.857" v="1959" actId="478"/>
          <ac:grpSpMkLst>
            <pc:docMk/>
            <pc:sldMk cId="1797579445" sldId="263"/>
            <ac:grpSpMk id="179" creationId="{32BD925E-0CE8-4479-AE6E-09E372CA2F19}"/>
          </ac:grpSpMkLst>
        </pc:grpChg>
        <pc:grpChg chg="del">
          <ac:chgData name="Jennipher Kasemire" userId="56b09d4a98eab2e1" providerId="LiveId" clId="{E4329CEA-9D9F-4F83-9E18-BC1B1CF272DF}" dt="2021-05-19T12:32:40.885" v="1965" actId="478"/>
          <ac:grpSpMkLst>
            <pc:docMk/>
            <pc:sldMk cId="1797579445" sldId="263"/>
            <ac:grpSpMk id="195" creationId="{4FB97BD3-49D0-466F-B87A-29A1676F7288}"/>
          </ac:grpSpMkLst>
        </pc:grpChg>
        <pc:grpChg chg="mod">
          <ac:chgData name="Jennipher Kasemire" userId="56b09d4a98eab2e1" providerId="LiveId" clId="{E4329CEA-9D9F-4F83-9E18-BC1B1CF272DF}" dt="2021-05-20T11:22:12.416" v="2833" actId="1076"/>
          <ac:grpSpMkLst>
            <pc:docMk/>
            <pc:sldMk cId="1797579445" sldId="263"/>
            <ac:grpSpMk id="209" creationId="{B62136CF-26D1-4E3C-A6C7-CF76DF49877A}"/>
          </ac:grpSpMkLst>
        </pc:grpChg>
        <pc:picChg chg="add del mod">
          <ac:chgData name="Jennipher Kasemire" userId="56b09d4a98eab2e1" providerId="LiveId" clId="{E4329CEA-9D9F-4F83-9E18-BC1B1CF272DF}" dt="2021-05-20T17:17:42.887" v="2840" actId="478"/>
          <ac:picMkLst>
            <pc:docMk/>
            <pc:sldMk cId="1797579445" sldId="263"/>
            <ac:picMk id="2" creationId="{9B01302F-1ED2-437C-BA0F-186E545A2417}"/>
          </ac:picMkLst>
        </pc:picChg>
        <pc:picChg chg="add del mod">
          <ac:chgData name="Jennipher Kasemire" userId="56b09d4a98eab2e1" providerId="LiveId" clId="{E4329CEA-9D9F-4F83-9E18-BC1B1CF272DF}" dt="2021-05-19T12:47:26.917" v="1987" actId="478"/>
          <ac:picMkLst>
            <pc:docMk/>
            <pc:sldMk cId="1797579445" sldId="263"/>
            <ac:picMk id="4" creationId="{6EE02943-2540-4055-BF23-9841B24A0268}"/>
          </ac:picMkLst>
        </pc:picChg>
        <pc:picChg chg="add mod">
          <ac:chgData name="Jennipher Kasemire" userId="56b09d4a98eab2e1" providerId="LiveId" clId="{E4329CEA-9D9F-4F83-9E18-BC1B1CF272DF}" dt="2021-05-19T12:53:58.339" v="1996" actId="1076"/>
          <ac:picMkLst>
            <pc:docMk/>
            <pc:sldMk cId="1797579445" sldId="263"/>
            <ac:picMk id="6" creationId="{B903E07E-1AC0-4788-82F4-35470E0A2B02}"/>
          </ac:picMkLst>
        </pc:picChg>
        <pc:picChg chg="add mod">
          <ac:chgData name="Jennipher Kasemire" userId="56b09d4a98eab2e1" providerId="LiveId" clId="{E4329CEA-9D9F-4F83-9E18-BC1B1CF272DF}" dt="2021-05-19T12:53:45.802" v="1994" actId="14100"/>
          <ac:picMkLst>
            <pc:docMk/>
            <pc:sldMk cId="1797579445" sldId="263"/>
            <ac:picMk id="7" creationId="{2E65412E-2129-47A5-BA6F-6B1D1AA36287}"/>
          </ac:picMkLst>
        </pc:picChg>
        <pc:picChg chg="add mod">
          <ac:chgData name="Jennipher Kasemire" userId="56b09d4a98eab2e1" providerId="LiveId" clId="{E4329CEA-9D9F-4F83-9E18-BC1B1CF272DF}" dt="2021-05-19T12:54:57.836" v="1998" actId="1076"/>
          <ac:picMkLst>
            <pc:docMk/>
            <pc:sldMk cId="1797579445" sldId="263"/>
            <ac:picMk id="8" creationId="{8BC8DB13-4A97-4F41-97A5-70C01E0C0CAC}"/>
          </ac:picMkLst>
        </pc:picChg>
      </pc:sldChg>
      <pc:sldChg chg="modSp del mod">
        <pc:chgData name="Jennipher Kasemire" userId="56b09d4a98eab2e1" providerId="LiveId" clId="{E4329CEA-9D9F-4F83-9E18-BC1B1CF272DF}" dt="2021-05-21T08:42:20.100" v="3324" actId="2696"/>
        <pc:sldMkLst>
          <pc:docMk/>
          <pc:sldMk cId="3556104187" sldId="264"/>
        </pc:sldMkLst>
        <pc:spChg chg="mod">
          <ac:chgData name="Jennipher Kasemire" userId="56b09d4a98eab2e1" providerId="LiveId" clId="{E4329CEA-9D9F-4F83-9E18-BC1B1CF272DF}" dt="2021-05-19T11:59:55.265" v="1549" actId="1076"/>
          <ac:spMkLst>
            <pc:docMk/>
            <pc:sldMk cId="3556104187" sldId="264"/>
            <ac:spMk id="37" creationId="{00000000-0000-0000-0000-000000000000}"/>
          </ac:spMkLst>
        </pc:spChg>
      </pc:sldChg>
      <pc:sldChg chg="addSp delSp modSp mod setBg">
        <pc:chgData name="Jennipher Kasemire" userId="56b09d4a98eab2e1" providerId="LiveId" clId="{E4329CEA-9D9F-4F83-9E18-BC1B1CF272DF}" dt="2021-05-21T09:26:56.110" v="3525" actId="1076"/>
        <pc:sldMkLst>
          <pc:docMk/>
          <pc:sldMk cId="1588013483" sldId="265"/>
        </pc:sldMkLst>
        <pc:spChg chg="mod">
          <ac:chgData name="Jennipher Kasemire" userId="56b09d4a98eab2e1" providerId="LiveId" clId="{E4329CEA-9D9F-4F83-9E18-BC1B1CF272DF}" dt="2021-05-21T09:17:05.866" v="3475" actId="207"/>
          <ac:spMkLst>
            <pc:docMk/>
            <pc:sldMk cId="1588013483" sldId="265"/>
            <ac:spMk id="2" creationId="{00000000-0000-0000-0000-000000000000}"/>
          </ac:spMkLst>
        </pc:spChg>
        <pc:spChg chg="add del">
          <ac:chgData name="Jennipher Kasemire" userId="56b09d4a98eab2e1" providerId="LiveId" clId="{E4329CEA-9D9F-4F83-9E18-BC1B1CF272DF}" dt="2021-05-21T09:26:54.945" v="3524" actId="478"/>
          <ac:spMkLst>
            <pc:docMk/>
            <pc:sldMk cId="1588013483" sldId="265"/>
            <ac:spMk id="8" creationId="{00000000-0000-0000-0000-000000000000}"/>
          </ac:spMkLst>
        </pc:spChg>
        <pc:spChg chg="del mod">
          <ac:chgData name="Jennipher Kasemire" userId="56b09d4a98eab2e1" providerId="LiveId" clId="{E4329CEA-9D9F-4F83-9E18-BC1B1CF272DF}" dt="2021-05-21T08:25:03.872" v="2992" actId="478"/>
          <ac:spMkLst>
            <pc:docMk/>
            <pc:sldMk cId="1588013483" sldId="265"/>
            <ac:spMk id="39" creationId="{00000000-0000-0000-0000-000000000000}"/>
          </ac:spMkLst>
        </pc:spChg>
        <pc:spChg chg="del">
          <ac:chgData name="Jennipher Kasemire" userId="56b09d4a98eab2e1" providerId="LiveId" clId="{E4329CEA-9D9F-4F83-9E18-BC1B1CF272DF}" dt="2021-05-21T08:30:08.047" v="3242" actId="478"/>
          <ac:spMkLst>
            <pc:docMk/>
            <pc:sldMk cId="1588013483" sldId="265"/>
            <ac:spMk id="41" creationId="{00000000-0000-0000-0000-000000000000}"/>
          </ac:spMkLst>
        </pc:spChg>
        <pc:spChg chg="mod">
          <ac:chgData name="Jennipher Kasemire" userId="56b09d4a98eab2e1" providerId="LiveId" clId="{E4329CEA-9D9F-4F83-9E18-BC1B1CF272DF}" dt="2021-05-21T09:16:06.365" v="3464" actId="20577"/>
          <ac:spMkLst>
            <pc:docMk/>
            <pc:sldMk cId="1588013483" sldId="265"/>
            <ac:spMk id="42" creationId="{00000000-0000-0000-0000-000000000000}"/>
          </ac:spMkLst>
        </pc:spChg>
        <pc:spChg chg="del">
          <ac:chgData name="Jennipher Kasemire" userId="56b09d4a98eab2e1" providerId="LiveId" clId="{E4329CEA-9D9F-4F83-9E18-BC1B1CF272DF}" dt="2021-05-21T08:30:10.989" v="3243" actId="478"/>
          <ac:spMkLst>
            <pc:docMk/>
            <pc:sldMk cId="1588013483" sldId="265"/>
            <ac:spMk id="63" creationId="{00000000-0000-0000-0000-000000000000}"/>
          </ac:spMkLst>
        </pc:spChg>
        <pc:spChg chg="del">
          <ac:chgData name="Jennipher Kasemire" userId="56b09d4a98eab2e1" providerId="LiveId" clId="{E4329CEA-9D9F-4F83-9E18-BC1B1CF272DF}" dt="2021-05-21T08:38:37.845" v="3249" actId="478"/>
          <ac:spMkLst>
            <pc:docMk/>
            <pc:sldMk cId="1588013483" sldId="265"/>
            <ac:spMk id="77" creationId="{00000000-0000-0000-0000-000000000000}"/>
          </ac:spMkLst>
        </pc:spChg>
        <pc:grpChg chg="del">
          <ac:chgData name="Jennipher Kasemire" userId="56b09d4a98eab2e1" providerId="LiveId" clId="{E4329CEA-9D9F-4F83-9E18-BC1B1CF272DF}" dt="2021-05-21T09:15:57.562" v="3462" actId="478"/>
          <ac:grpSpMkLst>
            <pc:docMk/>
            <pc:sldMk cId="1588013483" sldId="265"/>
            <ac:grpSpMk id="44" creationId="{00000000-0000-0000-0000-000000000000}"/>
          </ac:grpSpMkLst>
        </pc:grpChg>
        <pc:graphicFrameChg chg="del mod">
          <ac:chgData name="Jennipher Kasemire" userId="56b09d4a98eab2e1" providerId="LiveId" clId="{E4329CEA-9D9F-4F83-9E18-BC1B1CF272DF}" dt="2021-05-21T08:24:53.330" v="2990" actId="478"/>
          <ac:graphicFrameMkLst>
            <pc:docMk/>
            <pc:sldMk cId="1588013483" sldId="265"/>
            <ac:graphicFrameMk id="40" creationId="{00000000-0000-0000-0000-000000000000}"/>
          </ac:graphicFrameMkLst>
        </pc:graphicFrameChg>
        <pc:picChg chg="mod">
          <ac:chgData name="Jennipher Kasemire" userId="56b09d4a98eab2e1" providerId="LiveId" clId="{E4329CEA-9D9F-4F83-9E18-BC1B1CF272DF}" dt="2021-05-21T09:26:56.110" v="3525" actId="1076"/>
          <ac:picMkLst>
            <pc:docMk/>
            <pc:sldMk cId="1588013483" sldId="265"/>
            <ac:picMk id="7" creationId="{00000000-0000-0000-0000-000000000000}"/>
          </ac:picMkLst>
        </pc:picChg>
      </pc:sldChg>
      <pc:sldChg chg="modSp del mod">
        <pc:chgData name="Jennipher Kasemire" userId="56b09d4a98eab2e1" providerId="LiveId" clId="{E4329CEA-9D9F-4F83-9E18-BC1B1CF272DF}" dt="2021-05-21T08:41:59.045" v="3323" actId="2696"/>
        <pc:sldMkLst>
          <pc:docMk/>
          <pc:sldMk cId="893069674" sldId="266"/>
        </pc:sldMkLst>
        <pc:spChg chg="mod">
          <ac:chgData name="Jennipher Kasemire" userId="56b09d4a98eab2e1" providerId="LiveId" clId="{E4329CEA-9D9F-4F83-9E18-BC1B1CF272DF}" dt="2021-05-20T08:34:18.822" v="2802" actId="20577"/>
          <ac:spMkLst>
            <pc:docMk/>
            <pc:sldMk cId="893069674" sldId="266"/>
            <ac:spMk id="2" creationId="{00000000-0000-0000-0000-000000000000}"/>
          </ac:spMkLst>
        </pc:spChg>
      </pc:sldChg>
      <pc:sldChg chg="addSp delSp modSp mod ord">
        <pc:chgData name="Jennipher Kasemire" userId="56b09d4a98eab2e1" providerId="LiveId" clId="{E4329CEA-9D9F-4F83-9E18-BC1B1CF272DF}" dt="2021-05-21T10:30:32.824" v="3570" actId="20577"/>
        <pc:sldMkLst>
          <pc:docMk/>
          <pc:sldMk cId="3878125829" sldId="267"/>
        </pc:sldMkLst>
        <pc:spChg chg="mod">
          <ac:chgData name="Jennipher Kasemire" userId="56b09d4a98eab2e1" providerId="LiveId" clId="{E4329CEA-9D9F-4F83-9E18-BC1B1CF272DF}" dt="2021-05-21T10:30:32.824" v="3570" actId="20577"/>
          <ac:spMkLst>
            <pc:docMk/>
            <pc:sldMk cId="3878125829" sldId="267"/>
            <ac:spMk id="2" creationId="{00000000-0000-0000-0000-000000000000}"/>
          </ac:spMkLst>
        </pc:spChg>
        <pc:spChg chg="del mod">
          <ac:chgData name="Jennipher Kasemire" userId="56b09d4a98eab2e1" providerId="LiveId" clId="{E4329CEA-9D9F-4F83-9E18-BC1B1CF272DF}" dt="2021-05-20T08:15:07.201" v="2736" actId="478"/>
          <ac:spMkLst>
            <pc:docMk/>
            <pc:sldMk cId="3878125829" sldId="267"/>
            <ac:spMk id="29" creationId="{00000000-0000-0000-0000-000000000000}"/>
          </ac:spMkLst>
        </pc:spChg>
        <pc:spChg chg="del mod">
          <ac:chgData name="Jennipher Kasemire" userId="56b09d4a98eab2e1" providerId="LiveId" clId="{E4329CEA-9D9F-4F83-9E18-BC1B1CF272DF}" dt="2021-05-20T08:38:13.981" v="2804" actId="478"/>
          <ac:spMkLst>
            <pc:docMk/>
            <pc:sldMk cId="3878125829" sldId="267"/>
            <ac:spMk id="31" creationId="{00000000-0000-0000-0000-000000000000}"/>
          </ac:spMkLst>
        </pc:spChg>
        <pc:spChg chg="del mod">
          <ac:chgData name="Jennipher Kasemire" userId="56b09d4a98eab2e1" providerId="LiveId" clId="{E4329CEA-9D9F-4F83-9E18-BC1B1CF272DF}" dt="2021-05-20T08:39:14.980" v="2813" actId="478"/>
          <ac:spMkLst>
            <pc:docMk/>
            <pc:sldMk cId="3878125829" sldId="267"/>
            <ac:spMk id="35" creationId="{00000000-0000-0000-0000-000000000000}"/>
          </ac:spMkLst>
        </pc:spChg>
        <pc:spChg chg="del">
          <ac:chgData name="Jennipher Kasemire" userId="56b09d4a98eab2e1" providerId="LiveId" clId="{E4329CEA-9D9F-4F83-9E18-BC1B1CF272DF}" dt="2021-05-20T08:16:07.171" v="2741" actId="478"/>
          <ac:spMkLst>
            <pc:docMk/>
            <pc:sldMk cId="3878125829" sldId="267"/>
            <ac:spMk id="38" creationId="{00000000-0000-0000-0000-000000000000}"/>
          </ac:spMkLst>
        </pc:spChg>
        <pc:spChg chg="del">
          <ac:chgData name="Jennipher Kasemire" userId="56b09d4a98eab2e1" providerId="LiveId" clId="{E4329CEA-9D9F-4F83-9E18-BC1B1CF272DF}" dt="2021-05-20T08:16:10.001" v="2742" actId="478"/>
          <ac:spMkLst>
            <pc:docMk/>
            <pc:sldMk cId="3878125829" sldId="267"/>
            <ac:spMk id="39" creationId="{00000000-0000-0000-0000-000000000000}"/>
          </ac:spMkLst>
        </pc:spChg>
        <pc:spChg chg="del">
          <ac:chgData name="Jennipher Kasemire" userId="56b09d4a98eab2e1" providerId="LiveId" clId="{E4329CEA-9D9F-4F83-9E18-BC1B1CF272DF}" dt="2021-05-20T08:16:17.998" v="2745" actId="478"/>
          <ac:spMkLst>
            <pc:docMk/>
            <pc:sldMk cId="3878125829" sldId="267"/>
            <ac:spMk id="40" creationId="{00000000-0000-0000-0000-000000000000}"/>
          </ac:spMkLst>
        </pc:spChg>
        <pc:spChg chg="del mod">
          <ac:chgData name="Jennipher Kasemire" userId="56b09d4a98eab2e1" providerId="LiveId" clId="{E4329CEA-9D9F-4F83-9E18-BC1B1CF272DF}" dt="2021-05-20T08:15:27.321" v="2739" actId="478"/>
          <ac:spMkLst>
            <pc:docMk/>
            <pc:sldMk cId="3878125829" sldId="267"/>
            <ac:spMk id="41" creationId="{00000000-0000-0000-0000-000000000000}"/>
          </ac:spMkLst>
        </pc:spChg>
        <pc:spChg chg="del mod">
          <ac:chgData name="Jennipher Kasemire" userId="56b09d4a98eab2e1" providerId="LiveId" clId="{E4329CEA-9D9F-4F83-9E18-BC1B1CF272DF}" dt="2021-05-20T08:16:29.704" v="2751" actId="478"/>
          <ac:spMkLst>
            <pc:docMk/>
            <pc:sldMk cId="3878125829" sldId="267"/>
            <ac:spMk id="42" creationId="{00000000-0000-0000-0000-000000000000}"/>
          </ac:spMkLst>
        </pc:spChg>
        <pc:spChg chg="del mod">
          <ac:chgData name="Jennipher Kasemire" userId="56b09d4a98eab2e1" providerId="LiveId" clId="{E4329CEA-9D9F-4F83-9E18-BC1B1CF272DF}" dt="2021-05-20T08:16:27.275" v="2749" actId="478"/>
          <ac:spMkLst>
            <pc:docMk/>
            <pc:sldMk cId="3878125829" sldId="267"/>
            <ac:spMk id="43" creationId="{00000000-0000-0000-0000-000000000000}"/>
          </ac:spMkLst>
        </pc:spChg>
        <pc:spChg chg="del mod">
          <ac:chgData name="Jennipher Kasemire" userId="56b09d4a98eab2e1" providerId="LiveId" clId="{E4329CEA-9D9F-4F83-9E18-BC1B1CF272DF}" dt="2021-05-20T08:16:22.734" v="2747" actId="478"/>
          <ac:spMkLst>
            <pc:docMk/>
            <pc:sldMk cId="3878125829" sldId="267"/>
            <ac:spMk id="44" creationId="{00000000-0000-0000-0000-000000000000}"/>
          </ac:spMkLst>
        </pc:spChg>
        <pc:spChg chg="del mod">
          <ac:chgData name="Jennipher Kasemire" userId="56b09d4a98eab2e1" providerId="LiveId" clId="{E4329CEA-9D9F-4F83-9E18-BC1B1CF272DF}" dt="2021-05-20T08:17:06.365" v="2759" actId="478"/>
          <ac:spMkLst>
            <pc:docMk/>
            <pc:sldMk cId="3878125829" sldId="267"/>
            <ac:spMk id="59" creationId="{00000000-0000-0000-0000-000000000000}"/>
          </ac:spMkLst>
        </pc:spChg>
        <pc:spChg chg="del mod">
          <ac:chgData name="Jennipher Kasemire" userId="56b09d4a98eab2e1" providerId="LiveId" clId="{E4329CEA-9D9F-4F83-9E18-BC1B1CF272DF}" dt="2021-05-20T08:11:58.947" v="2728" actId="478"/>
          <ac:spMkLst>
            <pc:docMk/>
            <pc:sldMk cId="3878125829" sldId="267"/>
            <ac:spMk id="71" creationId="{00000000-0000-0000-0000-000000000000}"/>
          </ac:spMkLst>
        </pc:spChg>
        <pc:spChg chg="del mod">
          <ac:chgData name="Jennipher Kasemire" userId="56b09d4a98eab2e1" providerId="LiveId" clId="{E4329CEA-9D9F-4F83-9E18-BC1B1CF272DF}" dt="2021-05-20T08:16:32.705" v="2753" actId="478"/>
          <ac:spMkLst>
            <pc:docMk/>
            <pc:sldMk cId="3878125829" sldId="267"/>
            <ac:spMk id="72" creationId="{00000000-0000-0000-0000-000000000000}"/>
          </ac:spMkLst>
        </pc:spChg>
        <pc:grpChg chg="del">
          <ac:chgData name="Jennipher Kasemire" userId="56b09d4a98eab2e1" providerId="LiveId" clId="{E4329CEA-9D9F-4F83-9E18-BC1B1CF272DF}" dt="2021-05-20T08:09:51.924" v="2706" actId="478"/>
          <ac:grpSpMkLst>
            <pc:docMk/>
            <pc:sldMk cId="3878125829" sldId="267"/>
            <ac:grpSpMk id="32" creationId="{00000000-0000-0000-0000-000000000000}"/>
          </ac:grpSpMkLst>
        </pc:grpChg>
        <pc:grpChg chg="del">
          <ac:chgData name="Jennipher Kasemire" userId="56b09d4a98eab2e1" providerId="LiveId" clId="{E4329CEA-9D9F-4F83-9E18-BC1B1CF272DF}" dt="2021-05-20T08:16:04.893" v="2740" actId="478"/>
          <ac:grpSpMkLst>
            <pc:docMk/>
            <pc:sldMk cId="3878125829" sldId="267"/>
            <ac:grpSpMk id="46" creationId="{00000000-0000-0000-0000-000000000000}"/>
          </ac:grpSpMkLst>
        </pc:grpChg>
        <pc:grpChg chg="del">
          <ac:chgData name="Jennipher Kasemire" userId="56b09d4a98eab2e1" providerId="LiveId" clId="{E4329CEA-9D9F-4F83-9E18-BC1B1CF272DF}" dt="2021-05-20T08:16:12.357" v="2743" actId="478"/>
          <ac:grpSpMkLst>
            <pc:docMk/>
            <pc:sldMk cId="3878125829" sldId="267"/>
            <ac:grpSpMk id="49" creationId="{00000000-0000-0000-0000-000000000000}"/>
          </ac:grpSpMkLst>
        </pc:grpChg>
        <pc:grpChg chg="del">
          <ac:chgData name="Jennipher Kasemire" userId="56b09d4a98eab2e1" providerId="LiveId" clId="{E4329CEA-9D9F-4F83-9E18-BC1B1CF272DF}" dt="2021-05-20T08:16:14.587" v="2744" actId="478"/>
          <ac:grpSpMkLst>
            <pc:docMk/>
            <pc:sldMk cId="3878125829" sldId="267"/>
            <ac:grpSpMk id="54" creationId="{00000000-0000-0000-0000-000000000000}"/>
          </ac:grpSpMkLst>
        </pc:grpChg>
        <pc:grpChg chg="del">
          <ac:chgData name="Jennipher Kasemire" userId="56b09d4a98eab2e1" providerId="LiveId" clId="{E4329CEA-9D9F-4F83-9E18-BC1B1CF272DF}" dt="2021-05-20T08:17:17.720" v="2761" actId="478"/>
          <ac:grpSpMkLst>
            <pc:docMk/>
            <pc:sldMk cId="3878125829" sldId="267"/>
            <ac:grpSpMk id="66" creationId="{00000000-0000-0000-0000-000000000000}"/>
          </ac:grpSpMkLst>
        </pc:grpChg>
        <pc:graphicFrameChg chg="del mod">
          <ac:chgData name="Jennipher Kasemire" userId="56b09d4a98eab2e1" providerId="LiveId" clId="{E4329CEA-9D9F-4F83-9E18-BC1B1CF272DF}" dt="2021-05-20T08:10:27.336" v="2711" actId="478"/>
          <ac:graphicFrameMkLst>
            <pc:docMk/>
            <pc:sldMk cId="3878125829" sldId="267"/>
            <ac:graphicFrameMk id="28" creationId="{00000000-0000-0000-0000-000000000000}"/>
          </ac:graphicFrameMkLst>
        </pc:graphicFrameChg>
        <pc:picChg chg="add mod">
          <ac:chgData name="Jennipher Kasemire" userId="56b09d4a98eab2e1" providerId="LiveId" clId="{E4329CEA-9D9F-4F83-9E18-BC1B1CF272DF}" dt="2021-05-20T08:17:12.483" v="2760" actId="1076"/>
          <ac:picMkLst>
            <pc:docMk/>
            <pc:sldMk cId="3878125829" sldId="267"/>
            <ac:picMk id="3" creationId="{337B3C8C-27A5-481B-9B90-F42EB912E655}"/>
          </ac:picMkLst>
        </pc:picChg>
        <pc:picChg chg="add del mod">
          <ac:chgData name="Jennipher Kasemire" userId="56b09d4a98eab2e1" providerId="LiveId" clId="{E4329CEA-9D9F-4F83-9E18-BC1B1CF272DF}" dt="2021-05-21T08:22:19.024" v="2976" actId="478"/>
          <ac:picMkLst>
            <pc:docMk/>
            <pc:sldMk cId="3878125829" sldId="267"/>
            <ac:picMk id="5" creationId="{5D60B58D-00D4-4F75-8DFE-D0113B92B1ED}"/>
          </ac:picMkLst>
        </pc:picChg>
        <pc:picChg chg="del">
          <ac:chgData name="Jennipher Kasemire" userId="56b09d4a98eab2e1" providerId="LiveId" clId="{E4329CEA-9D9F-4F83-9E18-BC1B1CF272DF}" dt="2021-05-20T08:15:15.381" v="2737" actId="478"/>
          <ac:picMkLst>
            <pc:docMk/>
            <pc:sldMk cId="3878125829" sldId="267"/>
            <ac:picMk id="58" creationId="{00000000-0000-0000-0000-000000000000}"/>
          </ac:picMkLst>
        </pc:picChg>
      </pc:sldChg>
      <pc:sldChg chg="del">
        <pc:chgData name="Jennipher Kasemire" userId="56b09d4a98eab2e1" providerId="LiveId" clId="{E4329CEA-9D9F-4F83-9E18-BC1B1CF272DF}" dt="2021-05-21T08:42:29.468" v="3326" actId="2696"/>
        <pc:sldMkLst>
          <pc:docMk/>
          <pc:sldMk cId="2558243066" sldId="268"/>
        </pc:sldMkLst>
      </pc:sldChg>
      <pc:sldChg chg="del">
        <pc:chgData name="Jennipher Kasemire" userId="56b09d4a98eab2e1" providerId="LiveId" clId="{E4329CEA-9D9F-4F83-9E18-BC1B1CF272DF}" dt="2021-05-21T08:41:49.358" v="3322" actId="2696"/>
        <pc:sldMkLst>
          <pc:docMk/>
          <pc:sldMk cId="1049312462" sldId="269"/>
        </pc:sldMkLst>
      </pc:sldChg>
      <pc:sldChg chg="addSp delSp modSp mod ord">
        <pc:chgData name="Jennipher Kasemire" userId="56b09d4a98eab2e1" providerId="LiveId" clId="{E4329CEA-9D9F-4F83-9E18-BC1B1CF272DF}" dt="2021-05-20T23:53:21.079" v="2926" actId="1076"/>
        <pc:sldMkLst>
          <pc:docMk/>
          <pc:sldMk cId="979452872" sldId="270"/>
        </pc:sldMkLst>
        <pc:spChg chg="mod">
          <ac:chgData name="Jennipher Kasemire" userId="56b09d4a98eab2e1" providerId="LiveId" clId="{E4329CEA-9D9F-4F83-9E18-BC1B1CF272DF}" dt="2021-05-20T23:53:21.079" v="2926" actId="1076"/>
          <ac:spMkLst>
            <pc:docMk/>
            <pc:sldMk cId="979452872" sldId="270"/>
            <ac:spMk id="4" creationId="{00000000-0000-0000-0000-000000000000}"/>
          </ac:spMkLst>
        </pc:spChg>
        <pc:spChg chg="mod">
          <ac:chgData name="Jennipher Kasemire" userId="56b09d4a98eab2e1" providerId="LiveId" clId="{E4329CEA-9D9F-4F83-9E18-BC1B1CF272DF}" dt="2021-05-19T10:48:59.014" v="954" actId="113"/>
          <ac:spMkLst>
            <pc:docMk/>
            <pc:sldMk cId="979452872" sldId="270"/>
            <ac:spMk id="16" creationId="{00000000-0000-0000-0000-000000000000}"/>
          </ac:spMkLst>
        </pc:spChg>
        <pc:spChg chg="mod">
          <ac:chgData name="Jennipher Kasemire" userId="56b09d4a98eab2e1" providerId="LiveId" clId="{E4329CEA-9D9F-4F83-9E18-BC1B1CF272DF}" dt="2021-05-19T10:49:54.135" v="956" actId="255"/>
          <ac:spMkLst>
            <pc:docMk/>
            <pc:sldMk cId="979452872" sldId="270"/>
            <ac:spMk id="17" creationId="{00000000-0000-0000-0000-000000000000}"/>
          </ac:spMkLst>
        </pc:spChg>
        <pc:spChg chg="mod">
          <ac:chgData name="Jennipher Kasemire" userId="56b09d4a98eab2e1" providerId="LiveId" clId="{E4329CEA-9D9F-4F83-9E18-BC1B1CF272DF}" dt="2021-05-19T10:50:37.499" v="988" actId="255"/>
          <ac:spMkLst>
            <pc:docMk/>
            <pc:sldMk cId="979452872" sldId="270"/>
            <ac:spMk id="18" creationId="{00000000-0000-0000-0000-000000000000}"/>
          </ac:spMkLst>
        </pc:spChg>
        <pc:graphicFrameChg chg="del mod">
          <ac:chgData name="Jennipher Kasemire" userId="56b09d4a98eab2e1" providerId="LiveId" clId="{E4329CEA-9D9F-4F83-9E18-BC1B1CF272DF}" dt="2021-05-19T10:38:50.857" v="528" actId="478"/>
          <ac:graphicFrameMkLst>
            <pc:docMk/>
            <pc:sldMk cId="979452872" sldId="270"/>
            <ac:graphicFrameMk id="6" creationId="{00000000-0000-0000-0000-000000000000}"/>
          </ac:graphicFrameMkLst>
        </pc:graphicFrameChg>
        <pc:picChg chg="add mod">
          <ac:chgData name="Jennipher Kasemire" userId="56b09d4a98eab2e1" providerId="LiveId" clId="{E4329CEA-9D9F-4F83-9E18-BC1B1CF272DF}" dt="2021-05-20T20:37:35.504" v="2842" actId="1076"/>
          <ac:picMkLst>
            <pc:docMk/>
            <pc:sldMk cId="979452872" sldId="270"/>
            <ac:picMk id="3" creationId="{8D646367-44C1-4B01-89D4-31E18757C724}"/>
          </ac:picMkLst>
        </pc:picChg>
      </pc:sldChg>
      <pc:sldChg chg="addSp delSp modSp add del mod">
        <pc:chgData name="Jennipher Kasemire" userId="56b09d4a98eab2e1" providerId="LiveId" clId="{E4329CEA-9D9F-4F83-9E18-BC1B1CF272DF}" dt="2021-05-21T09:27:21.298" v="3526" actId="2696"/>
        <pc:sldMkLst>
          <pc:docMk/>
          <pc:sldMk cId="1798940763" sldId="271"/>
        </pc:sldMkLst>
        <pc:spChg chg="add del mod">
          <ac:chgData name="Jennipher Kasemire" userId="56b09d4a98eab2e1" providerId="LiveId" clId="{E4329CEA-9D9F-4F83-9E18-BC1B1CF272DF}" dt="2021-05-21T09:24:11.393" v="3500" actId="21"/>
          <ac:spMkLst>
            <pc:docMk/>
            <pc:sldMk cId="1798940763" sldId="271"/>
            <ac:spMk id="4" creationId="{D47C1739-F07D-48B7-9858-B366B6832C12}"/>
          </ac:spMkLst>
        </pc:spChg>
        <pc:spChg chg="del">
          <ac:chgData name="Jennipher Kasemire" userId="56b09d4a98eab2e1" providerId="LiveId" clId="{E4329CEA-9D9F-4F83-9E18-BC1B1CF272DF}" dt="2021-05-21T08:49:25.150" v="3331" actId="478"/>
          <ac:spMkLst>
            <pc:docMk/>
            <pc:sldMk cId="1798940763" sldId="271"/>
            <ac:spMk id="15" creationId="{00000000-0000-0000-0000-000000000000}"/>
          </ac:spMkLst>
        </pc:spChg>
        <pc:spChg chg="del">
          <ac:chgData name="Jennipher Kasemire" userId="56b09d4a98eab2e1" providerId="LiveId" clId="{E4329CEA-9D9F-4F83-9E18-BC1B1CF272DF}" dt="2021-05-21T08:49:27.418" v="3332" actId="478"/>
          <ac:spMkLst>
            <pc:docMk/>
            <pc:sldMk cId="1798940763" sldId="271"/>
            <ac:spMk id="24" creationId="{00000000-0000-0000-0000-000000000000}"/>
          </ac:spMkLst>
        </pc:spChg>
        <pc:spChg chg="add del mod">
          <ac:chgData name="Jennipher Kasemire" userId="56b09d4a98eab2e1" providerId="LiveId" clId="{E4329CEA-9D9F-4F83-9E18-BC1B1CF272DF}" dt="2021-05-21T09:25:37.950" v="3516" actId="255"/>
          <ac:spMkLst>
            <pc:docMk/>
            <pc:sldMk cId="1798940763" sldId="271"/>
            <ac:spMk id="25" creationId="{00000000-0000-0000-0000-000000000000}"/>
          </ac:spMkLst>
        </pc:spChg>
        <pc:picChg chg="add mod ord">
          <ac:chgData name="Jennipher Kasemire" userId="56b09d4a98eab2e1" providerId="LiveId" clId="{E4329CEA-9D9F-4F83-9E18-BC1B1CF272DF}" dt="2021-05-21T09:11:47.762" v="3453" actId="1076"/>
          <ac:picMkLst>
            <pc:docMk/>
            <pc:sldMk cId="1798940763" sldId="271"/>
            <ac:picMk id="2" creationId="{E9EFDAED-941E-40E8-B2D9-2F79869275D1}"/>
          </ac:picMkLst>
        </pc:picChg>
        <pc:picChg chg="add del">
          <ac:chgData name="Jennipher Kasemire" userId="56b09d4a98eab2e1" providerId="LiveId" clId="{E4329CEA-9D9F-4F83-9E18-BC1B1CF272DF}" dt="2021-05-21T09:11:06.326" v="3449" actId="478"/>
          <ac:picMkLst>
            <pc:docMk/>
            <pc:sldMk cId="1798940763" sldId="271"/>
            <ac:picMk id="26" creationId="{00000000-0000-0000-0000-000000000000}"/>
          </ac:picMkLst>
        </pc:picChg>
        <pc:picChg chg="del mod">
          <ac:chgData name="Jennipher Kasemire" userId="56b09d4a98eab2e1" providerId="LiveId" clId="{E4329CEA-9D9F-4F83-9E18-BC1B1CF272DF}" dt="2021-05-21T08:49:22.457" v="3330" actId="478"/>
          <ac:picMkLst>
            <pc:docMk/>
            <pc:sldMk cId="1798940763" sldId="271"/>
            <ac:picMk id="29" creationId="{86A4F6F4-FA6D-4CF0-8CF2-DAA3E2448533}"/>
          </ac:picMkLst>
        </pc:picChg>
      </pc:sldChg>
      <pc:sldChg chg="del">
        <pc:chgData name="Jennipher Kasemire" userId="56b09d4a98eab2e1" providerId="LiveId" clId="{E4329CEA-9D9F-4F83-9E18-BC1B1CF272DF}" dt="2021-05-21T08:43:14.598" v="3328" actId="2696"/>
        <pc:sldMkLst>
          <pc:docMk/>
          <pc:sldMk cId="611515209" sldId="272"/>
        </pc:sldMkLst>
      </pc:sldChg>
      <pc:sldChg chg="addSp modSp new del mod">
        <pc:chgData name="Jennipher Kasemire" userId="56b09d4a98eab2e1" providerId="LiveId" clId="{E4329CEA-9D9F-4F83-9E18-BC1B1CF272DF}" dt="2021-05-21T08:42:52.343" v="3327" actId="2696"/>
        <pc:sldMkLst>
          <pc:docMk/>
          <pc:sldMk cId="190594747" sldId="273"/>
        </pc:sldMkLst>
        <pc:spChg chg="add mod">
          <ac:chgData name="Jennipher Kasemire" userId="56b09d4a98eab2e1" providerId="LiveId" clId="{E4329CEA-9D9F-4F83-9E18-BC1B1CF272DF}" dt="2021-05-19T09:35:53.708" v="6" actId="20577"/>
          <ac:spMkLst>
            <pc:docMk/>
            <pc:sldMk cId="190594747" sldId="273"/>
            <ac:spMk id="4" creationId="{B5EBBB61-41AD-42C7-809B-1A41DE0402F2}"/>
          </ac:spMkLst>
        </pc:spChg>
      </pc:sldChg>
      <pc:sldChg chg="addSp delSp modSp add mod ord">
        <pc:chgData name="Jennipher Kasemire" userId="56b09d4a98eab2e1" providerId="LiveId" clId="{E4329CEA-9D9F-4F83-9E18-BC1B1CF272DF}" dt="2021-05-21T09:26:04.433" v="3521" actId="1076"/>
        <pc:sldMkLst>
          <pc:docMk/>
          <pc:sldMk cId="1510640584" sldId="274"/>
        </pc:sldMkLst>
        <pc:spChg chg="del mod">
          <ac:chgData name="Jennipher Kasemire" userId="56b09d4a98eab2e1" providerId="LiveId" clId="{E4329CEA-9D9F-4F83-9E18-BC1B1CF272DF}" dt="2021-05-19T10:14:28.744" v="369" actId="478"/>
          <ac:spMkLst>
            <pc:docMk/>
            <pc:sldMk cId="1510640584" sldId="274"/>
            <ac:spMk id="2" creationId="{B545BCDF-AE9B-4A79-AB96-AD1ECE344488}"/>
          </ac:spMkLst>
        </pc:spChg>
        <pc:spChg chg="add del mod">
          <ac:chgData name="Jennipher Kasemire" userId="56b09d4a98eab2e1" providerId="LiveId" clId="{E4329CEA-9D9F-4F83-9E18-BC1B1CF272DF}" dt="2021-05-19T10:07:57.029" v="276" actId="20577"/>
          <ac:spMkLst>
            <pc:docMk/>
            <pc:sldMk cId="1510640584" sldId="274"/>
            <ac:spMk id="44" creationId="{1AA2A670-4772-4504-9A86-BE460BACA39F}"/>
          </ac:spMkLst>
        </pc:spChg>
        <pc:spChg chg="del mod">
          <ac:chgData name="Jennipher Kasemire" userId="56b09d4a98eab2e1" providerId="LiveId" clId="{E4329CEA-9D9F-4F83-9E18-BC1B1CF272DF}" dt="2021-05-19T10:05:15.168" v="184" actId="478"/>
          <ac:spMkLst>
            <pc:docMk/>
            <pc:sldMk cId="1510640584" sldId="274"/>
            <ac:spMk id="55" creationId="{B9810A48-58EE-4653-9094-4015568448A4}"/>
          </ac:spMkLst>
        </pc:spChg>
        <pc:spChg chg="del mod">
          <ac:chgData name="Jennipher Kasemire" userId="56b09d4a98eab2e1" providerId="LiveId" clId="{E4329CEA-9D9F-4F83-9E18-BC1B1CF272DF}" dt="2021-05-19T10:05:33.185" v="190" actId="478"/>
          <ac:spMkLst>
            <pc:docMk/>
            <pc:sldMk cId="1510640584" sldId="274"/>
            <ac:spMk id="73" creationId="{A4577D3E-B848-40A4-BDA3-371D139FFCD7}"/>
          </ac:spMkLst>
        </pc:spChg>
        <pc:spChg chg="del mod">
          <ac:chgData name="Jennipher Kasemire" userId="56b09d4a98eab2e1" providerId="LiveId" clId="{E4329CEA-9D9F-4F83-9E18-BC1B1CF272DF}" dt="2021-05-19T10:05:45.856" v="196" actId="478"/>
          <ac:spMkLst>
            <pc:docMk/>
            <pc:sldMk cId="1510640584" sldId="274"/>
            <ac:spMk id="76" creationId="{D0F8E0FA-CCB1-49A3-A9B0-3F4C9A67031D}"/>
          </ac:spMkLst>
        </pc:spChg>
        <pc:spChg chg="del mod">
          <ac:chgData name="Jennipher Kasemire" userId="56b09d4a98eab2e1" providerId="LiveId" clId="{E4329CEA-9D9F-4F83-9E18-BC1B1CF272DF}" dt="2021-05-19T10:06:01.289" v="202" actId="478"/>
          <ac:spMkLst>
            <pc:docMk/>
            <pc:sldMk cId="1510640584" sldId="274"/>
            <ac:spMk id="81" creationId="{9E872107-4427-4CB1-85DD-A1628A5A5DD7}"/>
          </ac:spMkLst>
        </pc:spChg>
        <pc:spChg chg="del mod">
          <ac:chgData name="Jennipher Kasemire" userId="56b09d4a98eab2e1" providerId="LiveId" clId="{E4329CEA-9D9F-4F83-9E18-BC1B1CF272DF}" dt="2021-05-19T10:05:27.965" v="188" actId="478"/>
          <ac:spMkLst>
            <pc:docMk/>
            <pc:sldMk cId="1510640584" sldId="274"/>
            <ac:spMk id="82" creationId="{AE18B150-0A63-4BDA-9D00-C2EAC0C3644D}"/>
          </ac:spMkLst>
        </pc:spChg>
        <pc:spChg chg="del mod">
          <ac:chgData name="Jennipher Kasemire" userId="56b09d4a98eab2e1" providerId="LiveId" clId="{E4329CEA-9D9F-4F83-9E18-BC1B1CF272DF}" dt="2021-05-19T10:05:36.359" v="192" actId="478"/>
          <ac:spMkLst>
            <pc:docMk/>
            <pc:sldMk cId="1510640584" sldId="274"/>
            <ac:spMk id="83" creationId="{BD332408-7260-462F-AD7D-949F359D495F}"/>
          </ac:spMkLst>
        </pc:spChg>
        <pc:spChg chg="del mod">
          <ac:chgData name="Jennipher Kasemire" userId="56b09d4a98eab2e1" providerId="LiveId" clId="{E4329CEA-9D9F-4F83-9E18-BC1B1CF272DF}" dt="2021-05-19T10:05:51.477" v="198" actId="478"/>
          <ac:spMkLst>
            <pc:docMk/>
            <pc:sldMk cId="1510640584" sldId="274"/>
            <ac:spMk id="84" creationId="{8B28A30F-72A1-42C4-A692-7D530C4C9432}"/>
          </ac:spMkLst>
        </pc:spChg>
        <pc:spChg chg="del mod">
          <ac:chgData name="Jennipher Kasemire" userId="56b09d4a98eab2e1" providerId="LiveId" clId="{E4329CEA-9D9F-4F83-9E18-BC1B1CF272DF}" dt="2021-05-19T10:05:23.345" v="186" actId="478"/>
          <ac:spMkLst>
            <pc:docMk/>
            <pc:sldMk cId="1510640584" sldId="274"/>
            <ac:spMk id="119" creationId="{5C998BA0-6D9C-4E71-AABD-0B1CE27665CD}"/>
          </ac:spMkLst>
        </pc:spChg>
        <pc:spChg chg="del mod">
          <ac:chgData name="Jennipher Kasemire" userId="56b09d4a98eab2e1" providerId="LiveId" clId="{E4329CEA-9D9F-4F83-9E18-BC1B1CF272DF}" dt="2021-05-19T10:05:40.204" v="194" actId="478"/>
          <ac:spMkLst>
            <pc:docMk/>
            <pc:sldMk cId="1510640584" sldId="274"/>
            <ac:spMk id="120" creationId="{9AD4C567-68CB-4D4E-B46F-AE6B623D0433}"/>
          </ac:spMkLst>
        </pc:spChg>
        <pc:spChg chg="del mod">
          <ac:chgData name="Jennipher Kasemire" userId="56b09d4a98eab2e1" providerId="LiveId" clId="{E4329CEA-9D9F-4F83-9E18-BC1B1CF272DF}" dt="2021-05-19T10:05:56.962" v="200" actId="478"/>
          <ac:spMkLst>
            <pc:docMk/>
            <pc:sldMk cId="1510640584" sldId="274"/>
            <ac:spMk id="121" creationId="{8F2E9147-0F90-4A93-A6A8-A2641F87607B}"/>
          </ac:spMkLst>
        </pc:spChg>
        <pc:spChg chg="mod">
          <ac:chgData name="Jennipher Kasemire" userId="56b09d4a98eab2e1" providerId="LiveId" clId="{E4329CEA-9D9F-4F83-9E18-BC1B1CF272DF}" dt="2021-05-19T10:06:05.540" v="203" actId="14100"/>
          <ac:spMkLst>
            <pc:docMk/>
            <pc:sldMk cId="1510640584" sldId="274"/>
            <ac:spMk id="124" creationId="{CBA217BF-C4C0-4BDA-91AA-17D44242DA34}"/>
          </ac:spMkLst>
        </pc:spChg>
        <pc:spChg chg="mod">
          <ac:chgData name="Jennipher Kasemire" userId="56b09d4a98eab2e1" providerId="LiveId" clId="{E4329CEA-9D9F-4F83-9E18-BC1B1CF272DF}" dt="2021-05-19T10:06:05.540" v="203" actId="14100"/>
          <ac:spMkLst>
            <pc:docMk/>
            <pc:sldMk cId="1510640584" sldId="274"/>
            <ac:spMk id="125" creationId="{4BE3CEA2-0D1E-471C-B4D7-D052E2FAD5E6}"/>
          </ac:spMkLst>
        </pc:spChg>
        <pc:spChg chg="mod">
          <ac:chgData name="Jennipher Kasemire" userId="56b09d4a98eab2e1" providerId="LiveId" clId="{E4329CEA-9D9F-4F83-9E18-BC1B1CF272DF}" dt="2021-05-19T10:06:05.540" v="203" actId="14100"/>
          <ac:spMkLst>
            <pc:docMk/>
            <pc:sldMk cId="1510640584" sldId="274"/>
            <ac:spMk id="126" creationId="{3989C1E3-EDE2-4CE5-9DCF-1E90047E2B87}"/>
          </ac:spMkLst>
        </pc:spChg>
        <pc:spChg chg="mod">
          <ac:chgData name="Jennipher Kasemire" userId="56b09d4a98eab2e1" providerId="LiveId" clId="{E4329CEA-9D9F-4F83-9E18-BC1B1CF272DF}" dt="2021-05-19T10:06:05.540" v="203" actId="14100"/>
          <ac:spMkLst>
            <pc:docMk/>
            <pc:sldMk cId="1510640584" sldId="274"/>
            <ac:spMk id="127" creationId="{106160D0-FC9B-498A-988D-81860EC39A0A}"/>
          </ac:spMkLst>
        </pc:spChg>
        <pc:spChg chg="mod">
          <ac:chgData name="Jennipher Kasemire" userId="56b09d4a98eab2e1" providerId="LiveId" clId="{E4329CEA-9D9F-4F83-9E18-BC1B1CF272DF}" dt="2021-05-19T10:06:05.540" v="203" actId="14100"/>
          <ac:spMkLst>
            <pc:docMk/>
            <pc:sldMk cId="1510640584" sldId="274"/>
            <ac:spMk id="128" creationId="{C379A26A-8A8E-4DDC-84AB-2FA394940093}"/>
          </ac:spMkLst>
        </pc:spChg>
        <pc:spChg chg="mod">
          <ac:chgData name="Jennipher Kasemire" userId="56b09d4a98eab2e1" providerId="LiveId" clId="{E4329CEA-9D9F-4F83-9E18-BC1B1CF272DF}" dt="2021-05-19T10:06:05.540" v="203" actId="14100"/>
          <ac:spMkLst>
            <pc:docMk/>
            <pc:sldMk cId="1510640584" sldId="274"/>
            <ac:spMk id="129" creationId="{D083AB2F-6BDC-4CB4-B761-6C7CCEBCC81F}"/>
          </ac:spMkLst>
        </pc:spChg>
        <pc:spChg chg="mod">
          <ac:chgData name="Jennipher Kasemire" userId="56b09d4a98eab2e1" providerId="LiveId" clId="{E4329CEA-9D9F-4F83-9E18-BC1B1CF272DF}" dt="2021-05-19T10:06:05.540" v="203" actId="14100"/>
          <ac:spMkLst>
            <pc:docMk/>
            <pc:sldMk cId="1510640584" sldId="274"/>
            <ac:spMk id="130" creationId="{0C9480A9-EA90-4B04-ABD6-F0F7A7B2E5BB}"/>
          </ac:spMkLst>
        </pc:spChg>
        <pc:spChg chg="mod">
          <ac:chgData name="Jennipher Kasemire" userId="56b09d4a98eab2e1" providerId="LiveId" clId="{E4329CEA-9D9F-4F83-9E18-BC1B1CF272DF}" dt="2021-05-19T10:06:05.540" v="203" actId="14100"/>
          <ac:spMkLst>
            <pc:docMk/>
            <pc:sldMk cId="1510640584" sldId="274"/>
            <ac:spMk id="131" creationId="{0008157F-50EF-4617-90BD-04CD457B0F47}"/>
          </ac:spMkLst>
        </pc:spChg>
        <pc:spChg chg="mod">
          <ac:chgData name="Jennipher Kasemire" userId="56b09d4a98eab2e1" providerId="LiveId" clId="{E4329CEA-9D9F-4F83-9E18-BC1B1CF272DF}" dt="2021-05-19T10:06:05.540" v="203" actId="14100"/>
          <ac:spMkLst>
            <pc:docMk/>
            <pc:sldMk cId="1510640584" sldId="274"/>
            <ac:spMk id="132" creationId="{D61BFAA6-FE39-4E09-9192-3B9F85B7CA06}"/>
          </ac:spMkLst>
        </pc:spChg>
        <pc:spChg chg="mod">
          <ac:chgData name="Jennipher Kasemire" userId="56b09d4a98eab2e1" providerId="LiveId" clId="{E4329CEA-9D9F-4F83-9E18-BC1B1CF272DF}" dt="2021-05-19T10:06:05.540" v="203" actId="14100"/>
          <ac:spMkLst>
            <pc:docMk/>
            <pc:sldMk cId="1510640584" sldId="274"/>
            <ac:spMk id="133" creationId="{785D87E3-A055-4C98-963A-1EA0291A92BF}"/>
          </ac:spMkLst>
        </pc:spChg>
        <pc:spChg chg="mod">
          <ac:chgData name="Jennipher Kasemire" userId="56b09d4a98eab2e1" providerId="LiveId" clId="{E4329CEA-9D9F-4F83-9E18-BC1B1CF272DF}" dt="2021-05-19T10:06:05.540" v="203" actId="14100"/>
          <ac:spMkLst>
            <pc:docMk/>
            <pc:sldMk cId="1510640584" sldId="274"/>
            <ac:spMk id="134" creationId="{A706FEF7-5DA8-4B9C-98FE-FDF8D9AC3A6F}"/>
          </ac:spMkLst>
        </pc:spChg>
        <pc:spChg chg="mod">
          <ac:chgData name="Jennipher Kasemire" userId="56b09d4a98eab2e1" providerId="LiveId" clId="{E4329CEA-9D9F-4F83-9E18-BC1B1CF272DF}" dt="2021-05-19T10:06:05.540" v="203" actId="14100"/>
          <ac:spMkLst>
            <pc:docMk/>
            <pc:sldMk cId="1510640584" sldId="274"/>
            <ac:spMk id="135" creationId="{37386908-16D8-4007-8723-414163C59CBB}"/>
          </ac:spMkLst>
        </pc:spChg>
        <pc:spChg chg="mod">
          <ac:chgData name="Jennipher Kasemire" userId="56b09d4a98eab2e1" providerId="LiveId" clId="{E4329CEA-9D9F-4F83-9E18-BC1B1CF272DF}" dt="2021-05-19T10:06:05.540" v="203" actId="14100"/>
          <ac:spMkLst>
            <pc:docMk/>
            <pc:sldMk cId="1510640584" sldId="274"/>
            <ac:spMk id="136" creationId="{F988158C-0356-44FF-BA6D-FB9D3CD74B64}"/>
          </ac:spMkLst>
        </pc:spChg>
        <pc:spChg chg="mod">
          <ac:chgData name="Jennipher Kasemire" userId="56b09d4a98eab2e1" providerId="LiveId" clId="{E4329CEA-9D9F-4F83-9E18-BC1B1CF272DF}" dt="2021-05-19T10:06:05.540" v="203" actId="14100"/>
          <ac:spMkLst>
            <pc:docMk/>
            <pc:sldMk cId="1510640584" sldId="274"/>
            <ac:spMk id="137" creationId="{F02632B6-8F2C-4EA8-B770-3399A91E488F}"/>
          </ac:spMkLst>
        </pc:spChg>
        <pc:spChg chg="mod">
          <ac:chgData name="Jennipher Kasemire" userId="56b09d4a98eab2e1" providerId="LiveId" clId="{E4329CEA-9D9F-4F83-9E18-BC1B1CF272DF}" dt="2021-05-19T10:06:05.540" v="203" actId="14100"/>
          <ac:spMkLst>
            <pc:docMk/>
            <pc:sldMk cId="1510640584" sldId="274"/>
            <ac:spMk id="138" creationId="{FED9B4A5-F499-484A-B76E-5F34DBE56981}"/>
          </ac:spMkLst>
        </pc:spChg>
        <pc:spChg chg="mod">
          <ac:chgData name="Jennipher Kasemire" userId="56b09d4a98eab2e1" providerId="LiveId" clId="{E4329CEA-9D9F-4F83-9E18-BC1B1CF272DF}" dt="2021-05-19T10:06:05.540" v="203" actId="14100"/>
          <ac:spMkLst>
            <pc:docMk/>
            <pc:sldMk cId="1510640584" sldId="274"/>
            <ac:spMk id="139" creationId="{D52D3A63-55DB-4421-BDC7-DC7641095C15}"/>
          </ac:spMkLst>
        </pc:spChg>
        <pc:spChg chg="mod">
          <ac:chgData name="Jennipher Kasemire" userId="56b09d4a98eab2e1" providerId="LiveId" clId="{E4329CEA-9D9F-4F83-9E18-BC1B1CF272DF}" dt="2021-05-19T10:06:05.540" v="203" actId="14100"/>
          <ac:spMkLst>
            <pc:docMk/>
            <pc:sldMk cId="1510640584" sldId="274"/>
            <ac:spMk id="140" creationId="{2914CFFF-08D5-4594-8B1B-46460A2E9763}"/>
          </ac:spMkLst>
        </pc:spChg>
        <pc:spChg chg="mod">
          <ac:chgData name="Jennipher Kasemire" userId="56b09d4a98eab2e1" providerId="LiveId" clId="{E4329CEA-9D9F-4F83-9E18-BC1B1CF272DF}" dt="2021-05-19T10:06:05.540" v="203" actId="14100"/>
          <ac:spMkLst>
            <pc:docMk/>
            <pc:sldMk cId="1510640584" sldId="274"/>
            <ac:spMk id="141" creationId="{E982EB24-631F-4DE7-ACB7-9C50A240F946}"/>
          </ac:spMkLst>
        </pc:spChg>
        <pc:spChg chg="mod">
          <ac:chgData name="Jennipher Kasemire" userId="56b09d4a98eab2e1" providerId="LiveId" clId="{E4329CEA-9D9F-4F83-9E18-BC1B1CF272DF}" dt="2021-05-19T10:06:05.540" v="203" actId="14100"/>
          <ac:spMkLst>
            <pc:docMk/>
            <pc:sldMk cId="1510640584" sldId="274"/>
            <ac:spMk id="142" creationId="{65F2D363-DF35-4385-9EC0-54E381F079F1}"/>
          </ac:spMkLst>
        </pc:spChg>
        <pc:spChg chg="mod">
          <ac:chgData name="Jennipher Kasemire" userId="56b09d4a98eab2e1" providerId="LiveId" clId="{E4329CEA-9D9F-4F83-9E18-BC1B1CF272DF}" dt="2021-05-19T10:06:05.540" v="203" actId="14100"/>
          <ac:spMkLst>
            <pc:docMk/>
            <pc:sldMk cId="1510640584" sldId="274"/>
            <ac:spMk id="143" creationId="{05C0D1F9-B600-43D5-8FE7-3F7803260785}"/>
          </ac:spMkLst>
        </pc:spChg>
        <pc:spChg chg="mod">
          <ac:chgData name="Jennipher Kasemire" userId="56b09d4a98eab2e1" providerId="LiveId" clId="{E4329CEA-9D9F-4F83-9E18-BC1B1CF272DF}" dt="2021-05-19T10:06:05.540" v="203" actId="14100"/>
          <ac:spMkLst>
            <pc:docMk/>
            <pc:sldMk cId="1510640584" sldId="274"/>
            <ac:spMk id="144" creationId="{2773C1E1-A16F-41D9-87E8-CB1EF426516F}"/>
          </ac:spMkLst>
        </pc:spChg>
        <pc:spChg chg="mod">
          <ac:chgData name="Jennipher Kasemire" userId="56b09d4a98eab2e1" providerId="LiveId" clId="{E4329CEA-9D9F-4F83-9E18-BC1B1CF272DF}" dt="2021-05-19T10:06:05.540" v="203" actId="14100"/>
          <ac:spMkLst>
            <pc:docMk/>
            <pc:sldMk cId="1510640584" sldId="274"/>
            <ac:spMk id="145" creationId="{FD9EE5EA-7BD5-4550-8FC4-559B83090AA2}"/>
          </ac:spMkLst>
        </pc:spChg>
        <pc:spChg chg="mod">
          <ac:chgData name="Jennipher Kasemire" userId="56b09d4a98eab2e1" providerId="LiveId" clId="{E4329CEA-9D9F-4F83-9E18-BC1B1CF272DF}" dt="2021-05-19T10:06:05.540" v="203" actId="14100"/>
          <ac:spMkLst>
            <pc:docMk/>
            <pc:sldMk cId="1510640584" sldId="274"/>
            <ac:spMk id="146" creationId="{1281CACF-A286-40B2-A5F0-E2DFEEF0F5E6}"/>
          </ac:spMkLst>
        </pc:spChg>
        <pc:spChg chg="mod">
          <ac:chgData name="Jennipher Kasemire" userId="56b09d4a98eab2e1" providerId="LiveId" clId="{E4329CEA-9D9F-4F83-9E18-BC1B1CF272DF}" dt="2021-05-19T10:06:05.540" v="203" actId="14100"/>
          <ac:spMkLst>
            <pc:docMk/>
            <pc:sldMk cId="1510640584" sldId="274"/>
            <ac:spMk id="147" creationId="{94FCEC4C-8F13-4AD8-9C3E-312F846350E4}"/>
          </ac:spMkLst>
        </pc:spChg>
        <pc:spChg chg="mod">
          <ac:chgData name="Jennipher Kasemire" userId="56b09d4a98eab2e1" providerId="LiveId" clId="{E4329CEA-9D9F-4F83-9E18-BC1B1CF272DF}" dt="2021-05-19T10:06:05.540" v="203" actId="14100"/>
          <ac:spMkLst>
            <pc:docMk/>
            <pc:sldMk cId="1510640584" sldId="274"/>
            <ac:spMk id="148" creationId="{43F676ED-978F-445E-B38D-B646834AC50E}"/>
          </ac:spMkLst>
        </pc:spChg>
        <pc:spChg chg="mod">
          <ac:chgData name="Jennipher Kasemire" userId="56b09d4a98eab2e1" providerId="LiveId" clId="{E4329CEA-9D9F-4F83-9E18-BC1B1CF272DF}" dt="2021-05-19T10:06:05.540" v="203" actId="14100"/>
          <ac:spMkLst>
            <pc:docMk/>
            <pc:sldMk cId="1510640584" sldId="274"/>
            <ac:spMk id="149" creationId="{991B6A65-514F-4350-AF10-ED9FCC8D3ACE}"/>
          </ac:spMkLst>
        </pc:spChg>
        <pc:spChg chg="mod">
          <ac:chgData name="Jennipher Kasemire" userId="56b09d4a98eab2e1" providerId="LiveId" clId="{E4329CEA-9D9F-4F83-9E18-BC1B1CF272DF}" dt="2021-05-19T10:06:05.540" v="203" actId="14100"/>
          <ac:spMkLst>
            <pc:docMk/>
            <pc:sldMk cId="1510640584" sldId="274"/>
            <ac:spMk id="151" creationId="{A958A9D9-4CEA-48A1-91C4-A00967656F89}"/>
          </ac:spMkLst>
        </pc:spChg>
        <pc:spChg chg="mod">
          <ac:chgData name="Jennipher Kasemire" userId="56b09d4a98eab2e1" providerId="LiveId" clId="{E4329CEA-9D9F-4F83-9E18-BC1B1CF272DF}" dt="2021-05-19T10:06:05.540" v="203" actId="14100"/>
          <ac:spMkLst>
            <pc:docMk/>
            <pc:sldMk cId="1510640584" sldId="274"/>
            <ac:spMk id="153" creationId="{BCCED8B5-5D10-4E40-B23A-14BF5DF592F2}"/>
          </ac:spMkLst>
        </pc:spChg>
        <pc:spChg chg="mod">
          <ac:chgData name="Jennipher Kasemire" userId="56b09d4a98eab2e1" providerId="LiveId" clId="{E4329CEA-9D9F-4F83-9E18-BC1B1CF272DF}" dt="2021-05-19T10:06:05.540" v="203" actId="14100"/>
          <ac:spMkLst>
            <pc:docMk/>
            <pc:sldMk cId="1510640584" sldId="274"/>
            <ac:spMk id="154" creationId="{F215233B-251E-468C-8E9B-9852A00784E1}"/>
          </ac:spMkLst>
        </pc:spChg>
        <pc:spChg chg="mod">
          <ac:chgData name="Jennipher Kasemire" userId="56b09d4a98eab2e1" providerId="LiveId" clId="{E4329CEA-9D9F-4F83-9E18-BC1B1CF272DF}" dt="2021-05-19T10:06:05.540" v="203" actId="14100"/>
          <ac:spMkLst>
            <pc:docMk/>
            <pc:sldMk cId="1510640584" sldId="274"/>
            <ac:spMk id="155" creationId="{E71DFECA-A7B2-47F6-864A-4A6B16F59B22}"/>
          </ac:spMkLst>
        </pc:spChg>
        <pc:spChg chg="mod">
          <ac:chgData name="Jennipher Kasemire" userId="56b09d4a98eab2e1" providerId="LiveId" clId="{E4329CEA-9D9F-4F83-9E18-BC1B1CF272DF}" dt="2021-05-19T10:06:05.540" v="203" actId="14100"/>
          <ac:spMkLst>
            <pc:docMk/>
            <pc:sldMk cId="1510640584" sldId="274"/>
            <ac:spMk id="156" creationId="{AEA1B327-C25D-4643-AE55-7D7A79299031}"/>
          </ac:spMkLst>
        </pc:spChg>
        <pc:spChg chg="mod">
          <ac:chgData name="Jennipher Kasemire" userId="56b09d4a98eab2e1" providerId="LiveId" clId="{E4329CEA-9D9F-4F83-9E18-BC1B1CF272DF}" dt="2021-05-19T10:06:05.540" v="203" actId="14100"/>
          <ac:spMkLst>
            <pc:docMk/>
            <pc:sldMk cId="1510640584" sldId="274"/>
            <ac:spMk id="157" creationId="{705CE452-958C-41D9-A3A3-1CCFB38FC5D9}"/>
          </ac:spMkLst>
        </pc:spChg>
        <pc:spChg chg="mod">
          <ac:chgData name="Jennipher Kasemire" userId="56b09d4a98eab2e1" providerId="LiveId" clId="{E4329CEA-9D9F-4F83-9E18-BC1B1CF272DF}" dt="2021-05-19T10:06:05.540" v="203" actId="14100"/>
          <ac:spMkLst>
            <pc:docMk/>
            <pc:sldMk cId="1510640584" sldId="274"/>
            <ac:spMk id="158" creationId="{81D77E4D-8CB9-4140-9EB0-F069BD9BBFE9}"/>
          </ac:spMkLst>
        </pc:spChg>
        <pc:spChg chg="mod">
          <ac:chgData name="Jennipher Kasemire" userId="56b09d4a98eab2e1" providerId="LiveId" clId="{E4329CEA-9D9F-4F83-9E18-BC1B1CF272DF}" dt="2021-05-19T10:06:05.540" v="203" actId="14100"/>
          <ac:spMkLst>
            <pc:docMk/>
            <pc:sldMk cId="1510640584" sldId="274"/>
            <ac:spMk id="159" creationId="{A4329F6E-23BD-4525-B006-05A8DB591C57}"/>
          </ac:spMkLst>
        </pc:spChg>
        <pc:spChg chg="mod">
          <ac:chgData name="Jennipher Kasemire" userId="56b09d4a98eab2e1" providerId="LiveId" clId="{E4329CEA-9D9F-4F83-9E18-BC1B1CF272DF}" dt="2021-05-19T10:06:05.540" v="203" actId="14100"/>
          <ac:spMkLst>
            <pc:docMk/>
            <pc:sldMk cId="1510640584" sldId="274"/>
            <ac:spMk id="160" creationId="{6C1CDCB2-AC78-4202-9AEC-D4EFEA34E866}"/>
          </ac:spMkLst>
        </pc:spChg>
        <pc:spChg chg="mod">
          <ac:chgData name="Jennipher Kasemire" userId="56b09d4a98eab2e1" providerId="LiveId" clId="{E4329CEA-9D9F-4F83-9E18-BC1B1CF272DF}" dt="2021-05-19T10:06:05.540" v="203" actId="14100"/>
          <ac:spMkLst>
            <pc:docMk/>
            <pc:sldMk cId="1510640584" sldId="274"/>
            <ac:spMk id="161" creationId="{A00C1D2E-F616-47BB-B4F1-7CAF0CBB0591}"/>
          </ac:spMkLst>
        </pc:spChg>
        <pc:spChg chg="mod">
          <ac:chgData name="Jennipher Kasemire" userId="56b09d4a98eab2e1" providerId="LiveId" clId="{E4329CEA-9D9F-4F83-9E18-BC1B1CF272DF}" dt="2021-05-19T10:06:05.540" v="203" actId="14100"/>
          <ac:spMkLst>
            <pc:docMk/>
            <pc:sldMk cId="1510640584" sldId="274"/>
            <ac:spMk id="162" creationId="{697EAED3-C41C-4A61-933A-E1561CBEBDD6}"/>
          </ac:spMkLst>
        </pc:spChg>
        <pc:spChg chg="del mod">
          <ac:chgData name="Jennipher Kasemire" userId="56b09d4a98eab2e1" providerId="LiveId" clId="{E4329CEA-9D9F-4F83-9E18-BC1B1CF272DF}" dt="2021-05-19T10:06:09.314" v="206" actId="478"/>
          <ac:spMkLst>
            <pc:docMk/>
            <pc:sldMk cId="1510640584" sldId="274"/>
            <ac:spMk id="163" creationId="{9A254DE9-97CA-44C9-A491-B8D134E3627F}"/>
          </ac:spMkLst>
        </pc:spChg>
        <pc:spChg chg="del mod">
          <ac:chgData name="Jennipher Kasemire" userId="56b09d4a98eab2e1" providerId="LiveId" clId="{E4329CEA-9D9F-4F83-9E18-BC1B1CF272DF}" dt="2021-05-19T10:06:13.705" v="208" actId="478"/>
          <ac:spMkLst>
            <pc:docMk/>
            <pc:sldMk cId="1510640584" sldId="274"/>
            <ac:spMk id="164" creationId="{D8FA849A-F78C-4CB5-AF83-DB2B6DE7A67A}"/>
          </ac:spMkLst>
        </pc:spChg>
        <pc:spChg chg="mod">
          <ac:chgData name="Jennipher Kasemire" userId="56b09d4a98eab2e1" providerId="LiveId" clId="{E4329CEA-9D9F-4F83-9E18-BC1B1CF272DF}" dt="2021-05-19T10:14:35.050" v="370" actId="1076"/>
          <ac:spMkLst>
            <pc:docMk/>
            <pc:sldMk cId="1510640584" sldId="274"/>
            <ac:spMk id="196" creationId="{9F837505-F58C-430A-9373-2F8E4B18E6E4}"/>
          </ac:spMkLst>
        </pc:spChg>
        <pc:spChg chg="mod">
          <ac:chgData name="Jennipher Kasemire" userId="56b09d4a98eab2e1" providerId="LiveId" clId="{E4329CEA-9D9F-4F83-9E18-BC1B1CF272DF}" dt="2021-05-19T10:14:35.050" v="370" actId="1076"/>
          <ac:spMkLst>
            <pc:docMk/>
            <pc:sldMk cId="1510640584" sldId="274"/>
            <ac:spMk id="197" creationId="{2DC673B3-9598-40CF-9563-7116FF8E1C4E}"/>
          </ac:spMkLst>
        </pc:spChg>
        <pc:spChg chg="mod">
          <ac:chgData name="Jennipher Kasemire" userId="56b09d4a98eab2e1" providerId="LiveId" clId="{E4329CEA-9D9F-4F83-9E18-BC1B1CF272DF}" dt="2021-05-19T10:14:35.050" v="370" actId="1076"/>
          <ac:spMkLst>
            <pc:docMk/>
            <pc:sldMk cId="1510640584" sldId="274"/>
            <ac:spMk id="198" creationId="{64ED6B7C-5205-4F5A-94CF-B178038719EF}"/>
          </ac:spMkLst>
        </pc:spChg>
        <pc:spChg chg="mod">
          <ac:chgData name="Jennipher Kasemire" userId="56b09d4a98eab2e1" providerId="LiveId" clId="{E4329CEA-9D9F-4F83-9E18-BC1B1CF272DF}" dt="2021-05-19T10:14:35.050" v="370" actId="1076"/>
          <ac:spMkLst>
            <pc:docMk/>
            <pc:sldMk cId="1510640584" sldId="274"/>
            <ac:spMk id="199" creationId="{502E8264-1E78-402C-8062-41904FCF686D}"/>
          </ac:spMkLst>
        </pc:spChg>
        <pc:spChg chg="mod">
          <ac:chgData name="Jennipher Kasemire" userId="56b09d4a98eab2e1" providerId="LiveId" clId="{E4329CEA-9D9F-4F83-9E18-BC1B1CF272DF}" dt="2021-05-19T10:14:35.050" v="370" actId="1076"/>
          <ac:spMkLst>
            <pc:docMk/>
            <pc:sldMk cId="1510640584" sldId="274"/>
            <ac:spMk id="200" creationId="{647CC5EE-ED70-4B94-9CC8-79E89A435563}"/>
          </ac:spMkLst>
        </pc:spChg>
        <pc:spChg chg="mod">
          <ac:chgData name="Jennipher Kasemire" userId="56b09d4a98eab2e1" providerId="LiveId" clId="{E4329CEA-9D9F-4F83-9E18-BC1B1CF272DF}" dt="2021-05-19T10:14:35.050" v="370" actId="1076"/>
          <ac:spMkLst>
            <pc:docMk/>
            <pc:sldMk cId="1510640584" sldId="274"/>
            <ac:spMk id="201" creationId="{5DCFFD9E-33C1-45DE-88EB-C3794A3154A4}"/>
          </ac:spMkLst>
        </pc:spChg>
        <pc:spChg chg="mod">
          <ac:chgData name="Jennipher Kasemire" userId="56b09d4a98eab2e1" providerId="LiveId" clId="{E4329CEA-9D9F-4F83-9E18-BC1B1CF272DF}" dt="2021-05-19T10:14:35.050" v="370" actId="1076"/>
          <ac:spMkLst>
            <pc:docMk/>
            <pc:sldMk cId="1510640584" sldId="274"/>
            <ac:spMk id="202" creationId="{8D7DE8EB-EA55-4012-A945-DAAAF31F6512}"/>
          </ac:spMkLst>
        </pc:spChg>
        <pc:spChg chg="mod">
          <ac:chgData name="Jennipher Kasemire" userId="56b09d4a98eab2e1" providerId="LiveId" clId="{E4329CEA-9D9F-4F83-9E18-BC1B1CF272DF}" dt="2021-05-19T10:14:35.050" v="370" actId="1076"/>
          <ac:spMkLst>
            <pc:docMk/>
            <pc:sldMk cId="1510640584" sldId="274"/>
            <ac:spMk id="203" creationId="{807B0D91-E3FA-4C4E-BE44-BAF1A31F7091}"/>
          </ac:spMkLst>
        </pc:spChg>
        <pc:spChg chg="mod">
          <ac:chgData name="Jennipher Kasemire" userId="56b09d4a98eab2e1" providerId="LiveId" clId="{E4329CEA-9D9F-4F83-9E18-BC1B1CF272DF}" dt="2021-05-19T10:14:35.050" v="370" actId="1076"/>
          <ac:spMkLst>
            <pc:docMk/>
            <pc:sldMk cId="1510640584" sldId="274"/>
            <ac:spMk id="204" creationId="{17C8CF70-D7A5-489B-9E49-4849C38647B5}"/>
          </ac:spMkLst>
        </pc:spChg>
        <pc:grpChg chg="del mod">
          <ac:chgData name="Jennipher Kasemire" userId="56b09d4a98eab2e1" providerId="LiveId" clId="{E4329CEA-9D9F-4F83-9E18-BC1B1CF272DF}" dt="2021-05-19T10:06:05.796" v="204" actId="478"/>
          <ac:grpSpMkLst>
            <pc:docMk/>
            <pc:sldMk cId="1510640584" sldId="274"/>
            <ac:grpSpMk id="123" creationId="{DD940FEB-1A4B-411C-B871-96146C6667B5}"/>
          </ac:grpSpMkLst>
        </pc:grpChg>
        <pc:grpChg chg="mod">
          <ac:chgData name="Jennipher Kasemire" userId="56b09d4a98eab2e1" providerId="LiveId" clId="{E4329CEA-9D9F-4F83-9E18-BC1B1CF272DF}" dt="2021-05-19T10:06:05.540" v="203" actId="14100"/>
          <ac:grpSpMkLst>
            <pc:docMk/>
            <pc:sldMk cId="1510640584" sldId="274"/>
            <ac:grpSpMk id="150" creationId="{83D9F53E-E0B0-4B5F-94F2-32019F7FBFD8}"/>
          </ac:grpSpMkLst>
        </pc:grpChg>
        <pc:grpChg chg="mod">
          <ac:chgData name="Jennipher Kasemire" userId="56b09d4a98eab2e1" providerId="LiveId" clId="{E4329CEA-9D9F-4F83-9E18-BC1B1CF272DF}" dt="2021-05-19T10:06:05.540" v="203" actId="14100"/>
          <ac:grpSpMkLst>
            <pc:docMk/>
            <pc:sldMk cId="1510640584" sldId="274"/>
            <ac:grpSpMk id="152" creationId="{A386B112-9F22-4E69-8618-44A919C3EF11}"/>
          </ac:grpSpMkLst>
        </pc:grpChg>
        <pc:grpChg chg="del mod">
          <ac:chgData name="Jennipher Kasemire" userId="56b09d4a98eab2e1" providerId="LiveId" clId="{E4329CEA-9D9F-4F83-9E18-BC1B1CF272DF}" dt="2021-05-19T10:12:32.602" v="288" actId="478"/>
          <ac:grpSpMkLst>
            <pc:docMk/>
            <pc:sldMk cId="1510640584" sldId="274"/>
            <ac:grpSpMk id="179" creationId="{32BD925E-0CE8-4479-AE6E-09E372CA2F19}"/>
          </ac:grpSpMkLst>
        </pc:grpChg>
        <pc:grpChg chg="del mod">
          <ac:chgData name="Jennipher Kasemire" userId="56b09d4a98eab2e1" providerId="LiveId" clId="{E4329CEA-9D9F-4F83-9E18-BC1B1CF272DF}" dt="2021-05-19T10:14:35.481" v="371" actId="478"/>
          <ac:grpSpMkLst>
            <pc:docMk/>
            <pc:sldMk cId="1510640584" sldId="274"/>
            <ac:grpSpMk id="195" creationId="{4FB97BD3-49D0-466F-B87A-29A1676F7288}"/>
          </ac:grpSpMkLst>
        </pc:grpChg>
        <pc:picChg chg="add del mod">
          <ac:chgData name="Jennipher Kasemire" userId="56b09d4a98eab2e1" providerId="LiveId" clId="{E4329CEA-9D9F-4F83-9E18-BC1B1CF272DF}" dt="2021-05-21T09:24:08.978" v="3498"/>
          <ac:picMkLst>
            <pc:docMk/>
            <pc:sldMk cId="1510640584" sldId="274"/>
            <ac:picMk id="2" creationId="{76F6FDC9-459E-438E-8E3C-D63B696C3B9A}"/>
          </ac:picMkLst>
        </pc:picChg>
        <pc:picChg chg="add del mod">
          <ac:chgData name="Jennipher Kasemire" userId="56b09d4a98eab2e1" providerId="LiveId" clId="{E4329CEA-9D9F-4F83-9E18-BC1B1CF272DF}" dt="2021-05-21T09:25:17.940" v="3510"/>
          <ac:picMkLst>
            <pc:docMk/>
            <pc:sldMk cId="1510640584" sldId="274"/>
            <ac:picMk id="3" creationId="{0D538E52-B2C3-4FD7-9A81-04171DA85244}"/>
          </ac:picMkLst>
        </pc:picChg>
        <pc:picChg chg="add mod">
          <ac:chgData name="Jennipher Kasemire" userId="56b09d4a98eab2e1" providerId="LiveId" clId="{E4329CEA-9D9F-4F83-9E18-BC1B1CF272DF}" dt="2021-05-19T10:06:57.177" v="214" actId="1076"/>
          <ac:picMkLst>
            <pc:docMk/>
            <pc:sldMk cId="1510640584" sldId="274"/>
            <ac:picMk id="4" creationId="{B95F0943-4300-4315-8D48-89684B4F111B}"/>
          </ac:picMkLst>
        </pc:picChg>
        <pc:picChg chg="add mod">
          <ac:chgData name="Jennipher Kasemire" userId="56b09d4a98eab2e1" providerId="LiveId" clId="{E4329CEA-9D9F-4F83-9E18-BC1B1CF272DF}" dt="2021-05-21T09:26:04.433" v="3521" actId="1076"/>
          <ac:picMkLst>
            <pc:docMk/>
            <pc:sldMk cId="1510640584" sldId="274"/>
            <ac:picMk id="5" creationId="{A3ECA2C3-2768-455C-A4E3-25B43C24ED5E}"/>
          </ac:picMkLst>
        </pc:picChg>
        <pc:picChg chg="add mod">
          <ac:chgData name="Jennipher Kasemire" userId="56b09d4a98eab2e1" providerId="LiveId" clId="{E4329CEA-9D9F-4F83-9E18-BC1B1CF272DF}" dt="2021-05-19T10:09:39.417" v="286" actId="1076"/>
          <ac:picMkLst>
            <pc:docMk/>
            <pc:sldMk cId="1510640584" sldId="274"/>
            <ac:picMk id="6" creationId="{3E6CCF02-97CE-43DF-A3C7-9461C85BC6F8}"/>
          </ac:picMkLst>
        </pc:picChg>
        <pc:picChg chg="add del mod">
          <ac:chgData name="Jennipher Kasemire" userId="56b09d4a98eab2e1" providerId="LiveId" clId="{E4329CEA-9D9F-4F83-9E18-BC1B1CF272DF}" dt="2021-05-19T10:12:53.837" v="292" actId="478"/>
          <ac:picMkLst>
            <pc:docMk/>
            <pc:sldMk cId="1510640584" sldId="274"/>
            <ac:picMk id="7" creationId="{1C920B46-9670-4932-8B04-CA4A148B3E36}"/>
          </ac:picMkLst>
        </pc:picChg>
        <pc:picChg chg="add del mod">
          <ac:chgData name="Jennipher Kasemire" userId="56b09d4a98eab2e1" providerId="LiveId" clId="{E4329CEA-9D9F-4F83-9E18-BC1B1CF272DF}" dt="2021-05-19T11:29:05.605" v="1135" actId="478"/>
          <ac:picMkLst>
            <pc:docMk/>
            <pc:sldMk cId="1510640584" sldId="274"/>
            <ac:picMk id="8" creationId="{2581C80B-8313-40F4-B1C3-45BEF4412E20}"/>
          </ac:picMkLst>
        </pc:picChg>
        <pc:picChg chg="add del mod">
          <ac:chgData name="Jennipher Kasemire" userId="56b09d4a98eab2e1" providerId="LiveId" clId="{E4329CEA-9D9F-4F83-9E18-BC1B1CF272DF}" dt="2021-05-21T09:25:46.813" v="3517" actId="478"/>
          <ac:picMkLst>
            <pc:docMk/>
            <pc:sldMk cId="1510640584" sldId="274"/>
            <ac:picMk id="9" creationId="{E3F09D40-C977-4426-A190-DACFDA4AE4AA}"/>
          </ac:picMkLst>
        </pc:picChg>
      </pc:sldChg>
      <pc:sldChg chg="add del">
        <pc:chgData name="Jennipher Kasemire" userId="56b09d4a98eab2e1" providerId="LiveId" clId="{E4329CEA-9D9F-4F83-9E18-BC1B1CF272DF}" dt="2021-05-21T08:42:25.261" v="3325" actId="2696"/>
        <pc:sldMkLst>
          <pc:docMk/>
          <pc:sldMk cId="2264189504" sldId="275"/>
        </pc:sldMkLst>
      </pc:sldChg>
      <pc:sldChg chg="addSp delSp modSp add mod ord">
        <pc:chgData name="Jennipher Kasemire" userId="56b09d4a98eab2e1" providerId="LiveId" clId="{E4329CEA-9D9F-4F83-9E18-BC1B1CF272DF}" dt="2021-05-21T10:18:02.598" v="3565" actId="478"/>
        <pc:sldMkLst>
          <pc:docMk/>
          <pc:sldMk cId="2799675153" sldId="275"/>
        </pc:sldMkLst>
        <pc:spChg chg="del mod">
          <ac:chgData name="Jennipher Kasemire" userId="56b09d4a98eab2e1" providerId="LiveId" clId="{E4329CEA-9D9F-4F83-9E18-BC1B1CF272DF}" dt="2021-05-21T10:17:56.471" v="3562" actId="478"/>
          <ac:spMkLst>
            <pc:docMk/>
            <pc:sldMk cId="2799675153" sldId="275"/>
            <ac:spMk id="2" creationId="{00000000-0000-0000-0000-000000000000}"/>
          </ac:spMkLst>
        </pc:spChg>
        <pc:spChg chg="add del mod">
          <ac:chgData name="Jennipher Kasemire" userId="56b09d4a98eab2e1" providerId="LiveId" clId="{E4329CEA-9D9F-4F83-9E18-BC1B1CF272DF}" dt="2021-05-21T10:18:02.598" v="3565" actId="478"/>
          <ac:spMkLst>
            <pc:docMk/>
            <pc:sldMk cId="2799675153" sldId="275"/>
            <ac:spMk id="9" creationId="{ADC221F0-A4D7-46E6-B124-46242FE0D688}"/>
          </ac:spMkLst>
        </pc:spChg>
        <pc:picChg chg="del">
          <ac:chgData name="Jennipher Kasemire" userId="56b09d4a98eab2e1" providerId="LiveId" clId="{E4329CEA-9D9F-4F83-9E18-BC1B1CF272DF}" dt="2021-05-21T09:50:08.180" v="3530" actId="478"/>
          <ac:picMkLst>
            <pc:docMk/>
            <pc:sldMk cId="2799675153" sldId="275"/>
            <ac:picMk id="3" creationId="{337B3C8C-27A5-481B-9B90-F42EB912E655}"/>
          </ac:picMkLst>
        </pc:picChg>
        <pc:picChg chg="add del mod">
          <ac:chgData name="Jennipher Kasemire" userId="56b09d4a98eab2e1" providerId="LiveId" clId="{E4329CEA-9D9F-4F83-9E18-BC1B1CF272DF}" dt="2021-05-21T09:51:53.976" v="3534" actId="478"/>
          <ac:picMkLst>
            <pc:docMk/>
            <pc:sldMk cId="2799675153" sldId="275"/>
            <ac:picMk id="5" creationId="{5420F2EC-02F8-43E3-AEDE-1F43CE29E536}"/>
          </ac:picMkLst>
        </pc:picChg>
        <pc:picChg chg="add mod">
          <ac:chgData name="Jennipher Kasemire" userId="56b09d4a98eab2e1" providerId="LiveId" clId="{E4329CEA-9D9F-4F83-9E18-BC1B1CF272DF}" dt="2021-05-21T09:52:06.316" v="3538" actId="1076"/>
          <ac:picMkLst>
            <pc:docMk/>
            <pc:sldMk cId="2799675153" sldId="275"/>
            <ac:picMk id="7" creationId="{40D9262B-89A6-405B-AE1C-AE056C38C928}"/>
          </ac:picMkLst>
        </pc:picChg>
      </pc:sldChg>
      <pc:sldChg chg="addSp delSp modSp add del mod ord">
        <pc:chgData name="Jennipher Kasemire" userId="56b09d4a98eab2e1" providerId="LiveId" clId="{E4329CEA-9D9F-4F83-9E18-BC1B1CF272DF}" dt="2021-05-21T07:53:05.818" v="2952" actId="2696"/>
        <pc:sldMkLst>
          <pc:docMk/>
          <pc:sldMk cId="1875891091" sldId="276"/>
        </pc:sldMkLst>
        <pc:spChg chg="del mod">
          <ac:chgData name="Jennipher Kasemire" userId="56b09d4a98eab2e1" providerId="LiveId" clId="{E4329CEA-9D9F-4F83-9E18-BC1B1CF272DF}" dt="2021-05-20T08:04:47.089" v="2657" actId="478"/>
          <ac:spMkLst>
            <pc:docMk/>
            <pc:sldMk cId="1875891091" sldId="276"/>
            <ac:spMk id="7" creationId="{7235DBE7-9C8E-4A39-B93C-90B4970974DE}"/>
          </ac:spMkLst>
        </pc:spChg>
        <pc:spChg chg="mod">
          <ac:chgData name="Jennipher Kasemire" userId="56b09d4a98eab2e1" providerId="LiveId" clId="{E4329CEA-9D9F-4F83-9E18-BC1B1CF272DF}" dt="2021-05-21T00:27:26.744" v="2932" actId="20577"/>
          <ac:spMkLst>
            <pc:docMk/>
            <pc:sldMk cId="1875891091" sldId="276"/>
            <ac:spMk id="17" creationId="{F4A23E82-4ADA-4290-A732-46C59CED37BE}"/>
          </ac:spMkLst>
        </pc:spChg>
        <pc:spChg chg="mod">
          <ac:chgData name="Jennipher Kasemire" userId="56b09d4a98eab2e1" providerId="LiveId" clId="{E4329CEA-9D9F-4F83-9E18-BC1B1CF272DF}" dt="2021-05-19T16:03:14.115" v="2348" actId="14100"/>
          <ac:spMkLst>
            <pc:docMk/>
            <pc:sldMk cId="1875891091" sldId="276"/>
            <ac:spMk id="25" creationId="{814E8360-63F3-4F18-817E-6FBC4551EF0D}"/>
          </ac:spMkLst>
        </pc:spChg>
        <pc:spChg chg="mod">
          <ac:chgData name="Jennipher Kasemire" userId="56b09d4a98eab2e1" providerId="LiveId" clId="{E4329CEA-9D9F-4F83-9E18-BC1B1CF272DF}" dt="2021-05-19T16:02:41.754" v="2311" actId="1076"/>
          <ac:spMkLst>
            <pc:docMk/>
            <pc:sldMk cId="1875891091" sldId="276"/>
            <ac:spMk id="122" creationId="{26519E81-C48F-4DC1-8447-5AA3137BE5EE}"/>
          </ac:spMkLst>
        </pc:spChg>
        <pc:picChg chg="add mod">
          <ac:chgData name="Jennipher Kasemire" userId="56b09d4a98eab2e1" providerId="LiveId" clId="{E4329CEA-9D9F-4F83-9E18-BC1B1CF272DF}" dt="2021-05-20T08:05:18.921" v="2678" actId="14100"/>
          <ac:picMkLst>
            <pc:docMk/>
            <pc:sldMk cId="1875891091" sldId="276"/>
            <ac:picMk id="3" creationId="{778BF840-3F30-4AC6-ADAB-CB18FCEF0199}"/>
          </ac:picMkLst>
        </pc:picChg>
        <pc:picChg chg="add mod">
          <ac:chgData name="Jennipher Kasemire" userId="56b09d4a98eab2e1" providerId="LiveId" clId="{E4329CEA-9D9F-4F83-9E18-BC1B1CF272DF}" dt="2021-05-20T22:33:46.461" v="2848" actId="1076"/>
          <ac:picMkLst>
            <pc:docMk/>
            <pc:sldMk cId="1875891091" sldId="276"/>
            <ac:picMk id="4" creationId="{51B71187-C759-4B06-A6D6-6662286E37E9}"/>
          </ac:picMkLst>
        </pc:picChg>
      </pc:sldChg>
      <pc:sldChg chg="new del">
        <pc:chgData name="Jennipher Kasemire" userId="56b09d4a98eab2e1" providerId="LiveId" clId="{E4329CEA-9D9F-4F83-9E18-BC1B1CF272DF}" dt="2021-05-19T10:51:49.714" v="994" actId="47"/>
        <pc:sldMkLst>
          <pc:docMk/>
          <pc:sldMk cId="2720043579" sldId="276"/>
        </pc:sldMkLst>
      </pc:sldChg>
      <pc:sldChg chg="new del">
        <pc:chgData name="Jennipher Kasemire" userId="56b09d4a98eab2e1" providerId="LiveId" clId="{E4329CEA-9D9F-4F83-9E18-BC1B1CF272DF}" dt="2021-05-19T10:51:45.544" v="993" actId="47"/>
        <pc:sldMkLst>
          <pc:docMk/>
          <pc:sldMk cId="354842142" sldId="277"/>
        </pc:sldMkLst>
      </pc:sldChg>
      <pc:sldChg chg="addSp delSp modSp add del mod">
        <pc:chgData name="Jennipher Kasemire" userId="56b09d4a98eab2e1" providerId="LiveId" clId="{E4329CEA-9D9F-4F83-9E18-BC1B1CF272DF}" dt="2021-05-21T08:21:47.434" v="2973" actId="2696"/>
        <pc:sldMkLst>
          <pc:docMk/>
          <pc:sldMk cId="2238446450" sldId="277"/>
        </pc:sldMkLst>
        <pc:spChg chg="del mod">
          <ac:chgData name="Jennipher Kasemire" userId="56b09d4a98eab2e1" providerId="LiveId" clId="{E4329CEA-9D9F-4F83-9E18-BC1B1CF272DF}" dt="2021-05-20T08:06:18.837" v="2684" actId="478"/>
          <ac:spMkLst>
            <pc:docMk/>
            <pc:sldMk cId="2238446450" sldId="277"/>
            <ac:spMk id="41" creationId="{00000000-0000-0000-0000-000000000000}"/>
          </ac:spMkLst>
        </pc:spChg>
        <pc:spChg chg="mod">
          <ac:chgData name="Jennipher Kasemire" userId="56b09d4a98eab2e1" providerId="LiveId" clId="{E4329CEA-9D9F-4F83-9E18-BC1B1CF272DF}" dt="2021-05-20T08:06:27.146" v="2686" actId="1076"/>
          <ac:spMkLst>
            <pc:docMk/>
            <pc:sldMk cId="2238446450" sldId="277"/>
            <ac:spMk id="48" creationId="{00000000-0000-0000-0000-000000000000}"/>
          </ac:spMkLst>
        </pc:spChg>
        <pc:spChg chg="del">
          <ac:chgData name="Jennipher Kasemire" userId="56b09d4a98eab2e1" providerId="LiveId" clId="{E4329CEA-9D9F-4F83-9E18-BC1B1CF272DF}" dt="2021-05-20T08:06:14.417" v="2681" actId="478"/>
          <ac:spMkLst>
            <pc:docMk/>
            <pc:sldMk cId="2238446450" sldId="277"/>
            <ac:spMk id="53" creationId="{00000000-0000-0000-0000-000000000000}"/>
          </ac:spMkLst>
        </pc:spChg>
        <pc:spChg chg="del">
          <ac:chgData name="Jennipher Kasemire" userId="56b09d4a98eab2e1" providerId="LiveId" clId="{E4329CEA-9D9F-4F83-9E18-BC1B1CF272DF}" dt="2021-05-20T08:06:16.490" v="2682" actId="478"/>
          <ac:spMkLst>
            <pc:docMk/>
            <pc:sldMk cId="2238446450" sldId="277"/>
            <ac:spMk id="56" creationId="{00000000-0000-0000-0000-000000000000}"/>
          </ac:spMkLst>
        </pc:spChg>
        <pc:spChg chg="del">
          <ac:chgData name="Jennipher Kasemire" userId="56b09d4a98eab2e1" providerId="LiveId" clId="{E4329CEA-9D9F-4F83-9E18-BC1B1CF272DF}" dt="2021-05-20T08:06:11.289" v="2680" actId="478"/>
          <ac:spMkLst>
            <pc:docMk/>
            <pc:sldMk cId="2238446450" sldId="277"/>
            <ac:spMk id="66" creationId="{00000000-0000-0000-0000-000000000000}"/>
          </ac:spMkLst>
        </pc:spChg>
        <pc:picChg chg="add mod">
          <ac:chgData name="Jennipher Kasemire" userId="56b09d4a98eab2e1" providerId="LiveId" clId="{E4329CEA-9D9F-4F83-9E18-BC1B1CF272DF}" dt="2021-05-20T08:06:32.605" v="2687" actId="1076"/>
          <ac:picMkLst>
            <pc:docMk/>
            <pc:sldMk cId="2238446450" sldId="277"/>
            <ac:picMk id="3" creationId="{17FDDA35-4230-468E-AAD5-D8C3606C87C6}"/>
          </ac:picMkLst>
        </pc:picChg>
        <pc:picChg chg="del">
          <ac:chgData name="Jennipher Kasemire" userId="56b09d4a98eab2e1" providerId="LiveId" clId="{E4329CEA-9D9F-4F83-9E18-BC1B1CF272DF}" dt="2021-05-19T15:46:41.744" v="2178" actId="478"/>
          <ac:picMkLst>
            <pc:docMk/>
            <pc:sldMk cId="2238446450" sldId="277"/>
            <ac:picMk id="5" creationId="{FD8082AA-0AED-4B1B-ABE2-EB4B5C8CCA0B}"/>
          </ac:picMkLst>
        </pc:picChg>
        <pc:picChg chg="del">
          <ac:chgData name="Jennipher Kasemire" userId="56b09d4a98eab2e1" providerId="LiveId" clId="{E4329CEA-9D9F-4F83-9E18-BC1B1CF272DF}" dt="2021-05-19T15:46:29.558" v="2173" actId="478"/>
          <ac:picMkLst>
            <pc:docMk/>
            <pc:sldMk cId="2238446450" sldId="277"/>
            <ac:picMk id="7" creationId="{5119DE95-3C70-403A-BDC5-9F00B9225223}"/>
          </ac:picMkLst>
        </pc:picChg>
        <pc:picChg chg="del">
          <ac:chgData name="Jennipher Kasemire" userId="56b09d4a98eab2e1" providerId="LiveId" clId="{E4329CEA-9D9F-4F83-9E18-BC1B1CF272DF}" dt="2021-05-19T15:46:45.539" v="2179" actId="478"/>
          <ac:picMkLst>
            <pc:docMk/>
            <pc:sldMk cId="2238446450" sldId="277"/>
            <ac:picMk id="9" creationId="{93205362-6B3B-4DAF-A8E9-1B1541867D49}"/>
          </ac:picMkLst>
        </pc:picChg>
        <pc:picChg chg="del mod">
          <ac:chgData name="Jennipher Kasemire" userId="56b09d4a98eab2e1" providerId="LiveId" clId="{E4329CEA-9D9F-4F83-9E18-BC1B1CF272DF}" dt="2021-05-19T15:46:31.450" v="2175" actId="478"/>
          <ac:picMkLst>
            <pc:docMk/>
            <pc:sldMk cId="2238446450" sldId="277"/>
            <ac:picMk id="15" creationId="{7D48AEC0-D8DF-47C7-889D-E61D1070C949}"/>
          </ac:picMkLst>
        </pc:picChg>
        <pc:picChg chg="del">
          <ac:chgData name="Jennipher Kasemire" userId="56b09d4a98eab2e1" providerId="LiveId" clId="{E4329CEA-9D9F-4F83-9E18-BC1B1CF272DF}" dt="2021-05-20T08:06:09.398" v="2679" actId="478"/>
          <ac:picMkLst>
            <pc:docMk/>
            <pc:sldMk cId="2238446450" sldId="277"/>
            <ac:picMk id="67" creationId="{00000000-0000-0000-0000-000000000000}"/>
          </ac:picMkLst>
        </pc:picChg>
      </pc:sldChg>
      <pc:sldChg chg="delSp modSp add del mod">
        <pc:chgData name="Jennipher Kasemire" userId="56b09d4a98eab2e1" providerId="LiveId" clId="{E4329CEA-9D9F-4F83-9E18-BC1B1CF272DF}" dt="2021-05-21T09:13:44.807" v="3458" actId="2696"/>
        <pc:sldMkLst>
          <pc:docMk/>
          <pc:sldMk cId="1211999261" sldId="278"/>
        </pc:sldMkLst>
        <pc:spChg chg="del mod">
          <ac:chgData name="Jennipher Kasemire" userId="56b09d4a98eab2e1" providerId="LiveId" clId="{E4329CEA-9D9F-4F83-9E18-BC1B1CF272DF}" dt="2021-05-20T23:21:19.506" v="2925" actId="478"/>
          <ac:spMkLst>
            <pc:docMk/>
            <pc:sldMk cId="1211999261" sldId="278"/>
            <ac:spMk id="7" creationId="{7235DBE7-9C8E-4A39-B93C-90B4970974DE}"/>
          </ac:spMkLst>
        </pc:spChg>
        <pc:spChg chg="mod">
          <ac:chgData name="Jennipher Kasemire" userId="56b09d4a98eab2e1" providerId="LiveId" clId="{E4329CEA-9D9F-4F83-9E18-BC1B1CF272DF}" dt="2021-05-20T23:20:57.801" v="2922" actId="20577"/>
          <ac:spMkLst>
            <pc:docMk/>
            <pc:sldMk cId="1211999261" sldId="278"/>
            <ac:spMk id="17" creationId="{F4A23E82-4ADA-4290-A732-46C59CED37BE}"/>
          </ac:spMkLst>
        </pc:spChg>
        <pc:spChg chg="mod">
          <ac:chgData name="Jennipher Kasemire" userId="56b09d4a98eab2e1" providerId="LiveId" clId="{E4329CEA-9D9F-4F83-9E18-BC1B1CF272DF}" dt="2021-05-20T23:20:31.630" v="2851" actId="1076"/>
          <ac:spMkLst>
            <pc:docMk/>
            <pc:sldMk cId="1211999261" sldId="278"/>
            <ac:spMk id="122" creationId="{26519E81-C48F-4DC1-8447-5AA3137BE5EE}"/>
          </ac:spMkLst>
        </pc:spChg>
      </pc:sldChg>
      <pc:sldChg chg="new del">
        <pc:chgData name="Jennipher Kasemire" userId="56b09d4a98eab2e1" providerId="LiveId" clId="{E4329CEA-9D9F-4F83-9E18-BC1B1CF272DF}" dt="2021-05-19T10:51:42.775" v="992" actId="47"/>
        <pc:sldMkLst>
          <pc:docMk/>
          <pc:sldMk cId="4268351057" sldId="278"/>
        </pc:sldMkLst>
      </pc:sldChg>
      <pc:sldChg chg="delSp modSp add del mod">
        <pc:chgData name="Jennipher Kasemire" userId="56b09d4a98eab2e1" providerId="LiveId" clId="{E4329CEA-9D9F-4F83-9E18-BC1B1CF272DF}" dt="2021-05-21T09:14:05.515" v="3459" actId="2696"/>
        <pc:sldMkLst>
          <pc:docMk/>
          <pc:sldMk cId="494081843" sldId="279"/>
        </pc:sldMkLst>
        <pc:spChg chg="del mod">
          <ac:chgData name="Jennipher Kasemire" userId="56b09d4a98eab2e1" providerId="LiveId" clId="{E4329CEA-9D9F-4F83-9E18-BC1B1CF272DF}" dt="2021-05-21T08:39:41.313" v="3274" actId="478"/>
          <ac:spMkLst>
            <pc:docMk/>
            <pc:sldMk cId="494081843" sldId="279"/>
            <ac:spMk id="7" creationId="{7235DBE7-9C8E-4A39-B93C-90B4970974DE}"/>
          </ac:spMkLst>
        </pc:spChg>
        <pc:spChg chg="mod">
          <ac:chgData name="Jennipher Kasemire" userId="56b09d4a98eab2e1" providerId="LiveId" clId="{E4329CEA-9D9F-4F83-9E18-BC1B1CF272DF}" dt="2021-05-21T08:41:13.630" v="3321" actId="20577"/>
          <ac:spMkLst>
            <pc:docMk/>
            <pc:sldMk cId="494081843" sldId="279"/>
            <ac:spMk id="17" creationId="{F4A23E82-4ADA-4290-A732-46C59CED37BE}"/>
          </ac:spMkLst>
        </pc:spChg>
        <pc:spChg chg="mod">
          <ac:chgData name="Jennipher Kasemire" userId="56b09d4a98eab2e1" providerId="LiveId" clId="{E4329CEA-9D9F-4F83-9E18-BC1B1CF272DF}" dt="2021-05-21T08:39:34.914" v="3272" actId="1076"/>
          <ac:spMkLst>
            <pc:docMk/>
            <pc:sldMk cId="494081843" sldId="279"/>
            <ac:spMk id="25" creationId="{814E8360-63F3-4F18-817E-6FBC4551EF0D}"/>
          </ac:spMkLst>
        </pc:spChg>
      </pc:sldChg>
      <pc:sldChg chg="add del">
        <pc:chgData name="Jennipher Kasemire" userId="56b09d4a98eab2e1" providerId="LiveId" clId="{E4329CEA-9D9F-4F83-9E18-BC1B1CF272DF}" dt="2021-05-21T08:21:41.403" v="2972" actId="2696"/>
        <pc:sldMkLst>
          <pc:docMk/>
          <pc:sldMk cId="2297870278" sldId="280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8F51D3-EF42-4858-9136-89E0FDB58DCD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DC6341-96D8-4271-B306-7C8DFE2C6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2089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A41179-AA9A-45A4-BD13-007488BB7615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239D4A-DD30-46B6-BCC4-431C581EE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486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dirty="0"/>
              <a:t>Final IH </a:t>
            </a:r>
            <a:r>
              <a:rPr lang="de-DE" b="1" dirty="0"/>
              <a:t>Bootcamp Project</a:t>
            </a:r>
            <a:endParaRPr lang="LID4096" b="1" dirty="0"/>
          </a:p>
          <a:p>
            <a:r>
              <a:rPr lang="de-DE" sz="9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Presentation</a:t>
            </a:r>
            <a:r>
              <a:rPr 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by Jennipher M. Kasemire</a:t>
            </a:r>
            <a:endParaRPr lang="en-US" sz="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39D4A-DD30-46B6-BCC4-431C581EE6A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303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446D3C-7248-4466-83D3-3CA300DE77F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25639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E8EE67-7A75-494E-98A3-D8E57C5B2CB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37438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39D4A-DD30-46B6-BCC4-431C581EE6A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0696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E8EE67-7A75-494E-98A3-D8E57C5B2CB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353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EA547-7BA9-4352-83BB-4AC5832B8F12}" type="datetime1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FB9FE-3431-4FCF-A82C-66C5D8D4E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029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3DCA6-86AC-4C8F-9D09-631B576980AE}" type="datetime1">
              <a:rPr lang="en-US" smtClean="0"/>
              <a:t>5/31/2021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FB9FE-3431-4FCF-A82C-66C5D8D4E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468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7BAB4-CA87-4F83-A37C-9752505D399B}" type="datetime1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FB9FE-3431-4FCF-A82C-66C5D8D4E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5164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C9209-2465-446C-B77C-4B3AADB92805}" type="datetime1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FB9FE-3431-4FCF-A82C-66C5D8D4E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0166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2BFC978-B996-459D-BCF0-F22C2E413C01}"/>
              </a:ext>
            </a:extLst>
          </p:cNvPr>
          <p:cNvGrpSpPr/>
          <p:nvPr userDrawn="1"/>
        </p:nvGrpSpPr>
        <p:grpSpPr>
          <a:xfrm>
            <a:off x="-593721" y="3690907"/>
            <a:ext cx="3604881" cy="4440403"/>
            <a:chOff x="-593721" y="3690907"/>
            <a:chExt cx="3604881" cy="4440403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A553C576-F934-4166-AB17-344413522F1F}"/>
                </a:ext>
              </a:extLst>
            </p:cNvPr>
            <p:cNvSpPr/>
            <p:nvPr/>
          </p:nvSpPr>
          <p:spPr>
            <a:xfrm rot="18900000">
              <a:off x="-593721" y="4583741"/>
              <a:ext cx="1354347" cy="1354347"/>
            </a:xfrm>
            <a:prstGeom prst="round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C5B5652C-1DC8-4D78-B762-3A80D5B57344}"/>
                </a:ext>
              </a:extLst>
            </p:cNvPr>
            <p:cNvSpPr/>
            <p:nvPr/>
          </p:nvSpPr>
          <p:spPr>
            <a:xfrm rot="18900000">
              <a:off x="-593720" y="6369410"/>
              <a:ext cx="1354347" cy="1354347"/>
            </a:xfrm>
            <a:prstGeom prst="round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EDA7A6C2-4EEE-4AC8-9A1B-741C1DE2E446}"/>
                </a:ext>
              </a:extLst>
            </p:cNvPr>
            <p:cNvSpPr/>
            <p:nvPr/>
          </p:nvSpPr>
          <p:spPr>
            <a:xfrm rot="18900000">
              <a:off x="531546" y="3690907"/>
              <a:ext cx="1354347" cy="1354347"/>
            </a:xfrm>
            <a:prstGeom prst="round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0BE8859B-D620-4D3F-88BD-169E8E728135}"/>
                </a:ext>
              </a:extLst>
            </p:cNvPr>
            <p:cNvSpPr/>
            <p:nvPr/>
          </p:nvSpPr>
          <p:spPr>
            <a:xfrm rot="18900000">
              <a:off x="531547" y="5476576"/>
              <a:ext cx="1354347" cy="1354347"/>
            </a:xfrm>
            <a:prstGeom prst="roundRect">
              <a:avLst/>
            </a:prstGeom>
            <a:noFill/>
            <a:ln>
              <a:solidFill>
                <a:srgbClr val="1AA3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A08C0260-EDCE-41B7-A5E8-932C42F5D4ED}"/>
                </a:ext>
              </a:extLst>
            </p:cNvPr>
            <p:cNvSpPr/>
            <p:nvPr/>
          </p:nvSpPr>
          <p:spPr>
            <a:xfrm rot="18900000">
              <a:off x="1656812" y="4583741"/>
              <a:ext cx="1354347" cy="1354347"/>
            </a:xfrm>
            <a:prstGeom prst="round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E6FAD573-7540-407E-A530-DB6CA6A80BDC}"/>
                </a:ext>
              </a:extLst>
            </p:cNvPr>
            <p:cNvSpPr/>
            <p:nvPr/>
          </p:nvSpPr>
          <p:spPr>
            <a:xfrm rot="18900000">
              <a:off x="1656813" y="6369410"/>
              <a:ext cx="1354347" cy="1354347"/>
            </a:xfrm>
            <a:prstGeom prst="round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BC9E3436-BF30-4145-A538-A38F2EF9D385}"/>
                </a:ext>
              </a:extLst>
            </p:cNvPr>
            <p:cNvSpPr/>
            <p:nvPr/>
          </p:nvSpPr>
          <p:spPr>
            <a:xfrm rot="18900000">
              <a:off x="123991" y="5961858"/>
              <a:ext cx="2169452" cy="2169452"/>
            </a:xfrm>
            <a:prstGeom prst="roundRect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F9B11AE-6FB6-4B87-8E89-E1D065DB0E34}"/>
              </a:ext>
            </a:extLst>
          </p:cNvPr>
          <p:cNvSpPr/>
          <p:nvPr userDrawn="1"/>
        </p:nvSpPr>
        <p:spPr>
          <a:xfrm>
            <a:off x="0" y="3429000"/>
            <a:ext cx="4432300" cy="3429000"/>
          </a:xfrm>
          <a:prstGeom prst="rect">
            <a:avLst/>
          </a:prstGeom>
          <a:solidFill>
            <a:schemeClr val="bg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437C02-0FE9-4694-A7B5-DAA2E7F92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9808C-87D5-4F57-98B8-082789F3B023}" type="datetime1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259E44-CD78-4CC7-8AA4-C4FF8D368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53EE96-960C-45FC-BB52-209ED2441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DEBBE-1EFA-4D2E-88F5-083B206EF4A4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D2EF540-DE6E-4F6A-A782-50F96103DA3E}"/>
              </a:ext>
            </a:extLst>
          </p:cNvPr>
          <p:cNvSpPr/>
          <p:nvPr userDrawn="1"/>
        </p:nvSpPr>
        <p:spPr>
          <a:xfrm>
            <a:off x="11747500" y="366740"/>
            <a:ext cx="444500" cy="444500"/>
          </a:xfrm>
          <a:prstGeom prst="rect">
            <a:avLst/>
          </a:prstGeom>
          <a:solidFill>
            <a:srgbClr val="F6AF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934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403225"/>
            <a:ext cx="10896600" cy="854075"/>
          </a:xfrm>
        </p:spPr>
        <p:txBody>
          <a:bodyPr>
            <a:normAutofit/>
          </a:bodyPr>
          <a:lstStyle>
            <a:lvl1pPr algn="ctr">
              <a:defRPr sz="3600">
                <a:latin typeface="Franklin Gothic Demi" panose="020B0703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663700"/>
            <a:ext cx="10896600" cy="451326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7700" y="6356350"/>
            <a:ext cx="2933700" cy="365125"/>
          </a:xfrm>
        </p:spPr>
        <p:txBody>
          <a:bodyPr/>
          <a:lstStyle/>
          <a:p>
            <a:fld id="{1CD565BB-5412-495C-BB9F-9D777DA9FB7E}" type="datetime1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20003" y="6356350"/>
            <a:ext cx="424295" cy="365125"/>
          </a:xfrm>
        </p:spPr>
        <p:txBody>
          <a:bodyPr/>
          <a:lstStyle>
            <a:lvl1pPr algn="ctr">
              <a:defRPr/>
            </a:lvl1pPr>
          </a:lstStyle>
          <a:p>
            <a:fld id="{5C0FB9FE-3431-4FCF-A82C-66C5D8D4E4B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ound Same Side Corner Rectangle 7"/>
          <p:cNvSpPr/>
          <p:nvPr userDrawn="1"/>
        </p:nvSpPr>
        <p:spPr>
          <a:xfrm>
            <a:off x="11052998" y="6721475"/>
            <a:ext cx="558305" cy="136525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C04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/>
          </a:p>
        </p:txBody>
      </p:sp>
    </p:spTree>
    <p:extLst>
      <p:ext uri="{BB962C8B-B14F-4D97-AF65-F5344CB8AC3E}">
        <p14:creationId xmlns:p14="http://schemas.microsoft.com/office/powerpoint/2010/main" val="3963217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663700"/>
            <a:ext cx="10896600" cy="451326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7700" y="6356350"/>
            <a:ext cx="2933700" cy="365125"/>
          </a:xfrm>
        </p:spPr>
        <p:txBody>
          <a:bodyPr/>
          <a:lstStyle/>
          <a:p>
            <a:fld id="{2FCD5B2A-D0B2-41EE-9AB5-1FD7300CC29F}" type="datetime1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20003" y="6356350"/>
            <a:ext cx="424295" cy="365125"/>
          </a:xfrm>
        </p:spPr>
        <p:txBody>
          <a:bodyPr/>
          <a:lstStyle>
            <a:lvl1pPr algn="ctr">
              <a:defRPr/>
            </a:lvl1pPr>
          </a:lstStyle>
          <a:p>
            <a:fld id="{5C0FB9FE-3431-4FCF-A82C-66C5D8D4E4B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/>
          <p:cNvSpPr/>
          <p:nvPr userDrawn="1"/>
        </p:nvSpPr>
        <p:spPr>
          <a:xfrm>
            <a:off x="4473171" y="-12700"/>
            <a:ext cx="3245658" cy="396329"/>
          </a:xfrm>
          <a:custGeom>
            <a:avLst/>
            <a:gdLst>
              <a:gd name="connsiteX0" fmla="*/ 0 w 3732305"/>
              <a:gd name="connsiteY0" fmla="*/ 0 h 455754"/>
              <a:gd name="connsiteX1" fmla="*/ 3732305 w 3732305"/>
              <a:gd name="connsiteY1" fmla="*/ 0 h 455754"/>
              <a:gd name="connsiteX2" fmla="*/ 3675246 w 3732305"/>
              <a:gd name="connsiteY2" fmla="*/ 20118 h 455754"/>
              <a:gd name="connsiteX3" fmla="*/ 3349213 w 3732305"/>
              <a:gd name="connsiteY3" fmla="*/ 124794 h 455754"/>
              <a:gd name="connsiteX4" fmla="*/ 2777713 w 3732305"/>
              <a:gd name="connsiteY4" fmla="*/ 35894 h 455754"/>
              <a:gd name="connsiteX5" fmla="*/ 2180813 w 3732305"/>
              <a:gd name="connsiteY5" fmla="*/ 277194 h 455754"/>
              <a:gd name="connsiteX6" fmla="*/ 1609313 w 3732305"/>
              <a:gd name="connsiteY6" fmla="*/ 99394 h 455754"/>
              <a:gd name="connsiteX7" fmla="*/ 783813 w 3732305"/>
              <a:gd name="connsiteY7" fmla="*/ 454994 h 455754"/>
              <a:gd name="connsiteX8" fmla="*/ 50736 w 3732305"/>
              <a:gd name="connsiteY8" fmla="*/ 46436 h 455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32305" h="455754">
                <a:moveTo>
                  <a:pt x="0" y="0"/>
                </a:moveTo>
                <a:lnTo>
                  <a:pt x="3732305" y="0"/>
                </a:lnTo>
                <a:lnTo>
                  <a:pt x="3675246" y="20118"/>
                </a:lnTo>
                <a:cubicBezTo>
                  <a:pt x="3533892" y="67776"/>
                  <a:pt x="3410597" y="105744"/>
                  <a:pt x="3349213" y="124794"/>
                </a:cubicBezTo>
                <a:cubicBezTo>
                  <a:pt x="3103680" y="200994"/>
                  <a:pt x="2972446" y="10494"/>
                  <a:pt x="2777713" y="35894"/>
                </a:cubicBezTo>
                <a:cubicBezTo>
                  <a:pt x="2582980" y="61294"/>
                  <a:pt x="2375546" y="266611"/>
                  <a:pt x="2180813" y="277194"/>
                </a:cubicBezTo>
                <a:cubicBezTo>
                  <a:pt x="1986080" y="287777"/>
                  <a:pt x="1842146" y="69761"/>
                  <a:pt x="1609313" y="99394"/>
                </a:cubicBezTo>
                <a:cubicBezTo>
                  <a:pt x="1376480" y="129027"/>
                  <a:pt x="1054746" y="474044"/>
                  <a:pt x="783813" y="454994"/>
                </a:cubicBezTo>
                <a:cubicBezTo>
                  <a:pt x="546747" y="438325"/>
                  <a:pt x="228651" y="202879"/>
                  <a:pt x="50736" y="46436"/>
                </a:cubicBezTo>
                <a:close/>
              </a:path>
            </a:pathLst>
          </a:custGeom>
          <a:gradFill>
            <a:gsLst>
              <a:gs pos="100000">
                <a:srgbClr val="F78484">
                  <a:alpha val="95000"/>
                </a:srgbClr>
              </a:gs>
              <a:gs pos="36000">
                <a:srgbClr val="0C0466">
                  <a:alpha val="90000"/>
                </a:srgbClr>
              </a:gs>
            </a:gsLst>
            <a:lin ang="18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47700" y="403225"/>
            <a:ext cx="10896600" cy="854075"/>
          </a:xfrm>
        </p:spPr>
        <p:txBody>
          <a:bodyPr>
            <a:normAutofit/>
          </a:bodyPr>
          <a:lstStyle>
            <a:lvl1pPr algn="ctr">
              <a:defRPr sz="3600">
                <a:latin typeface="Franklin Gothic Demi" panose="020B0703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Round Same Side Corner Rectangle 8"/>
          <p:cNvSpPr/>
          <p:nvPr userDrawn="1"/>
        </p:nvSpPr>
        <p:spPr>
          <a:xfrm>
            <a:off x="11052998" y="6721475"/>
            <a:ext cx="558305" cy="136525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C04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/>
          </a:p>
        </p:txBody>
      </p:sp>
    </p:spTree>
    <p:extLst>
      <p:ext uri="{BB962C8B-B14F-4D97-AF65-F5344CB8AC3E}">
        <p14:creationId xmlns:p14="http://schemas.microsoft.com/office/powerpoint/2010/main" val="906415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A9430-350E-4E14-859E-8857744F3892}" type="datetime1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FB9FE-3431-4FCF-A82C-66C5D8D4E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732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D4A16-425A-4CCD-B91F-BC6A1F9D12C7}" type="datetime1">
              <a:rPr lang="en-US" smtClean="0"/>
              <a:t>5/31/2021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FB9FE-3431-4FCF-A82C-66C5D8D4E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256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B6854-9C9F-4971-94C4-CE4188CE53B9}" type="datetime1">
              <a:rPr lang="en-US" smtClean="0"/>
              <a:t>5/31/2021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FB9FE-3431-4FCF-A82C-66C5D8D4E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210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CC1AC-057C-4460-8C26-603166B3E73C}" type="datetime1">
              <a:rPr lang="en-US" smtClean="0"/>
              <a:t>5/31/2021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FB9FE-3431-4FCF-A82C-66C5D8D4E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432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534BC-B849-4B36-B934-430BC089A1B0}" type="datetime1">
              <a:rPr lang="en-US" smtClean="0"/>
              <a:t>5/31/2021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FB9FE-3431-4FCF-A82C-66C5D8D4E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808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613D7-F055-4CD7-BAA9-371B9CD21098}" type="datetime1">
              <a:rPr lang="en-US" smtClean="0"/>
              <a:t>5/31/2021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FB9FE-3431-4FCF-A82C-66C5D8D4E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425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13246-2C4C-4130-8032-A5AD0D5F4EDC}" type="datetime1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FB9FE-3431-4FCF-A82C-66C5D8D4E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210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emf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0B893EB-929A-441E-B0A3-976A556A91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7017" y="210684"/>
            <a:ext cx="7959777" cy="6406650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537028" y="1358171"/>
            <a:ext cx="4981067" cy="1938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Franklin Gothic Demi" panose="020B0703020102020204" pitchFamily="34" charset="0"/>
                <a:ea typeface="Gadugi" panose="020B0502040204020203" pitchFamily="34" charset="0"/>
              </a:rPr>
              <a:t>Kiva Welfare Loans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11978" y="261079"/>
            <a:ext cx="4831165" cy="19082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7200" b="1" dirty="0">
                <a:ea typeface="Gadugi" panose="020B0502040204020203" pitchFamily="34" charset="0"/>
              </a:rPr>
              <a:t>Kiva </a:t>
            </a:r>
          </a:p>
          <a:p>
            <a:endParaRPr lang="en-US" dirty="0">
              <a:ea typeface="Gadugi" panose="020B0502040204020203" pitchFamily="34" charset="0"/>
            </a:endParaRPr>
          </a:p>
          <a:p>
            <a:r>
              <a:rPr lang="en-US" sz="2800" dirty="0">
                <a:ea typeface="Gadugi" panose="020B0502040204020203" pitchFamily="34" charset="0"/>
              </a:rPr>
              <a:t>Micro-loans and Micro-lending 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9579430" y="4104563"/>
            <a:ext cx="2624767" cy="2751770"/>
            <a:chOff x="9579430" y="4279454"/>
            <a:chExt cx="2624767" cy="2751770"/>
          </a:xfrm>
        </p:grpSpPr>
        <p:sp>
          <p:nvSpPr>
            <p:cNvPr id="29" name="Freeform 28"/>
            <p:cNvSpPr/>
            <p:nvPr/>
          </p:nvSpPr>
          <p:spPr>
            <a:xfrm rot="10800000" flipV="1">
              <a:off x="10044925" y="4555586"/>
              <a:ext cx="2146572" cy="2475638"/>
            </a:xfrm>
            <a:custGeom>
              <a:avLst/>
              <a:gdLst>
                <a:gd name="connsiteX0" fmla="*/ 0 w 2146572"/>
                <a:gd name="connsiteY0" fmla="*/ 0 h 2475638"/>
                <a:gd name="connsiteX1" fmla="*/ 0 w 2146572"/>
                <a:gd name="connsiteY1" fmla="*/ 2475638 h 2475638"/>
                <a:gd name="connsiteX2" fmla="*/ 2146572 w 2146572"/>
                <a:gd name="connsiteY2" fmla="*/ 2475638 h 2475638"/>
                <a:gd name="connsiteX3" fmla="*/ 2065467 w 2146572"/>
                <a:gd name="connsiteY3" fmla="*/ 2318816 h 2475638"/>
                <a:gd name="connsiteX4" fmla="*/ 1334131 w 2146572"/>
                <a:gd name="connsiteY4" fmla="*/ 1074773 h 2475638"/>
                <a:gd name="connsiteX5" fmla="*/ 300895 w 2146572"/>
                <a:gd name="connsiteY5" fmla="*/ 174921 h 2475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46572" h="2475638">
                  <a:moveTo>
                    <a:pt x="0" y="0"/>
                  </a:moveTo>
                  <a:lnTo>
                    <a:pt x="0" y="2475638"/>
                  </a:lnTo>
                  <a:lnTo>
                    <a:pt x="2146572" y="2475638"/>
                  </a:lnTo>
                  <a:lnTo>
                    <a:pt x="2065467" y="2318816"/>
                  </a:lnTo>
                  <a:cubicBezTo>
                    <a:pt x="1811184" y="1840741"/>
                    <a:pt x="1541551" y="1396847"/>
                    <a:pt x="1334131" y="1074773"/>
                  </a:cubicBezTo>
                  <a:cubicBezTo>
                    <a:pt x="1085227" y="688285"/>
                    <a:pt x="701240" y="415773"/>
                    <a:pt x="300895" y="174921"/>
                  </a:cubicBezTo>
                  <a:close/>
                </a:path>
              </a:pathLst>
            </a:custGeom>
            <a:noFill/>
            <a:ln w="6350">
              <a:solidFill>
                <a:schemeClr val="bg1">
                  <a:lumMod val="75000"/>
                  <a:alpha val="40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" name="Freeform 30"/>
            <p:cNvSpPr/>
            <p:nvPr/>
          </p:nvSpPr>
          <p:spPr>
            <a:xfrm rot="10800000" flipV="1">
              <a:off x="10277672" y="4690890"/>
              <a:ext cx="1913825" cy="2340334"/>
            </a:xfrm>
            <a:custGeom>
              <a:avLst/>
              <a:gdLst>
                <a:gd name="connsiteX0" fmla="*/ 0 w 1913825"/>
                <a:gd name="connsiteY0" fmla="*/ 0 h 2340334"/>
                <a:gd name="connsiteX1" fmla="*/ 0 w 1913825"/>
                <a:gd name="connsiteY1" fmla="*/ 2340334 h 2340334"/>
                <a:gd name="connsiteX2" fmla="*/ 1913825 w 1913825"/>
                <a:gd name="connsiteY2" fmla="*/ 2340334 h 2340334"/>
                <a:gd name="connsiteX3" fmla="*/ 1832720 w 1913825"/>
                <a:gd name="connsiteY3" fmla="*/ 2183512 h 2340334"/>
                <a:gd name="connsiteX4" fmla="*/ 1101384 w 1913825"/>
                <a:gd name="connsiteY4" fmla="*/ 939469 h 2340334"/>
                <a:gd name="connsiteX5" fmla="*/ 68148 w 1913825"/>
                <a:gd name="connsiteY5" fmla="*/ 39617 h 2340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13825" h="2340334">
                  <a:moveTo>
                    <a:pt x="0" y="0"/>
                  </a:moveTo>
                  <a:lnTo>
                    <a:pt x="0" y="2340334"/>
                  </a:lnTo>
                  <a:lnTo>
                    <a:pt x="1913825" y="2340334"/>
                  </a:lnTo>
                  <a:lnTo>
                    <a:pt x="1832720" y="2183512"/>
                  </a:lnTo>
                  <a:cubicBezTo>
                    <a:pt x="1578437" y="1705437"/>
                    <a:pt x="1308805" y="1261543"/>
                    <a:pt x="1101384" y="939469"/>
                  </a:cubicBezTo>
                  <a:cubicBezTo>
                    <a:pt x="852480" y="552981"/>
                    <a:pt x="468493" y="280469"/>
                    <a:pt x="68148" y="39617"/>
                  </a:cubicBezTo>
                  <a:close/>
                </a:path>
              </a:pathLst>
            </a:custGeom>
            <a:noFill/>
            <a:ln w="6350">
              <a:solidFill>
                <a:schemeClr val="bg1">
                  <a:lumMod val="75000"/>
                  <a:alpha val="40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" name="Freeform 31"/>
            <p:cNvSpPr/>
            <p:nvPr/>
          </p:nvSpPr>
          <p:spPr>
            <a:xfrm rot="10800000" flipV="1">
              <a:off x="9579430" y="4279454"/>
              <a:ext cx="2612067" cy="2751770"/>
            </a:xfrm>
            <a:custGeom>
              <a:avLst/>
              <a:gdLst>
                <a:gd name="connsiteX0" fmla="*/ 0 w 2612067"/>
                <a:gd name="connsiteY0" fmla="*/ 0 h 2751770"/>
                <a:gd name="connsiteX1" fmla="*/ 0 w 2612067"/>
                <a:gd name="connsiteY1" fmla="*/ 2751770 h 2751770"/>
                <a:gd name="connsiteX2" fmla="*/ 2612067 w 2612067"/>
                <a:gd name="connsiteY2" fmla="*/ 2751770 h 2751770"/>
                <a:gd name="connsiteX3" fmla="*/ 2530962 w 2612067"/>
                <a:gd name="connsiteY3" fmla="*/ 2594948 h 2751770"/>
                <a:gd name="connsiteX4" fmla="*/ 1799626 w 2612067"/>
                <a:gd name="connsiteY4" fmla="*/ 1350905 h 2751770"/>
                <a:gd name="connsiteX5" fmla="*/ 168445 w 2612067"/>
                <a:gd name="connsiteY5" fmla="*/ 103230 h 2751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2067" h="2751770">
                  <a:moveTo>
                    <a:pt x="0" y="0"/>
                  </a:moveTo>
                  <a:lnTo>
                    <a:pt x="0" y="2751770"/>
                  </a:lnTo>
                  <a:lnTo>
                    <a:pt x="2612067" y="2751770"/>
                  </a:lnTo>
                  <a:lnTo>
                    <a:pt x="2530962" y="2594948"/>
                  </a:lnTo>
                  <a:cubicBezTo>
                    <a:pt x="2276679" y="2116873"/>
                    <a:pt x="2007047" y="1672979"/>
                    <a:pt x="1799626" y="1350905"/>
                  </a:cubicBezTo>
                  <a:cubicBezTo>
                    <a:pt x="1426270" y="771172"/>
                    <a:pt x="748977" y="447887"/>
                    <a:pt x="168445" y="103230"/>
                  </a:cubicBezTo>
                  <a:close/>
                </a:path>
              </a:pathLst>
            </a:custGeom>
            <a:noFill/>
            <a:ln w="6350">
              <a:solidFill>
                <a:schemeClr val="bg1">
                  <a:lumMod val="75000"/>
                  <a:alpha val="40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" name="Freeform 32"/>
            <p:cNvSpPr/>
            <p:nvPr/>
          </p:nvSpPr>
          <p:spPr>
            <a:xfrm rot="10800000" flipV="1">
              <a:off x="9812177" y="4412739"/>
              <a:ext cx="2392020" cy="2618485"/>
            </a:xfrm>
            <a:custGeom>
              <a:avLst/>
              <a:gdLst>
                <a:gd name="connsiteX0" fmla="*/ 0 w 2392020"/>
                <a:gd name="connsiteY0" fmla="*/ 0 h 2618485"/>
                <a:gd name="connsiteX1" fmla="*/ 0 w 2392020"/>
                <a:gd name="connsiteY1" fmla="*/ 2618485 h 2618485"/>
                <a:gd name="connsiteX2" fmla="*/ 2392020 w 2392020"/>
                <a:gd name="connsiteY2" fmla="*/ 2618485 h 2618485"/>
                <a:gd name="connsiteX3" fmla="*/ 2310915 w 2392020"/>
                <a:gd name="connsiteY3" fmla="*/ 2461663 h 2618485"/>
                <a:gd name="connsiteX4" fmla="*/ 1579579 w 2392020"/>
                <a:gd name="connsiteY4" fmla="*/ 1217620 h 2618485"/>
                <a:gd name="connsiteX5" fmla="*/ 144943 w 2392020"/>
                <a:gd name="connsiteY5" fmla="*/ 84420 h 2618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92020" h="2618485">
                  <a:moveTo>
                    <a:pt x="0" y="0"/>
                  </a:moveTo>
                  <a:lnTo>
                    <a:pt x="0" y="2618485"/>
                  </a:lnTo>
                  <a:lnTo>
                    <a:pt x="2392020" y="2618485"/>
                  </a:lnTo>
                  <a:lnTo>
                    <a:pt x="2310915" y="2461663"/>
                  </a:lnTo>
                  <a:cubicBezTo>
                    <a:pt x="2056632" y="1983588"/>
                    <a:pt x="1786999" y="1539694"/>
                    <a:pt x="1579579" y="1217620"/>
                  </a:cubicBezTo>
                  <a:cubicBezTo>
                    <a:pt x="1247707" y="702302"/>
                    <a:pt x="675687" y="389609"/>
                    <a:pt x="144943" y="84420"/>
                  </a:cubicBezTo>
                  <a:close/>
                </a:path>
              </a:pathLst>
            </a:custGeom>
            <a:noFill/>
            <a:ln w="6350">
              <a:solidFill>
                <a:schemeClr val="bg1">
                  <a:lumMod val="75000"/>
                  <a:alpha val="40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3669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30392">
                <a:alpha val="86000"/>
              </a:srgbClr>
            </a:gs>
            <a:gs pos="81000">
              <a:srgbClr val="0C0466">
                <a:alpha val="84000"/>
              </a:srgbClr>
            </a:gs>
          </a:gsLst>
          <a:lin ang="1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/>
          <p:cNvGrpSpPr/>
          <p:nvPr/>
        </p:nvGrpSpPr>
        <p:grpSpPr>
          <a:xfrm>
            <a:off x="9579430" y="4104563"/>
            <a:ext cx="2624767" cy="2751770"/>
            <a:chOff x="9579430" y="4279454"/>
            <a:chExt cx="2624767" cy="2751770"/>
          </a:xfrm>
        </p:grpSpPr>
        <p:sp>
          <p:nvSpPr>
            <p:cNvPr id="50" name="Freeform 49"/>
            <p:cNvSpPr/>
            <p:nvPr/>
          </p:nvSpPr>
          <p:spPr>
            <a:xfrm rot="10800000" flipV="1">
              <a:off x="10044925" y="4555586"/>
              <a:ext cx="2146572" cy="2475638"/>
            </a:xfrm>
            <a:custGeom>
              <a:avLst/>
              <a:gdLst>
                <a:gd name="connsiteX0" fmla="*/ 0 w 2146572"/>
                <a:gd name="connsiteY0" fmla="*/ 0 h 2475638"/>
                <a:gd name="connsiteX1" fmla="*/ 0 w 2146572"/>
                <a:gd name="connsiteY1" fmla="*/ 2475638 h 2475638"/>
                <a:gd name="connsiteX2" fmla="*/ 2146572 w 2146572"/>
                <a:gd name="connsiteY2" fmla="*/ 2475638 h 2475638"/>
                <a:gd name="connsiteX3" fmla="*/ 2065467 w 2146572"/>
                <a:gd name="connsiteY3" fmla="*/ 2318816 h 2475638"/>
                <a:gd name="connsiteX4" fmla="*/ 1334131 w 2146572"/>
                <a:gd name="connsiteY4" fmla="*/ 1074773 h 2475638"/>
                <a:gd name="connsiteX5" fmla="*/ 300895 w 2146572"/>
                <a:gd name="connsiteY5" fmla="*/ 174921 h 2475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46572" h="2475638">
                  <a:moveTo>
                    <a:pt x="0" y="0"/>
                  </a:moveTo>
                  <a:lnTo>
                    <a:pt x="0" y="2475638"/>
                  </a:lnTo>
                  <a:lnTo>
                    <a:pt x="2146572" y="2475638"/>
                  </a:lnTo>
                  <a:lnTo>
                    <a:pt x="2065467" y="2318816"/>
                  </a:lnTo>
                  <a:cubicBezTo>
                    <a:pt x="1811184" y="1840741"/>
                    <a:pt x="1541551" y="1396847"/>
                    <a:pt x="1334131" y="1074773"/>
                  </a:cubicBezTo>
                  <a:cubicBezTo>
                    <a:pt x="1085227" y="688285"/>
                    <a:pt x="701240" y="415773"/>
                    <a:pt x="300895" y="174921"/>
                  </a:cubicBezTo>
                  <a:close/>
                </a:path>
              </a:pathLst>
            </a:custGeom>
            <a:noFill/>
            <a:ln w="6350">
              <a:solidFill>
                <a:schemeClr val="bg1">
                  <a:lumMod val="75000"/>
                  <a:alpha val="40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1" name="Freeform 50"/>
            <p:cNvSpPr/>
            <p:nvPr/>
          </p:nvSpPr>
          <p:spPr>
            <a:xfrm rot="10800000" flipV="1">
              <a:off x="10277672" y="4690890"/>
              <a:ext cx="1913825" cy="2340334"/>
            </a:xfrm>
            <a:custGeom>
              <a:avLst/>
              <a:gdLst>
                <a:gd name="connsiteX0" fmla="*/ 0 w 1913825"/>
                <a:gd name="connsiteY0" fmla="*/ 0 h 2340334"/>
                <a:gd name="connsiteX1" fmla="*/ 0 w 1913825"/>
                <a:gd name="connsiteY1" fmla="*/ 2340334 h 2340334"/>
                <a:gd name="connsiteX2" fmla="*/ 1913825 w 1913825"/>
                <a:gd name="connsiteY2" fmla="*/ 2340334 h 2340334"/>
                <a:gd name="connsiteX3" fmla="*/ 1832720 w 1913825"/>
                <a:gd name="connsiteY3" fmla="*/ 2183512 h 2340334"/>
                <a:gd name="connsiteX4" fmla="*/ 1101384 w 1913825"/>
                <a:gd name="connsiteY4" fmla="*/ 939469 h 2340334"/>
                <a:gd name="connsiteX5" fmla="*/ 68148 w 1913825"/>
                <a:gd name="connsiteY5" fmla="*/ 39617 h 2340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13825" h="2340334">
                  <a:moveTo>
                    <a:pt x="0" y="0"/>
                  </a:moveTo>
                  <a:lnTo>
                    <a:pt x="0" y="2340334"/>
                  </a:lnTo>
                  <a:lnTo>
                    <a:pt x="1913825" y="2340334"/>
                  </a:lnTo>
                  <a:lnTo>
                    <a:pt x="1832720" y="2183512"/>
                  </a:lnTo>
                  <a:cubicBezTo>
                    <a:pt x="1578437" y="1705437"/>
                    <a:pt x="1308805" y="1261543"/>
                    <a:pt x="1101384" y="939469"/>
                  </a:cubicBezTo>
                  <a:cubicBezTo>
                    <a:pt x="852480" y="552981"/>
                    <a:pt x="468493" y="280469"/>
                    <a:pt x="68148" y="39617"/>
                  </a:cubicBezTo>
                  <a:close/>
                </a:path>
              </a:pathLst>
            </a:custGeom>
            <a:noFill/>
            <a:ln w="6350">
              <a:solidFill>
                <a:schemeClr val="bg1">
                  <a:lumMod val="75000"/>
                  <a:alpha val="40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2" name="Freeform 51"/>
            <p:cNvSpPr/>
            <p:nvPr/>
          </p:nvSpPr>
          <p:spPr>
            <a:xfrm rot="10800000" flipV="1">
              <a:off x="9579430" y="4279454"/>
              <a:ext cx="2612067" cy="2751770"/>
            </a:xfrm>
            <a:custGeom>
              <a:avLst/>
              <a:gdLst>
                <a:gd name="connsiteX0" fmla="*/ 0 w 2612067"/>
                <a:gd name="connsiteY0" fmla="*/ 0 h 2751770"/>
                <a:gd name="connsiteX1" fmla="*/ 0 w 2612067"/>
                <a:gd name="connsiteY1" fmla="*/ 2751770 h 2751770"/>
                <a:gd name="connsiteX2" fmla="*/ 2612067 w 2612067"/>
                <a:gd name="connsiteY2" fmla="*/ 2751770 h 2751770"/>
                <a:gd name="connsiteX3" fmla="*/ 2530962 w 2612067"/>
                <a:gd name="connsiteY3" fmla="*/ 2594948 h 2751770"/>
                <a:gd name="connsiteX4" fmla="*/ 1799626 w 2612067"/>
                <a:gd name="connsiteY4" fmla="*/ 1350905 h 2751770"/>
                <a:gd name="connsiteX5" fmla="*/ 168445 w 2612067"/>
                <a:gd name="connsiteY5" fmla="*/ 103230 h 2751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2067" h="2751770">
                  <a:moveTo>
                    <a:pt x="0" y="0"/>
                  </a:moveTo>
                  <a:lnTo>
                    <a:pt x="0" y="2751770"/>
                  </a:lnTo>
                  <a:lnTo>
                    <a:pt x="2612067" y="2751770"/>
                  </a:lnTo>
                  <a:lnTo>
                    <a:pt x="2530962" y="2594948"/>
                  </a:lnTo>
                  <a:cubicBezTo>
                    <a:pt x="2276679" y="2116873"/>
                    <a:pt x="2007047" y="1672979"/>
                    <a:pt x="1799626" y="1350905"/>
                  </a:cubicBezTo>
                  <a:cubicBezTo>
                    <a:pt x="1426270" y="771172"/>
                    <a:pt x="748977" y="447887"/>
                    <a:pt x="168445" y="103230"/>
                  </a:cubicBezTo>
                  <a:close/>
                </a:path>
              </a:pathLst>
            </a:custGeom>
            <a:noFill/>
            <a:ln w="6350">
              <a:solidFill>
                <a:schemeClr val="bg1">
                  <a:lumMod val="75000"/>
                  <a:alpha val="40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3" name="Freeform 52"/>
            <p:cNvSpPr/>
            <p:nvPr/>
          </p:nvSpPr>
          <p:spPr>
            <a:xfrm rot="10800000" flipV="1">
              <a:off x="9812177" y="4412739"/>
              <a:ext cx="2392020" cy="2618485"/>
            </a:xfrm>
            <a:custGeom>
              <a:avLst/>
              <a:gdLst>
                <a:gd name="connsiteX0" fmla="*/ 0 w 2392020"/>
                <a:gd name="connsiteY0" fmla="*/ 0 h 2618485"/>
                <a:gd name="connsiteX1" fmla="*/ 0 w 2392020"/>
                <a:gd name="connsiteY1" fmla="*/ 2618485 h 2618485"/>
                <a:gd name="connsiteX2" fmla="*/ 2392020 w 2392020"/>
                <a:gd name="connsiteY2" fmla="*/ 2618485 h 2618485"/>
                <a:gd name="connsiteX3" fmla="*/ 2310915 w 2392020"/>
                <a:gd name="connsiteY3" fmla="*/ 2461663 h 2618485"/>
                <a:gd name="connsiteX4" fmla="*/ 1579579 w 2392020"/>
                <a:gd name="connsiteY4" fmla="*/ 1217620 h 2618485"/>
                <a:gd name="connsiteX5" fmla="*/ 144943 w 2392020"/>
                <a:gd name="connsiteY5" fmla="*/ 84420 h 2618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92020" h="2618485">
                  <a:moveTo>
                    <a:pt x="0" y="0"/>
                  </a:moveTo>
                  <a:lnTo>
                    <a:pt x="0" y="2618485"/>
                  </a:lnTo>
                  <a:lnTo>
                    <a:pt x="2392020" y="2618485"/>
                  </a:lnTo>
                  <a:lnTo>
                    <a:pt x="2310915" y="2461663"/>
                  </a:lnTo>
                  <a:cubicBezTo>
                    <a:pt x="2056632" y="1983588"/>
                    <a:pt x="1786999" y="1539694"/>
                    <a:pt x="1579579" y="1217620"/>
                  </a:cubicBezTo>
                  <a:cubicBezTo>
                    <a:pt x="1247707" y="702302"/>
                    <a:pt x="675687" y="389609"/>
                    <a:pt x="144943" y="84420"/>
                  </a:cubicBezTo>
                  <a:close/>
                </a:path>
              </a:pathLst>
            </a:custGeom>
            <a:noFill/>
            <a:ln w="6350">
              <a:solidFill>
                <a:schemeClr val="bg1">
                  <a:lumMod val="75000"/>
                  <a:alpha val="40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5397500" y="1941286"/>
            <a:ext cx="6146800" cy="4112344"/>
            <a:chOff x="5397500" y="1854200"/>
            <a:chExt cx="6146800" cy="4112344"/>
          </a:xfrm>
        </p:grpSpPr>
        <p:sp>
          <p:nvSpPr>
            <p:cNvPr id="7" name="Rounded Rectangle 6"/>
            <p:cNvSpPr/>
            <p:nvPr/>
          </p:nvSpPr>
          <p:spPr>
            <a:xfrm>
              <a:off x="5397500" y="1854200"/>
              <a:ext cx="6146800" cy="11303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5397500" y="3345222"/>
              <a:ext cx="6146800" cy="11303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97500" y="4836244"/>
              <a:ext cx="6146800" cy="11303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0566617" y="2038350"/>
              <a:ext cx="762000" cy="762000"/>
            </a:xfrm>
            <a:prstGeom prst="ellipse">
              <a:avLst/>
            </a:prstGeom>
            <a:gradFill flip="none" rotWithShape="1">
              <a:gsLst>
                <a:gs pos="0">
                  <a:srgbClr val="0C0466">
                    <a:shade val="30000"/>
                    <a:satMod val="115000"/>
                  </a:srgbClr>
                </a:gs>
                <a:gs pos="50000">
                  <a:srgbClr val="0C0466">
                    <a:shade val="67500"/>
                    <a:satMod val="115000"/>
                  </a:srgbClr>
                </a:gs>
                <a:gs pos="100000">
                  <a:srgbClr val="0C0466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0566617" y="3529372"/>
              <a:ext cx="762000" cy="762000"/>
            </a:xfrm>
            <a:prstGeom prst="ellipse">
              <a:avLst/>
            </a:prstGeom>
            <a:gradFill flip="none" rotWithShape="1">
              <a:gsLst>
                <a:gs pos="0">
                  <a:srgbClr val="D30392">
                    <a:shade val="30000"/>
                    <a:satMod val="115000"/>
                  </a:srgbClr>
                </a:gs>
                <a:gs pos="50000">
                  <a:srgbClr val="D30392">
                    <a:shade val="67500"/>
                    <a:satMod val="115000"/>
                  </a:srgbClr>
                </a:gs>
                <a:gs pos="100000">
                  <a:srgbClr val="D30392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10566617" y="5020394"/>
              <a:ext cx="762000" cy="762000"/>
            </a:xfrm>
            <a:prstGeom prst="ellipse">
              <a:avLst/>
            </a:prstGeom>
            <a:gradFill flip="none" rotWithShape="1">
              <a:gsLst>
                <a:gs pos="0">
                  <a:srgbClr val="F78484">
                    <a:shade val="30000"/>
                    <a:satMod val="115000"/>
                  </a:srgbClr>
                </a:gs>
                <a:gs pos="50000">
                  <a:srgbClr val="F78484">
                    <a:shade val="67500"/>
                    <a:satMod val="115000"/>
                  </a:srgbClr>
                </a:gs>
                <a:gs pos="100000">
                  <a:srgbClr val="F78484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555005" y="2003851"/>
              <a:ext cx="3778773" cy="83099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b="1" dirty="0"/>
                <a:t>Goal was to predict if sector and gender are the major determinants for a project being funded?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555005" y="3631268"/>
              <a:ext cx="3778773" cy="55399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b="1" dirty="0"/>
                <a:t>If the above also the reaction speed of lenders</a:t>
              </a:r>
              <a:r>
                <a:rPr lang="en-US" sz="1400" dirty="0"/>
                <a:t>.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555005" y="5260790"/>
              <a:ext cx="3778773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b="1" dirty="0"/>
                <a:t>Any way to measure impact?</a:t>
              </a: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10838873" y="2246312"/>
              <a:ext cx="217488" cy="346076"/>
              <a:chOff x="6351588" y="1450976"/>
              <a:chExt cx="217488" cy="346076"/>
            </a:xfrm>
          </p:grpSpPr>
          <p:sp>
            <p:nvSpPr>
              <p:cNvPr id="20" name="Oval 140"/>
              <p:cNvSpPr>
                <a:spLocks noChangeArrowheads="1"/>
              </p:cNvSpPr>
              <p:nvPr/>
            </p:nvSpPr>
            <p:spPr bwMode="auto">
              <a:xfrm>
                <a:off x="6381751" y="1450976"/>
                <a:ext cx="104775" cy="104775"/>
              </a:xfrm>
              <a:prstGeom prst="ellipse">
                <a:avLst/>
              </a:prstGeom>
              <a:noFill/>
              <a:ln w="12700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1" name="Freeform 141"/>
              <p:cNvSpPr>
                <a:spLocks/>
              </p:cNvSpPr>
              <p:nvPr/>
            </p:nvSpPr>
            <p:spPr bwMode="auto">
              <a:xfrm>
                <a:off x="6351588" y="1585914"/>
                <a:ext cx="165100" cy="211138"/>
              </a:xfrm>
              <a:custGeom>
                <a:avLst/>
                <a:gdLst>
                  <a:gd name="T0" fmla="*/ 44 w 44"/>
                  <a:gd name="T1" fmla="*/ 0 h 56"/>
                  <a:gd name="T2" fmla="*/ 0 w 44"/>
                  <a:gd name="T3" fmla="*/ 0 h 56"/>
                  <a:gd name="T4" fmla="*/ 14 w 44"/>
                  <a:gd name="T5" fmla="*/ 30 h 56"/>
                  <a:gd name="T6" fmla="*/ 14 w 44"/>
                  <a:gd name="T7" fmla="*/ 56 h 56"/>
                  <a:gd name="T8" fmla="*/ 30 w 44"/>
                  <a:gd name="T9" fmla="*/ 56 h 56"/>
                  <a:gd name="T10" fmla="*/ 30 w 44"/>
                  <a:gd name="T11" fmla="*/ 30 h 56"/>
                  <a:gd name="T12" fmla="*/ 44 w 44"/>
                  <a:gd name="T13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4" h="56">
                    <a:moveTo>
                      <a:pt x="4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6"/>
                      <a:pt x="7" y="26"/>
                      <a:pt x="14" y="30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30" y="56"/>
                      <a:pt x="30" y="56"/>
                      <a:pt x="30" y="56"/>
                    </a:cubicBezTo>
                    <a:cubicBezTo>
                      <a:pt x="30" y="30"/>
                      <a:pt x="30" y="30"/>
                      <a:pt x="30" y="30"/>
                    </a:cubicBezTo>
                    <a:cubicBezTo>
                      <a:pt x="37" y="26"/>
                      <a:pt x="44" y="16"/>
                      <a:pt x="44" y="0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2" name="Freeform 142"/>
              <p:cNvSpPr>
                <a:spLocks/>
              </p:cNvSpPr>
              <p:nvPr/>
            </p:nvSpPr>
            <p:spPr bwMode="auto">
              <a:xfrm>
                <a:off x="6524626" y="1690689"/>
                <a:ext cx="44450" cy="106363"/>
              </a:xfrm>
              <a:custGeom>
                <a:avLst/>
                <a:gdLst>
                  <a:gd name="T0" fmla="*/ 14 w 28"/>
                  <a:gd name="T1" fmla="*/ 0 h 67"/>
                  <a:gd name="T2" fmla="*/ 28 w 28"/>
                  <a:gd name="T3" fmla="*/ 0 h 67"/>
                  <a:gd name="T4" fmla="*/ 28 w 28"/>
                  <a:gd name="T5" fmla="*/ 67 h 67"/>
                  <a:gd name="T6" fmla="*/ 0 w 28"/>
                  <a:gd name="T7" fmla="*/ 67 h 67"/>
                  <a:gd name="T8" fmla="*/ 0 w 28"/>
                  <a:gd name="T9" fmla="*/ 0 h 67"/>
                  <a:gd name="T10" fmla="*/ 14 w 28"/>
                  <a:gd name="T11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67">
                    <a:moveTo>
                      <a:pt x="14" y="0"/>
                    </a:moveTo>
                    <a:lnTo>
                      <a:pt x="28" y="0"/>
                    </a:lnTo>
                    <a:lnTo>
                      <a:pt x="28" y="67"/>
                    </a:lnTo>
                    <a:lnTo>
                      <a:pt x="0" y="67"/>
                    </a:lnTo>
                    <a:lnTo>
                      <a:pt x="0" y="0"/>
                    </a:lnTo>
                    <a:lnTo>
                      <a:pt x="14" y="0"/>
                    </a:lnTo>
                    <a:close/>
                  </a:path>
                </a:pathLst>
              </a:custGeom>
              <a:noFill/>
              <a:ln w="12700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3" name="Line 143"/>
              <p:cNvSpPr>
                <a:spLocks noChangeShapeType="1"/>
              </p:cNvSpPr>
              <p:nvPr/>
            </p:nvSpPr>
            <p:spPr bwMode="auto">
              <a:xfrm flipV="1">
                <a:off x="6546851" y="1668464"/>
                <a:ext cx="0" cy="22225"/>
              </a:xfrm>
              <a:prstGeom prst="line">
                <a:avLst/>
              </a:prstGeom>
              <a:noFill/>
              <a:ln w="12700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4" name="Freeform 144"/>
              <p:cNvSpPr>
                <a:spLocks/>
              </p:cNvSpPr>
              <p:nvPr/>
            </p:nvSpPr>
            <p:spPr bwMode="auto">
              <a:xfrm>
                <a:off x="6419851" y="1585914"/>
                <a:ext cx="30163" cy="104775"/>
              </a:xfrm>
              <a:custGeom>
                <a:avLst/>
                <a:gdLst>
                  <a:gd name="T0" fmla="*/ 14 w 19"/>
                  <a:gd name="T1" fmla="*/ 0 h 66"/>
                  <a:gd name="T2" fmla="*/ 4 w 19"/>
                  <a:gd name="T3" fmla="*/ 0 h 66"/>
                  <a:gd name="T4" fmla="*/ 0 w 19"/>
                  <a:gd name="T5" fmla="*/ 57 h 66"/>
                  <a:gd name="T6" fmla="*/ 9 w 19"/>
                  <a:gd name="T7" fmla="*/ 66 h 66"/>
                  <a:gd name="T8" fmla="*/ 19 w 19"/>
                  <a:gd name="T9" fmla="*/ 57 h 66"/>
                  <a:gd name="T10" fmla="*/ 14 w 19"/>
                  <a:gd name="T11" fmla="*/ 0 h 66"/>
                  <a:gd name="T12" fmla="*/ 14 w 19"/>
                  <a:gd name="T13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" h="66">
                    <a:moveTo>
                      <a:pt x="14" y="0"/>
                    </a:moveTo>
                    <a:lnTo>
                      <a:pt x="4" y="0"/>
                    </a:lnTo>
                    <a:lnTo>
                      <a:pt x="0" y="57"/>
                    </a:lnTo>
                    <a:lnTo>
                      <a:pt x="9" y="66"/>
                    </a:lnTo>
                    <a:lnTo>
                      <a:pt x="19" y="57"/>
                    </a:lnTo>
                    <a:lnTo>
                      <a:pt x="14" y="0"/>
                    </a:lnTo>
                    <a:lnTo>
                      <a:pt x="14" y="0"/>
                    </a:lnTo>
                    <a:close/>
                  </a:path>
                </a:pathLst>
              </a:custGeom>
              <a:noFill/>
              <a:ln w="12700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10778548" y="3737334"/>
              <a:ext cx="338138" cy="346076"/>
              <a:chOff x="8455025" y="3617913"/>
              <a:chExt cx="338138" cy="346076"/>
            </a:xfrm>
          </p:grpSpPr>
          <p:sp>
            <p:nvSpPr>
              <p:cNvPr id="26" name="Oval 294"/>
              <p:cNvSpPr>
                <a:spLocks noChangeArrowheads="1"/>
              </p:cNvSpPr>
              <p:nvPr/>
            </p:nvSpPr>
            <p:spPr bwMode="auto">
              <a:xfrm>
                <a:off x="8485188" y="3617913"/>
                <a:ext cx="104775" cy="104775"/>
              </a:xfrm>
              <a:prstGeom prst="ellipse">
                <a:avLst/>
              </a:prstGeom>
              <a:noFill/>
              <a:ln w="12700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7" name="Freeform 295"/>
              <p:cNvSpPr>
                <a:spLocks/>
              </p:cNvSpPr>
              <p:nvPr/>
            </p:nvSpPr>
            <p:spPr bwMode="auto">
              <a:xfrm>
                <a:off x="8455025" y="3752851"/>
                <a:ext cx="165100" cy="211138"/>
              </a:xfrm>
              <a:custGeom>
                <a:avLst/>
                <a:gdLst>
                  <a:gd name="T0" fmla="*/ 44 w 44"/>
                  <a:gd name="T1" fmla="*/ 0 h 56"/>
                  <a:gd name="T2" fmla="*/ 0 w 44"/>
                  <a:gd name="T3" fmla="*/ 0 h 56"/>
                  <a:gd name="T4" fmla="*/ 14 w 44"/>
                  <a:gd name="T5" fmla="*/ 30 h 56"/>
                  <a:gd name="T6" fmla="*/ 14 w 44"/>
                  <a:gd name="T7" fmla="*/ 56 h 56"/>
                  <a:gd name="T8" fmla="*/ 30 w 44"/>
                  <a:gd name="T9" fmla="*/ 56 h 56"/>
                  <a:gd name="T10" fmla="*/ 30 w 44"/>
                  <a:gd name="T11" fmla="*/ 30 h 56"/>
                  <a:gd name="T12" fmla="*/ 44 w 44"/>
                  <a:gd name="T13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4" h="56">
                    <a:moveTo>
                      <a:pt x="4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6"/>
                      <a:pt x="7" y="26"/>
                      <a:pt x="14" y="30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30" y="56"/>
                      <a:pt x="30" y="56"/>
                      <a:pt x="30" y="56"/>
                    </a:cubicBezTo>
                    <a:cubicBezTo>
                      <a:pt x="30" y="30"/>
                      <a:pt x="30" y="30"/>
                      <a:pt x="30" y="30"/>
                    </a:cubicBezTo>
                    <a:cubicBezTo>
                      <a:pt x="38" y="26"/>
                      <a:pt x="44" y="16"/>
                      <a:pt x="44" y="0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8" name="Freeform 296"/>
              <p:cNvSpPr>
                <a:spLocks/>
              </p:cNvSpPr>
              <p:nvPr/>
            </p:nvSpPr>
            <p:spPr bwMode="auto">
              <a:xfrm>
                <a:off x="8523288" y="3752851"/>
                <a:ext cx="30163" cy="104775"/>
              </a:xfrm>
              <a:custGeom>
                <a:avLst/>
                <a:gdLst>
                  <a:gd name="T0" fmla="*/ 14 w 19"/>
                  <a:gd name="T1" fmla="*/ 0 h 66"/>
                  <a:gd name="T2" fmla="*/ 4 w 19"/>
                  <a:gd name="T3" fmla="*/ 0 h 66"/>
                  <a:gd name="T4" fmla="*/ 0 w 19"/>
                  <a:gd name="T5" fmla="*/ 57 h 66"/>
                  <a:gd name="T6" fmla="*/ 9 w 19"/>
                  <a:gd name="T7" fmla="*/ 66 h 66"/>
                  <a:gd name="T8" fmla="*/ 19 w 19"/>
                  <a:gd name="T9" fmla="*/ 57 h 66"/>
                  <a:gd name="T10" fmla="*/ 14 w 19"/>
                  <a:gd name="T11" fmla="*/ 0 h 66"/>
                  <a:gd name="T12" fmla="*/ 14 w 19"/>
                  <a:gd name="T13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" h="66">
                    <a:moveTo>
                      <a:pt x="14" y="0"/>
                    </a:moveTo>
                    <a:lnTo>
                      <a:pt x="4" y="0"/>
                    </a:lnTo>
                    <a:lnTo>
                      <a:pt x="0" y="57"/>
                    </a:lnTo>
                    <a:lnTo>
                      <a:pt x="9" y="66"/>
                    </a:lnTo>
                    <a:lnTo>
                      <a:pt x="19" y="57"/>
                    </a:lnTo>
                    <a:lnTo>
                      <a:pt x="14" y="0"/>
                    </a:lnTo>
                    <a:lnTo>
                      <a:pt x="14" y="0"/>
                    </a:lnTo>
                    <a:close/>
                  </a:path>
                </a:pathLst>
              </a:custGeom>
              <a:noFill/>
              <a:ln w="12700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9" name="Freeform 297"/>
              <p:cNvSpPr>
                <a:spLocks/>
              </p:cNvSpPr>
              <p:nvPr/>
            </p:nvSpPr>
            <p:spPr bwMode="auto">
              <a:xfrm>
                <a:off x="8636000" y="3632201"/>
                <a:ext cx="157163" cy="211138"/>
              </a:xfrm>
              <a:custGeom>
                <a:avLst/>
                <a:gdLst>
                  <a:gd name="T0" fmla="*/ 9 w 99"/>
                  <a:gd name="T1" fmla="*/ 133 h 133"/>
                  <a:gd name="T2" fmla="*/ 99 w 99"/>
                  <a:gd name="T3" fmla="*/ 133 h 133"/>
                  <a:gd name="T4" fmla="*/ 99 w 99"/>
                  <a:gd name="T5" fmla="*/ 0 h 133"/>
                  <a:gd name="T6" fmla="*/ 0 w 99"/>
                  <a:gd name="T7" fmla="*/ 0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9" h="133">
                    <a:moveTo>
                      <a:pt x="9" y="133"/>
                    </a:moveTo>
                    <a:lnTo>
                      <a:pt x="99" y="133"/>
                    </a:lnTo>
                    <a:lnTo>
                      <a:pt x="99" y="0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0" name="Line 298"/>
              <p:cNvSpPr>
                <a:spLocks noChangeShapeType="1"/>
              </p:cNvSpPr>
              <p:nvPr/>
            </p:nvSpPr>
            <p:spPr bwMode="auto">
              <a:xfrm>
                <a:off x="8658225" y="3813176"/>
                <a:ext cx="90488" cy="0"/>
              </a:xfrm>
              <a:prstGeom prst="line">
                <a:avLst/>
              </a:prstGeom>
              <a:noFill/>
              <a:ln w="127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1" name="Line 299"/>
              <p:cNvSpPr>
                <a:spLocks noChangeShapeType="1"/>
              </p:cNvSpPr>
              <p:nvPr/>
            </p:nvSpPr>
            <p:spPr bwMode="auto">
              <a:xfrm flipV="1">
                <a:off x="8688388" y="3752851"/>
                <a:ext cx="0" cy="60325"/>
              </a:xfrm>
              <a:prstGeom prst="line">
                <a:avLst/>
              </a:prstGeom>
              <a:noFill/>
              <a:ln w="127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2" name="Line 300"/>
              <p:cNvSpPr>
                <a:spLocks noChangeShapeType="1"/>
              </p:cNvSpPr>
              <p:nvPr/>
            </p:nvSpPr>
            <p:spPr bwMode="auto">
              <a:xfrm flipV="1">
                <a:off x="8718550" y="3722688"/>
                <a:ext cx="0" cy="90488"/>
              </a:xfrm>
              <a:prstGeom prst="line">
                <a:avLst/>
              </a:prstGeom>
              <a:noFill/>
              <a:ln w="127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3" name="Line 301"/>
              <p:cNvSpPr>
                <a:spLocks noChangeShapeType="1"/>
              </p:cNvSpPr>
              <p:nvPr/>
            </p:nvSpPr>
            <p:spPr bwMode="auto">
              <a:xfrm flipV="1">
                <a:off x="8748713" y="3676651"/>
                <a:ext cx="0" cy="136525"/>
              </a:xfrm>
              <a:prstGeom prst="line">
                <a:avLst/>
              </a:prstGeom>
              <a:noFill/>
              <a:ln w="127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10775373" y="5225182"/>
              <a:ext cx="344488" cy="352425"/>
              <a:chOff x="7734300" y="4332288"/>
              <a:chExt cx="344488" cy="352425"/>
            </a:xfrm>
          </p:grpSpPr>
          <p:sp>
            <p:nvSpPr>
              <p:cNvPr id="35" name="Oval 240"/>
              <p:cNvSpPr>
                <a:spLocks noChangeArrowheads="1"/>
              </p:cNvSpPr>
              <p:nvPr/>
            </p:nvSpPr>
            <p:spPr bwMode="auto">
              <a:xfrm>
                <a:off x="7764463" y="4338638"/>
                <a:ext cx="104775" cy="106363"/>
              </a:xfrm>
              <a:prstGeom prst="ellipse">
                <a:avLst/>
              </a:prstGeom>
              <a:noFill/>
              <a:ln w="12700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6" name="Freeform 241"/>
              <p:cNvSpPr>
                <a:spLocks/>
              </p:cNvSpPr>
              <p:nvPr/>
            </p:nvSpPr>
            <p:spPr bwMode="auto">
              <a:xfrm>
                <a:off x="7734300" y="4475163"/>
                <a:ext cx="165100" cy="209550"/>
              </a:xfrm>
              <a:custGeom>
                <a:avLst/>
                <a:gdLst>
                  <a:gd name="T0" fmla="*/ 44 w 44"/>
                  <a:gd name="T1" fmla="*/ 0 h 56"/>
                  <a:gd name="T2" fmla="*/ 0 w 44"/>
                  <a:gd name="T3" fmla="*/ 0 h 56"/>
                  <a:gd name="T4" fmla="*/ 14 w 44"/>
                  <a:gd name="T5" fmla="*/ 30 h 56"/>
                  <a:gd name="T6" fmla="*/ 14 w 44"/>
                  <a:gd name="T7" fmla="*/ 56 h 56"/>
                  <a:gd name="T8" fmla="*/ 30 w 44"/>
                  <a:gd name="T9" fmla="*/ 56 h 56"/>
                  <a:gd name="T10" fmla="*/ 30 w 44"/>
                  <a:gd name="T11" fmla="*/ 30 h 56"/>
                  <a:gd name="T12" fmla="*/ 44 w 44"/>
                  <a:gd name="T13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4" h="56">
                    <a:moveTo>
                      <a:pt x="4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6"/>
                      <a:pt x="7" y="26"/>
                      <a:pt x="14" y="30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30" y="56"/>
                      <a:pt x="30" y="56"/>
                      <a:pt x="30" y="56"/>
                    </a:cubicBezTo>
                    <a:cubicBezTo>
                      <a:pt x="30" y="30"/>
                      <a:pt x="30" y="30"/>
                      <a:pt x="30" y="30"/>
                    </a:cubicBezTo>
                    <a:cubicBezTo>
                      <a:pt x="37" y="26"/>
                      <a:pt x="44" y="16"/>
                      <a:pt x="44" y="0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7" name="Freeform 242"/>
              <p:cNvSpPr>
                <a:spLocks/>
              </p:cNvSpPr>
              <p:nvPr/>
            </p:nvSpPr>
            <p:spPr bwMode="auto">
              <a:xfrm>
                <a:off x="7800975" y="4475163"/>
                <a:ext cx="30163" cy="104775"/>
              </a:xfrm>
              <a:custGeom>
                <a:avLst/>
                <a:gdLst>
                  <a:gd name="T0" fmla="*/ 15 w 19"/>
                  <a:gd name="T1" fmla="*/ 0 h 66"/>
                  <a:gd name="T2" fmla="*/ 5 w 19"/>
                  <a:gd name="T3" fmla="*/ 0 h 66"/>
                  <a:gd name="T4" fmla="*/ 0 w 19"/>
                  <a:gd name="T5" fmla="*/ 57 h 66"/>
                  <a:gd name="T6" fmla="*/ 10 w 19"/>
                  <a:gd name="T7" fmla="*/ 66 h 66"/>
                  <a:gd name="T8" fmla="*/ 19 w 19"/>
                  <a:gd name="T9" fmla="*/ 57 h 66"/>
                  <a:gd name="T10" fmla="*/ 15 w 19"/>
                  <a:gd name="T11" fmla="*/ 0 h 66"/>
                  <a:gd name="T12" fmla="*/ 15 w 19"/>
                  <a:gd name="T13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" h="66">
                    <a:moveTo>
                      <a:pt x="15" y="0"/>
                    </a:moveTo>
                    <a:lnTo>
                      <a:pt x="5" y="0"/>
                    </a:lnTo>
                    <a:lnTo>
                      <a:pt x="0" y="57"/>
                    </a:lnTo>
                    <a:lnTo>
                      <a:pt x="10" y="66"/>
                    </a:lnTo>
                    <a:lnTo>
                      <a:pt x="19" y="57"/>
                    </a:lnTo>
                    <a:lnTo>
                      <a:pt x="15" y="0"/>
                    </a:lnTo>
                    <a:lnTo>
                      <a:pt x="15" y="0"/>
                    </a:lnTo>
                    <a:close/>
                  </a:path>
                </a:pathLst>
              </a:custGeom>
              <a:noFill/>
              <a:ln w="12700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8" name="Freeform 243"/>
              <p:cNvSpPr>
                <a:spLocks/>
              </p:cNvSpPr>
              <p:nvPr/>
            </p:nvSpPr>
            <p:spPr bwMode="auto">
              <a:xfrm>
                <a:off x="7981950" y="4456113"/>
                <a:ext cx="30163" cy="33338"/>
              </a:xfrm>
              <a:custGeom>
                <a:avLst/>
                <a:gdLst>
                  <a:gd name="T0" fmla="*/ 19 w 19"/>
                  <a:gd name="T1" fmla="*/ 0 h 21"/>
                  <a:gd name="T2" fmla="*/ 19 w 19"/>
                  <a:gd name="T3" fmla="*/ 21 h 21"/>
                  <a:gd name="T4" fmla="*/ 0 w 19"/>
                  <a:gd name="T5" fmla="*/ 21 h 21"/>
                  <a:gd name="T6" fmla="*/ 0 w 19"/>
                  <a:gd name="T7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" h="21">
                    <a:moveTo>
                      <a:pt x="19" y="0"/>
                    </a:moveTo>
                    <a:lnTo>
                      <a:pt x="19" y="21"/>
                    </a:lnTo>
                    <a:lnTo>
                      <a:pt x="0" y="21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9" name="Oval 244"/>
              <p:cNvSpPr>
                <a:spLocks noChangeArrowheads="1"/>
              </p:cNvSpPr>
              <p:nvPr/>
            </p:nvSpPr>
            <p:spPr bwMode="auto">
              <a:xfrm>
                <a:off x="7951788" y="4368801"/>
                <a:ext cx="90488" cy="90488"/>
              </a:xfrm>
              <a:prstGeom prst="ellipse">
                <a:avLst/>
              </a:prstGeom>
              <a:noFill/>
              <a:ln w="12700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40" name="Line 245"/>
              <p:cNvSpPr>
                <a:spLocks noChangeShapeType="1"/>
              </p:cNvSpPr>
              <p:nvPr/>
            </p:nvSpPr>
            <p:spPr bwMode="auto">
              <a:xfrm>
                <a:off x="7996238" y="4332288"/>
                <a:ext cx="0" cy="14288"/>
              </a:xfrm>
              <a:prstGeom prst="line">
                <a:avLst/>
              </a:prstGeom>
              <a:noFill/>
              <a:ln w="12700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41" name="Line 246"/>
              <p:cNvSpPr>
                <a:spLocks noChangeShapeType="1"/>
              </p:cNvSpPr>
              <p:nvPr/>
            </p:nvSpPr>
            <p:spPr bwMode="auto">
              <a:xfrm flipH="1">
                <a:off x="8045450" y="4354513"/>
                <a:ext cx="11113" cy="11113"/>
              </a:xfrm>
              <a:prstGeom prst="line">
                <a:avLst/>
              </a:prstGeom>
              <a:noFill/>
              <a:ln w="12700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42" name="Line 247"/>
              <p:cNvSpPr>
                <a:spLocks noChangeShapeType="1"/>
              </p:cNvSpPr>
              <p:nvPr/>
            </p:nvSpPr>
            <p:spPr bwMode="auto">
              <a:xfrm flipH="1">
                <a:off x="8064500" y="4414838"/>
                <a:ext cx="14288" cy="0"/>
              </a:xfrm>
              <a:prstGeom prst="line">
                <a:avLst/>
              </a:prstGeom>
              <a:noFill/>
              <a:ln w="12700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43" name="Line 248"/>
              <p:cNvSpPr>
                <a:spLocks noChangeShapeType="1"/>
              </p:cNvSpPr>
              <p:nvPr/>
            </p:nvSpPr>
            <p:spPr bwMode="auto">
              <a:xfrm flipH="1" flipV="1">
                <a:off x="8045450" y="4464051"/>
                <a:ext cx="11113" cy="6350"/>
              </a:xfrm>
              <a:prstGeom prst="line">
                <a:avLst/>
              </a:prstGeom>
              <a:noFill/>
              <a:ln w="12700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44" name="Line 249"/>
              <p:cNvSpPr>
                <a:spLocks noChangeShapeType="1"/>
              </p:cNvSpPr>
              <p:nvPr/>
            </p:nvSpPr>
            <p:spPr bwMode="auto">
              <a:xfrm flipV="1">
                <a:off x="7937500" y="4464051"/>
                <a:ext cx="11113" cy="6350"/>
              </a:xfrm>
              <a:prstGeom prst="line">
                <a:avLst/>
              </a:prstGeom>
              <a:noFill/>
              <a:ln w="12700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45" name="Line 250"/>
              <p:cNvSpPr>
                <a:spLocks noChangeShapeType="1"/>
              </p:cNvSpPr>
              <p:nvPr/>
            </p:nvSpPr>
            <p:spPr bwMode="auto">
              <a:xfrm>
                <a:off x="7913688" y="4414838"/>
                <a:ext cx="15875" cy="0"/>
              </a:xfrm>
              <a:prstGeom prst="line">
                <a:avLst/>
              </a:prstGeom>
              <a:noFill/>
              <a:ln w="12700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46" name="Line 251"/>
              <p:cNvSpPr>
                <a:spLocks noChangeShapeType="1"/>
              </p:cNvSpPr>
              <p:nvPr/>
            </p:nvSpPr>
            <p:spPr bwMode="auto">
              <a:xfrm>
                <a:off x="7937500" y="4354513"/>
                <a:ext cx="11113" cy="11113"/>
              </a:xfrm>
              <a:prstGeom prst="line">
                <a:avLst/>
              </a:prstGeom>
              <a:noFill/>
              <a:ln w="12700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sp>
        <p:nvSpPr>
          <p:cNvPr id="55" name="Freeform 54"/>
          <p:cNvSpPr/>
          <p:nvPr/>
        </p:nvSpPr>
        <p:spPr>
          <a:xfrm>
            <a:off x="0" y="1"/>
            <a:ext cx="7438858" cy="6857999"/>
          </a:xfrm>
          <a:custGeom>
            <a:avLst/>
            <a:gdLst>
              <a:gd name="connsiteX0" fmla="*/ 0 w 7438858"/>
              <a:gd name="connsiteY0" fmla="*/ 0 h 6857999"/>
              <a:gd name="connsiteX1" fmla="*/ 3586150 w 7438858"/>
              <a:gd name="connsiteY1" fmla="*/ 0 h 6857999"/>
              <a:gd name="connsiteX2" fmla="*/ 3628571 w 7438858"/>
              <a:gd name="connsiteY2" fmla="*/ 14514 h 6857999"/>
              <a:gd name="connsiteX3" fmla="*/ 6154057 w 7438858"/>
              <a:gd name="connsiteY3" fmla="*/ 1886857 h 6857999"/>
              <a:gd name="connsiteX4" fmla="*/ 5965371 w 7438858"/>
              <a:gd name="connsiteY4" fmla="*/ 3730171 h 6857999"/>
              <a:gd name="connsiteX5" fmla="*/ 6386286 w 7438858"/>
              <a:gd name="connsiteY5" fmla="*/ 4688114 h 6857999"/>
              <a:gd name="connsiteX6" fmla="*/ 6096000 w 7438858"/>
              <a:gd name="connsiteY6" fmla="*/ 6270171 h 6857999"/>
              <a:gd name="connsiteX7" fmla="*/ 7291614 w 7438858"/>
              <a:gd name="connsiteY7" fmla="*/ 6809014 h 6857999"/>
              <a:gd name="connsiteX8" fmla="*/ 7438858 w 7438858"/>
              <a:gd name="connsiteY8" fmla="*/ 6857999 h 6857999"/>
              <a:gd name="connsiteX9" fmla="*/ 0 w 7438858"/>
              <a:gd name="connsiteY9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438858" h="6857999">
                <a:moveTo>
                  <a:pt x="0" y="0"/>
                </a:moveTo>
                <a:lnTo>
                  <a:pt x="3586150" y="0"/>
                </a:lnTo>
                <a:lnTo>
                  <a:pt x="3628571" y="14514"/>
                </a:lnTo>
                <a:cubicBezTo>
                  <a:pt x="4852609" y="420914"/>
                  <a:pt x="5764590" y="1267581"/>
                  <a:pt x="6154057" y="1886857"/>
                </a:cubicBezTo>
                <a:cubicBezTo>
                  <a:pt x="6543524" y="2506133"/>
                  <a:pt x="5926666" y="3263295"/>
                  <a:pt x="5965371" y="3730171"/>
                </a:cubicBezTo>
                <a:cubicBezTo>
                  <a:pt x="6004076" y="4197047"/>
                  <a:pt x="6364515" y="4264781"/>
                  <a:pt x="6386286" y="4688114"/>
                </a:cubicBezTo>
                <a:cubicBezTo>
                  <a:pt x="6408057" y="5111447"/>
                  <a:pt x="5914572" y="5856514"/>
                  <a:pt x="6096000" y="6270171"/>
                </a:cubicBezTo>
                <a:cubicBezTo>
                  <a:pt x="6186714" y="6477000"/>
                  <a:pt x="6823529" y="6657824"/>
                  <a:pt x="7291614" y="6809014"/>
                </a:cubicBezTo>
                <a:lnTo>
                  <a:pt x="7438858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1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2237" y="293336"/>
            <a:ext cx="4241541" cy="854075"/>
          </a:xfrm>
        </p:spPr>
        <p:txBody>
          <a:bodyPr>
            <a:noAutofit/>
          </a:bodyPr>
          <a:lstStyle/>
          <a:p>
            <a:r>
              <a:rPr lang="en-US" dirty="0"/>
              <a:t>The Case study:</a:t>
            </a:r>
            <a:br>
              <a:rPr lang="en-US" dirty="0"/>
            </a:br>
            <a:r>
              <a:rPr lang="en-US" dirty="0"/>
              <a:t>Kiva Microloans</a:t>
            </a:r>
          </a:p>
        </p:txBody>
      </p:sp>
      <p:sp>
        <p:nvSpPr>
          <p:cNvPr id="62" name="Slide Number Placeholder 6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FB9FE-3431-4FCF-A82C-66C5D8D4E4B5}" type="slidenum">
              <a:rPr lang="en-US" smtClean="0">
                <a:solidFill>
                  <a:schemeClr val="bg1"/>
                </a:solidFill>
              </a:rPr>
              <a:pPr/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3" name="Round Same Side Corner Rectangle 62"/>
          <p:cNvSpPr/>
          <p:nvPr/>
        </p:nvSpPr>
        <p:spPr>
          <a:xfrm>
            <a:off x="11052998" y="6721475"/>
            <a:ext cx="558305" cy="136525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C04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646367-44C1-4B01-89D4-31E18757C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383" y="1963831"/>
            <a:ext cx="4477930" cy="3596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452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96681360-99F0-411F-872E-D08276548030}"/>
              </a:ext>
            </a:extLst>
          </p:cNvPr>
          <p:cNvGrpSpPr/>
          <p:nvPr/>
        </p:nvGrpSpPr>
        <p:grpSpPr>
          <a:xfrm>
            <a:off x="541278" y="587616"/>
            <a:ext cx="8477175" cy="3462089"/>
            <a:chOff x="500751" y="632830"/>
            <a:chExt cx="8477175" cy="346208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73714BC-1D6D-47E8-BDBC-A4EE1D7C9B24}"/>
                </a:ext>
              </a:extLst>
            </p:cNvPr>
            <p:cNvSpPr/>
            <p:nvPr/>
          </p:nvSpPr>
          <p:spPr>
            <a:xfrm>
              <a:off x="500751" y="632830"/>
              <a:ext cx="3433074" cy="492443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3200" b="1" dirty="0">
                  <a:latin typeface="Segoe UI" panose="020B0502040204020203" pitchFamily="34" charset="0"/>
                  <a:ea typeface="Open Sans" panose="020B0606030504020204" pitchFamily="34" charset="0"/>
                  <a:cs typeface="Segoe UI" panose="020B0502040204020203" pitchFamily="34" charset="0"/>
                </a:rPr>
                <a:t>About Kiva</a:t>
              </a:r>
              <a:endParaRPr kumimoji="0" lang="en-US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31FD8C54-4C3F-44EA-9673-BD480EC120A6}"/>
                </a:ext>
              </a:extLst>
            </p:cNvPr>
            <p:cNvGrpSpPr/>
            <p:nvPr/>
          </p:nvGrpSpPr>
          <p:grpSpPr>
            <a:xfrm>
              <a:off x="508143" y="1305921"/>
              <a:ext cx="8469783" cy="2788998"/>
              <a:chOff x="543826" y="1145140"/>
              <a:chExt cx="8469783" cy="2788998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5F6FE9F3-136B-4F29-A889-4AAB396D1E1F}"/>
                  </a:ext>
                </a:extLst>
              </p:cNvPr>
              <p:cNvGrpSpPr/>
              <p:nvPr/>
            </p:nvGrpSpPr>
            <p:grpSpPr>
              <a:xfrm>
                <a:off x="4113015" y="1145140"/>
                <a:ext cx="4900594" cy="2627866"/>
                <a:chOff x="4113015" y="1061247"/>
                <a:chExt cx="4900594" cy="2627866"/>
              </a:xfrm>
            </p:grpSpPr>
            <p:grpSp>
              <p:nvGrpSpPr>
                <p:cNvPr id="69" name="Group 68">
                  <a:extLst>
                    <a:ext uri="{FF2B5EF4-FFF2-40B4-BE49-F238E27FC236}">
                      <a16:creationId xmlns:a16="http://schemas.microsoft.com/office/drawing/2014/main" id="{6648EF4C-43CD-4198-B785-FE90BCC4C014}"/>
                    </a:ext>
                  </a:extLst>
                </p:cNvPr>
                <p:cNvGrpSpPr/>
                <p:nvPr/>
              </p:nvGrpSpPr>
              <p:grpSpPr>
                <a:xfrm>
                  <a:off x="4124564" y="3402852"/>
                  <a:ext cx="805870" cy="286259"/>
                  <a:chOff x="2127063" y="2542759"/>
                  <a:chExt cx="454893" cy="161585"/>
                </a:xfrm>
              </p:grpSpPr>
              <p:sp>
                <p:nvSpPr>
                  <p:cNvPr id="66" name="Rectangle: Top Corners Rounded 65">
                    <a:extLst>
                      <a:ext uri="{FF2B5EF4-FFF2-40B4-BE49-F238E27FC236}">
                        <a16:creationId xmlns:a16="http://schemas.microsoft.com/office/drawing/2014/main" id="{937A599E-1C3F-49D9-8D7B-8EAE63CCB71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273717" y="2396105"/>
                    <a:ext cx="161585" cy="454893"/>
                  </a:xfrm>
                  <a:prstGeom prst="round2SameRect">
                    <a:avLst>
                      <a:gd name="adj1" fmla="val 46104"/>
                      <a:gd name="adj2" fmla="val 0"/>
                    </a:avLst>
                  </a:prstGeom>
                  <a:solidFill>
                    <a:srgbClr val="083D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6831C2E5-3D29-449F-BA5C-32EFE486EF15}"/>
                      </a:ext>
                    </a:extLst>
                  </p:cNvPr>
                  <p:cNvSpPr txBox="1"/>
                  <p:nvPr/>
                </p:nvSpPr>
                <p:spPr>
                  <a:xfrm>
                    <a:off x="2185701" y="2543045"/>
                    <a:ext cx="354791" cy="13898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id-ID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rPr>
                      <a:t>after</a:t>
                    </a:r>
                    <a:endPara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71" name="Group 70">
                  <a:extLst>
                    <a:ext uri="{FF2B5EF4-FFF2-40B4-BE49-F238E27FC236}">
                      <a16:creationId xmlns:a16="http://schemas.microsoft.com/office/drawing/2014/main" id="{8CC0C473-AA14-4231-9540-A8C8ED2E9DBA}"/>
                    </a:ext>
                  </a:extLst>
                </p:cNvPr>
                <p:cNvGrpSpPr/>
                <p:nvPr/>
              </p:nvGrpSpPr>
              <p:grpSpPr>
                <a:xfrm>
                  <a:off x="4113015" y="1061248"/>
                  <a:ext cx="1031810" cy="286259"/>
                  <a:chOff x="4298082" y="1214613"/>
                  <a:chExt cx="454893" cy="161585"/>
                </a:xfrm>
              </p:grpSpPr>
              <p:sp>
                <p:nvSpPr>
                  <p:cNvPr id="72" name="Rectangle: Top Corners Rounded 71">
                    <a:extLst>
                      <a:ext uri="{FF2B5EF4-FFF2-40B4-BE49-F238E27FC236}">
                        <a16:creationId xmlns:a16="http://schemas.microsoft.com/office/drawing/2014/main" id="{F9F599E6-86AE-4B41-BC36-8002888C50B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444736" y="1067959"/>
                    <a:ext cx="161585" cy="454893"/>
                  </a:xfrm>
                  <a:prstGeom prst="round2SameRect">
                    <a:avLst>
                      <a:gd name="adj1" fmla="val 50000"/>
                      <a:gd name="adj2" fmla="val 0"/>
                    </a:avLst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E1332D08-1F40-4CC7-8BCA-68D3DC5E6DB8}"/>
                      </a:ext>
                    </a:extLst>
                  </p:cNvPr>
                  <p:cNvSpPr txBox="1"/>
                  <p:nvPr/>
                </p:nvSpPr>
                <p:spPr>
                  <a:xfrm>
                    <a:off x="4303174" y="1214614"/>
                    <a:ext cx="400589" cy="13898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de-DE" sz="1600" b="0" i="0" u="none" strike="noStrike" kern="120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rPr>
                      <a:t>b</a:t>
                    </a:r>
                    <a:r>
                      <a:rPr kumimoji="0" lang="id-ID" sz="1600" b="0" i="0" u="none" strike="noStrike" kern="120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rPr>
                      <a:t>efore</a:t>
                    </a:r>
                  </a:p>
                </p:txBody>
              </p:sp>
            </p:grpSp>
            <p:grpSp>
              <p:nvGrpSpPr>
                <p:cNvPr id="74" name="Group 73">
                  <a:extLst>
                    <a:ext uri="{FF2B5EF4-FFF2-40B4-BE49-F238E27FC236}">
                      <a16:creationId xmlns:a16="http://schemas.microsoft.com/office/drawing/2014/main" id="{AFCE1AAA-A2FB-4541-9212-AB9ECB76A884}"/>
                    </a:ext>
                  </a:extLst>
                </p:cNvPr>
                <p:cNvGrpSpPr/>
                <p:nvPr/>
              </p:nvGrpSpPr>
              <p:grpSpPr>
                <a:xfrm>
                  <a:off x="7959816" y="3402854"/>
                  <a:ext cx="805870" cy="286259"/>
                  <a:chOff x="4291964" y="1194029"/>
                  <a:chExt cx="454893" cy="161585"/>
                </a:xfrm>
              </p:grpSpPr>
              <p:sp>
                <p:nvSpPr>
                  <p:cNvPr id="75" name="Rectangle: Top Corners Rounded 74">
                    <a:extLst>
                      <a:ext uri="{FF2B5EF4-FFF2-40B4-BE49-F238E27FC236}">
                        <a16:creationId xmlns:a16="http://schemas.microsoft.com/office/drawing/2014/main" id="{D996E70A-86BD-46A8-899B-A55834A42F2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438618" y="1047375"/>
                    <a:ext cx="161585" cy="454893"/>
                  </a:xfrm>
                  <a:prstGeom prst="round2SameRect">
                    <a:avLst>
                      <a:gd name="adj1" fmla="val 50000"/>
                      <a:gd name="adj2" fmla="val 0"/>
                    </a:avLst>
                  </a:prstGeom>
                  <a:solidFill>
                    <a:srgbClr val="083D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6" name="TextBox 75">
                    <a:extLst>
                      <a:ext uri="{FF2B5EF4-FFF2-40B4-BE49-F238E27FC236}">
                        <a16:creationId xmlns:a16="http://schemas.microsoft.com/office/drawing/2014/main" id="{9879E702-100F-49F1-9D79-29CAA7D06576}"/>
                      </a:ext>
                    </a:extLst>
                  </p:cNvPr>
                  <p:cNvSpPr txBox="1"/>
                  <p:nvPr/>
                </p:nvSpPr>
                <p:spPr>
                  <a:xfrm>
                    <a:off x="4345574" y="1200327"/>
                    <a:ext cx="354791" cy="13898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id-ID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rPr>
                      <a:t>after</a:t>
                    </a:r>
                    <a:endPara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77" name="Group 76">
                  <a:extLst>
                    <a:ext uri="{FF2B5EF4-FFF2-40B4-BE49-F238E27FC236}">
                      <a16:creationId xmlns:a16="http://schemas.microsoft.com/office/drawing/2014/main" id="{9BDD2E8E-80FE-4EF1-A6EA-68EEB6E069F7}"/>
                    </a:ext>
                  </a:extLst>
                </p:cNvPr>
                <p:cNvGrpSpPr/>
                <p:nvPr/>
              </p:nvGrpSpPr>
              <p:grpSpPr>
                <a:xfrm>
                  <a:off x="7981799" y="1061247"/>
                  <a:ext cx="1031810" cy="286259"/>
                  <a:chOff x="6003709" y="-127741"/>
                  <a:chExt cx="454893" cy="161585"/>
                </a:xfrm>
              </p:grpSpPr>
              <p:sp>
                <p:nvSpPr>
                  <p:cNvPr id="78" name="Rectangle: Top Corners Rounded 77">
                    <a:extLst>
                      <a:ext uri="{FF2B5EF4-FFF2-40B4-BE49-F238E27FC236}">
                        <a16:creationId xmlns:a16="http://schemas.microsoft.com/office/drawing/2014/main" id="{9D683C2B-0854-4DB1-BB80-EFBFAF98434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150363" y="-274395"/>
                    <a:ext cx="161585" cy="454893"/>
                  </a:xfrm>
                  <a:prstGeom prst="round2SameRect">
                    <a:avLst>
                      <a:gd name="adj1" fmla="val 50000"/>
                      <a:gd name="adj2" fmla="val 0"/>
                    </a:avLst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9" name="TextBox 78">
                    <a:extLst>
                      <a:ext uri="{FF2B5EF4-FFF2-40B4-BE49-F238E27FC236}">
                        <a16:creationId xmlns:a16="http://schemas.microsoft.com/office/drawing/2014/main" id="{7CDEE80E-DD26-44BB-AFC3-1DB8F5430D75}"/>
                      </a:ext>
                    </a:extLst>
                  </p:cNvPr>
                  <p:cNvSpPr txBox="1"/>
                  <p:nvPr/>
                </p:nvSpPr>
                <p:spPr>
                  <a:xfrm>
                    <a:off x="6054598" y="-123378"/>
                    <a:ext cx="354791" cy="13898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id-ID" sz="1600" b="0" i="0" u="none" strike="noStrike" kern="120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rPr>
                      <a:t>before</a:t>
                    </a:r>
                    <a:endPara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4F978E2A-B2C5-420B-945F-A53B8B5E9206}"/>
                  </a:ext>
                </a:extLst>
              </p:cNvPr>
              <p:cNvGrpSpPr/>
              <p:nvPr/>
            </p:nvGrpSpPr>
            <p:grpSpPr>
              <a:xfrm>
                <a:off x="543826" y="1742165"/>
                <a:ext cx="1818153" cy="576263"/>
                <a:chOff x="617538" y="1927225"/>
                <a:chExt cx="1818153" cy="576263"/>
              </a:xfrm>
            </p:grpSpPr>
            <p:grpSp>
              <p:nvGrpSpPr>
                <p:cNvPr id="6" name="Group 5">
                  <a:extLst>
                    <a:ext uri="{FF2B5EF4-FFF2-40B4-BE49-F238E27FC236}">
                      <a16:creationId xmlns:a16="http://schemas.microsoft.com/office/drawing/2014/main" id="{1DCE930A-08F2-4BA3-86B8-09331FBF8E51}"/>
                    </a:ext>
                  </a:extLst>
                </p:cNvPr>
                <p:cNvGrpSpPr/>
                <p:nvPr/>
              </p:nvGrpSpPr>
              <p:grpSpPr>
                <a:xfrm>
                  <a:off x="1385353" y="1985477"/>
                  <a:ext cx="1050338" cy="505924"/>
                  <a:chOff x="1302338" y="1896979"/>
                  <a:chExt cx="1050338" cy="505924"/>
                </a:xfrm>
              </p:grpSpPr>
              <p:sp>
                <p:nvSpPr>
                  <p:cNvPr id="16" name="Rectangle 15">
                    <a:extLst>
                      <a:ext uri="{FF2B5EF4-FFF2-40B4-BE49-F238E27FC236}">
                        <a16:creationId xmlns:a16="http://schemas.microsoft.com/office/drawing/2014/main" id="{5BC30E7C-5C96-4416-A4EC-46663B83EDE4}"/>
                      </a:ext>
                    </a:extLst>
                  </p:cNvPr>
                  <p:cNvSpPr/>
                  <p:nvPr/>
                </p:nvSpPr>
                <p:spPr>
                  <a:xfrm>
                    <a:off x="1302338" y="1896979"/>
                    <a:ext cx="1025499" cy="276999"/>
                  </a:xfrm>
                  <a:prstGeom prst="rect">
                    <a:avLst/>
                  </a:prstGeom>
                </p:spPr>
                <p:txBody>
                  <a:bodyPr wrap="square" lIns="0" tIns="0" rIns="0" bIns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lang="en-US" b="1" dirty="0">
                        <a:latin typeface="Segoe UI" panose="020B0502040204020203" pitchFamily="34" charset="0"/>
                        <a:ea typeface="Open Sans" panose="020B0606030504020204" pitchFamily="34" charset="0"/>
                        <a:cs typeface="Segoe UI" panose="020B0502040204020203" pitchFamily="34" charset="0"/>
                      </a:rPr>
                      <a:t>77</a:t>
                    </a:r>
                    <a:endParaRPr kumimoji="0" lang="en-US" sz="1800" b="1" i="0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Segoe UI" panose="020B0502040204020203" pitchFamily="34" charset="0"/>
                      <a:ea typeface="Open Sans" panose="020B0606030504020204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7" name="Rectangle 16">
                    <a:extLst>
                      <a:ext uri="{FF2B5EF4-FFF2-40B4-BE49-F238E27FC236}">
                        <a16:creationId xmlns:a16="http://schemas.microsoft.com/office/drawing/2014/main" id="{FFB2F49C-CAAC-49C0-9DAB-BA185649FBDC}"/>
                      </a:ext>
                    </a:extLst>
                  </p:cNvPr>
                  <p:cNvSpPr/>
                  <p:nvPr/>
                </p:nvSpPr>
                <p:spPr>
                  <a:xfrm>
                    <a:off x="1302338" y="2187459"/>
                    <a:ext cx="1050338" cy="215444"/>
                  </a:xfrm>
                  <a:prstGeom prst="rect">
                    <a:avLst/>
                  </a:prstGeom>
                </p:spPr>
                <p:txBody>
                  <a:bodyPr wrap="square" lIns="0" tIns="0" rIns="0" bIns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lang="en-US" sz="1400" b="1" dirty="0">
                        <a:solidFill>
                          <a:srgbClr val="083D65"/>
                        </a:solidFill>
                        <a:latin typeface="Segoe UI" panose="020B0502040204020203" pitchFamily="34" charset="0"/>
                        <a:ea typeface="Open Sans" panose="020B0606030504020204" pitchFamily="34" charset="0"/>
                        <a:cs typeface="Segoe UI" panose="020B0502040204020203" pitchFamily="34" charset="0"/>
                      </a:rPr>
                      <a:t>C</a:t>
                    </a:r>
                    <a:r>
                      <a:rPr lang="en-US" sz="1400" b="1" dirty="0">
                        <a:latin typeface="Segoe UI" panose="020B0502040204020203" pitchFamily="34" charset="0"/>
                        <a:ea typeface="Open Sans" panose="020B0606030504020204" pitchFamily="34" charset="0"/>
                        <a:cs typeface="Segoe UI" panose="020B0502040204020203" pitchFamily="34" charset="0"/>
                      </a:rPr>
                      <a:t>ountries</a:t>
                    </a:r>
                    <a:endParaRPr kumimoji="0" lang="en-US" sz="1400" b="1" i="0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Segoe UI" panose="020B0502040204020203" pitchFamily="34" charset="0"/>
                      <a:ea typeface="Open Sans" panose="020B0606030504020204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7" name="Group 6">
                  <a:extLst>
                    <a:ext uri="{FF2B5EF4-FFF2-40B4-BE49-F238E27FC236}">
                      <a16:creationId xmlns:a16="http://schemas.microsoft.com/office/drawing/2014/main" id="{673B93D2-B665-4D4B-BEDB-506562677629}"/>
                    </a:ext>
                  </a:extLst>
                </p:cNvPr>
                <p:cNvGrpSpPr/>
                <p:nvPr/>
              </p:nvGrpSpPr>
              <p:grpSpPr>
                <a:xfrm>
                  <a:off x="617538" y="1927225"/>
                  <a:ext cx="577851" cy="576263"/>
                  <a:chOff x="617538" y="1927225"/>
                  <a:chExt cx="577851" cy="576263"/>
                </a:xfrm>
              </p:grpSpPr>
              <p:sp>
                <p:nvSpPr>
                  <p:cNvPr id="8" name="Oval 20">
                    <a:extLst>
                      <a:ext uri="{FF2B5EF4-FFF2-40B4-BE49-F238E27FC236}">
                        <a16:creationId xmlns:a16="http://schemas.microsoft.com/office/drawing/2014/main" id="{0A4D9DDB-2A97-4029-B998-D7B68279E0B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7538" y="1927225"/>
                    <a:ext cx="577850" cy="576263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" name="Freeform 21">
                    <a:extLst>
                      <a:ext uri="{FF2B5EF4-FFF2-40B4-BE49-F238E27FC236}">
                        <a16:creationId xmlns:a16="http://schemas.microsoft.com/office/drawing/2014/main" id="{E819C346-A84C-409C-8019-90061AFEE00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20726" y="1943100"/>
                    <a:ext cx="474663" cy="560388"/>
                  </a:xfrm>
                  <a:custGeom>
                    <a:avLst/>
                    <a:gdLst>
                      <a:gd name="T0" fmla="*/ 469 w 469"/>
                      <a:gd name="T1" fmla="*/ 270 h 555"/>
                      <a:gd name="T2" fmla="*/ 183 w 469"/>
                      <a:gd name="T3" fmla="*/ 555 h 555"/>
                      <a:gd name="T4" fmla="*/ 0 w 469"/>
                      <a:gd name="T5" fmla="*/ 489 h 555"/>
                      <a:gd name="T6" fmla="*/ 93 w 469"/>
                      <a:gd name="T7" fmla="*/ 505 h 555"/>
                      <a:gd name="T8" fmla="*/ 378 w 469"/>
                      <a:gd name="T9" fmla="*/ 219 h 555"/>
                      <a:gd name="T10" fmla="*/ 276 w 469"/>
                      <a:gd name="T11" fmla="*/ 0 h 555"/>
                      <a:gd name="T12" fmla="*/ 469 w 469"/>
                      <a:gd name="T13" fmla="*/ 270 h 55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69" h="555">
                        <a:moveTo>
                          <a:pt x="469" y="270"/>
                        </a:moveTo>
                        <a:cubicBezTo>
                          <a:pt x="469" y="428"/>
                          <a:pt x="341" y="555"/>
                          <a:pt x="183" y="555"/>
                        </a:cubicBezTo>
                        <a:cubicBezTo>
                          <a:pt x="114" y="555"/>
                          <a:pt x="50" y="531"/>
                          <a:pt x="0" y="489"/>
                        </a:cubicBezTo>
                        <a:cubicBezTo>
                          <a:pt x="29" y="499"/>
                          <a:pt x="61" y="505"/>
                          <a:pt x="93" y="505"/>
                        </a:cubicBezTo>
                        <a:cubicBezTo>
                          <a:pt x="251" y="505"/>
                          <a:pt x="378" y="377"/>
                          <a:pt x="378" y="219"/>
                        </a:cubicBezTo>
                        <a:cubicBezTo>
                          <a:pt x="378" y="131"/>
                          <a:pt x="339" y="53"/>
                          <a:pt x="276" y="0"/>
                        </a:cubicBezTo>
                        <a:cubicBezTo>
                          <a:pt x="388" y="39"/>
                          <a:pt x="469" y="145"/>
                          <a:pt x="469" y="270"/>
                        </a:cubicBezTo>
                        <a:close/>
                      </a:path>
                    </a:pathLst>
                  </a:custGeom>
                  <a:solidFill>
                    <a:srgbClr val="D1E3E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" name="Oval 22">
                    <a:extLst>
                      <a:ext uri="{FF2B5EF4-FFF2-40B4-BE49-F238E27FC236}">
                        <a16:creationId xmlns:a16="http://schemas.microsoft.com/office/drawing/2014/main" id="{191C88F5-CC9B-4459-9A9D-DAA16113D6D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7538" y="1927225"/>
                    <a:ext cx="577850" cy="576263"/>
                  </a:xfrm>
                  <a:prstGeom prst="ellipse">
                    <a:avLst/>
                  </a:prstGeom>
                  <a:noFill/>
                  <a:ln w="25400" cap="rnd">
                    <a:solidFill>
                      <a:srgbClr val="7AC2F9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" name="Freeform 23">
                    <a:extLst>
                      <a:ext uri="{FF2B5EF4-FFF2-40B4-BE49-F238E27FC236}">
                        <a16:creationId xmlns:a16="http://schemas.microsoft.com/office/drawing/2014/main" id="{0F8EAC3E-FE6B-4AC8-B472-C5E43CE9FEF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73113" y="2081213"/>
                    <a:ext cx="261938" cy="268288"/>
                  </a:xfrm>
                  <a:custGeom>
                    <a:avLst/>
                    <a:gdLst>
                      <a:gd name="T0" fmla="*/ 260 w 260"/>
                      <a:gd name="T1" fmla="*/ 168 h 266"/>
                      <a:gd name="T2" fmla="*/ 132 w 260"/>
                      <a:gd name="T3" fmla="*/ 266 h 266"/>
                      <a:gd name="T4" fmla="*/ 0 w 260"/>
                      <a:gd name="T5" fmla="*/ 133 h 266"/>
                      <a:gd name="T6" fmla="*/ 132 w 260"/>
                      <a:gd name="T7" fmla="*/ 0 h 266"/>
                      <a:gd name="T8" fmla="*/ 206 w 260"/>
                      <a:gd name="T9" fmla="*/ 23 h 2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60" h="266">
                        <a:moveTo>
                          <a:pt x="260" y="168"/>
                        </a:moveTo>
                        <a:cubicBezTo>
                          <a:pt x="245" y="224"/>
                          <a:pt x="193" y="266"/>
                          <a:pt x="132" y="266"/>
                        </a:cubicBezTo>
                        <a:cubicBezTo>
                          <a:pt x="59" y="266"/>
                          <a:pt x="0" y="206"/>
                          <a:pt x="0" y="133"/>
                        </a:cubicBezTo>
                        <a:cubicBezTo>
                          <a:pt x="0" y="60"/>
                          <a:pt x="59" y="0"/>
                          <a:pt x="132" y="0"/>
                        </a:cubicBezTo>
                        <a:cubicBezTo>
                          <a:pt x="160" y="0"/>
                          <a:pt x="185" y="9"/>
                          <a:pt x="206" y="23"/>
                        </a:cubicBezTo>
                      </a:path>
                    </a:pathLst>
                  </a:custGeom>
                  <a:noFill/>
                  <a:ln w="25400" cap="rnd">
                    <a:solidFill>
                      <a:srgbClr val="7AC2F9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" name="Line 24">
                    <a:extLst>
                      <a:ext uri="{FF2B5EF4-FFF2-40B4-BE49-F238E27FC236}">
                        <a16:creationId xmlns:a16="http://schemas.microsoft.com/office/drawing/2014/main" id="{CDB9360A-BA30-48B9-B671-2A36CE4D3A2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25513" y="2124073"/>
                    <a:ext cx="120650" cy="87315"/>
                  </a:xfrm>
                  <a:prstGeom prst="line">
                    <a:avLst/>
                  </a:prstGeom>
                  <a:noFill/>
                  <a:ln w="25400" cap="rnd">
                    <a:solidFill>
                      <a:srgbClr val="7AC2F9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" name="Line 26">
                    <a:extLst>
                      <a:ext uri="{FF2B5EF4-FFF2-40B4-BE49-F238E27FC236}">
                        <a16:creationId xmlns:a16="http://schemas.microsoft.com/office/drawing/2014/main" id="{D2C41497-3ADA-4AA9-8324-900E2841F17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25513" y="2105025"/>
                    <a:ext cx="55563" cy="19050"/>
                  </a:xfrm>
                  <a:prstGeom prst="line">
                    <a:avLst/>
                  </a:prstGeom>
                  <a:noFill/>
                  <a:ln w="25400" cap="rnd">
                    <a:solidFill>
                      <a:srgbClr val="7AC2F9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" name="Line 27">
                    <a:extLst>
                      <a:ext uri="{FF2B5EF4-FFF2-40B4-BE49-F238E27FC236}">
                        <a16:creationId xmlns:a16="http://schemas.microsoft.com/office/drawing/2014/main" id="{A93E1BB8-C8C5-4EF8-B846-6D5E1A1BC35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962026" y="2049463"/>
                    <a:ext cx="19050" cy="55563"/>
                  </a:xfrm>
                  <a:prstGeom prst="line">
                    <a:avLst/>
                  </a:prstGeom>
                  <a:noFill/>
                  <a:ln w="25400" cap="rnd">
                    <a:solidFill>
                      <a:srgbClr val="7AC2F9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C89C1108-D823-4A25-B6E8-ADDAAB804C68}"/>
                  </a:ext>
                </a:extLst>
              </p:cNvPr>
              <p:cNvGrpSpPr/>
              <p:nvPr/>
            </p:nvGrpSpPr>
            <p:grpSpPr>
              <a:xfrm>
                <a:off x="543826" y="2482080"/>
                <a:ext cx="1988326" cy="605234"/>
                <a:chOff x="613389" y="2657566"/>
                <a:chExt cx="1988326" cy="605234"/>
              </a:xfrm>
            </p:grpSpPr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57233790-1B6D-4875-B97A-E9994CC2D151}"/>
                    </a:ext>
                  </a:extLst>
                </p:cNvPr>
                <p:cNvGrpSpPr/>
                <p:nvPr/>
              </p:nvGrpSpPr>
              <p:grpSpPr>
                <a:xfrm>
                  <a:off x="1385352" y="2730303"/>
                  <a:ext cx="1216363" cy="505925"/>
                  <a:chOff x="1302337" y="1896978"/>
                  <a:chExt cx="1216363" cy="505925"/>
                </a:xfrm>
              </p:grpSpPr>
              <p:sp>
                <p:nvSpPr>
                  <p:cNvPr id="21" name="Rectangle 20">
                    <a:extLst>
                      <a:ext uri="{FF2B5EF4-FFF2-40B4-BE49-F238E27FC236}">
                        <a16:creationId xmlns:a16="http://schemas.microsoft.com/office/drawing/2014/main" id="{24A8F3DC-D1FA-49B5-AE50-458D87DB47F2}"/>
                      </a:ext>
                    </a:extLst>
                  </p:cNvPr>
                  <p:cNvSpPr/>
                  <p:nvPr/>
                </p:nvSpPr>
                <p:spPr>
                  <a:xfrm>
                    <a:off x="1302337" y="1896978"/>
                    <a:ext cx="1216363" cy="276999"/>
                  </a:xfrm>
                  <a:prstGeom prst="rect">
                    <a:avLst/>
                  </a:prstGeom>
                </p:spPr>
                <p:txBody>
                  <a:bodyPr wrap="square" lIns="0" tIns="0" rIns="0" bIns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  <a:latin typeface="Segoe UI" panose="020B0502040204020203" pitchFamily="34" charset="0"/>
                        <a:ea typeface="Open Sans" panose="020B0606030504020204" pitchFamily="34" charset="0"/>
                        <a:cs typeface="Segoe UI" panose="020B0502040204020203" pitchFamily="34" charset="0"/>
                      </a:rPr>
                      <a:t> $1.6 </a:t>
                    </a:r>
                  </a:p>
                </p:txBody>
              </p:sp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750E0D5B-32E7-45B7-8417-3D2C7694985A}"/>
                      </a:ext>
                    </a:extLst>
                  </p:cNvPr>
                  <p:cNvSpPr/>
                  <p:nvPr/>
                </p:nvSpPr>
                <p:spPr>
                  <a:xfrm>
                    <a:off x="1302338" y="2187459"/>
                    <a:ext cx="1216362" cy="215444"/>
                  </a:xfrm>
                  <a:prstGeom prst="rect">
                    <a:avLst/>
                  </a:prstGeom>
                </p:spPr>
                <p:txBody>
                  <a:bodyPr wrap="square" lIns="0" tIns="0" rIns="0" bIns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lang="en-US" sz="1400" b="1" dirty="0">
                        <a:latin typeface="Segoe UI" panose="020B0502040204020203" pitchFamily="34" charset="0"/>
                        <a:ea typeface="Open Sans" panose="020B0606030504020204" pitchFamily="34" charset="0"/>
                        <a:cs typeface="Segoe UI" panose="020B0502040204020203" pitchFamily="34" charset="0"/>
                      </a:rPr>
                      <a:t>Funded Loans</a:t>
                    </a:r>
                    <a:endParaRPr kumimoji="0" lang="en-US" sz="1400" b="1" i="0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Segoe UI" panose="020B0502040204020203" pitchFamily="34" charset="0"/>
                      <a:ea typeface="Open Sans" panose="020B0606030504020204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pic>
              <p:nvPicPr>
                <p:cNvPr id="20" name="Picture 19">
                  <a:extLst>
                    <a:ext uri="{FF2B5EF4-FFF2-40B4-BE49-F238E27FC236}">
                      <a16:creationId xmlns:a16="http://schemas.microsoft.com/office/drawing/2014/main" id="{8C8DE8F7-2FCB-4D09-91D1-83DA72367DA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13389" y="2657566"/>
                  <a:ext cx="605940" cy="605234"/>
                </a:xfrm>
                <a:prstGeom prst="rect">
                  <a:avLst/>
                </a:prstGeom>
              </p:spPr>
            </p:pic>
          </p:grp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0274503B-5122-4623-AB9F-1245C2B01E9D}"/>
                  </a:ext>
                </a:extLst>
              </p:cNvPr>
              <p:cNvSpPr/>
              <p:nvPr/>
            </p:nvSpPr>
            <p:spPr>
              <a:xfrm>
                <a:off x="543826" y="3195474"/>
                <a:ext cx="3425682" cy="738664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800" b="1" i="0" u="none" strike="noStrike" kern="1200" cap="none" spc="0" normalizeH="0" baseline="0" noProof="0" dirty="0">
                  <a:ln>
                    <a:noFill/>
                  </a:ln>
                  <a:solidFill>
                    <a:srgbClr val="468DC3"/>
                  </a:solidFill>
                  <a:effectLst/>
                  <a:uLnTx/>
                  <a:uFillTx/>
                  <a:latin typeface="Segoe UI" panose="020B0502040204020203" pitchFamily="34" charset="0"/>
                  <a:ea typeface="Open Sans" panose="020B0606030504020204" pitchFamily="34" charset="0"/>
                  <a:cs typeface="Segoe UI" panose="020B0502040204020203" pitchFamily="34" charset="0"/>
                </a:endParaRPr>
              </a:p>
            </p:txBody>
          </p:sp>
        </p:grp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3A9E0239-179A-487D-9969-954D312224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172" y="1625866"/>
            <a:ext cx="881331" cy="88133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D941E8E-A6DC-45B7-83AA-8442C67498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054" y="3488214"/>
            <a:ext cx="603556" cy="603556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01677EF7-1563-4A99-9508-7F870FB187C1}"/>
              </a:ext>
            </a:extLst>
          </p:cNvPr>
          <p:cNvSpPr/>
          <p:nvPr/>
        </p:nvSpPr>
        <p:spPr>
          <a:xfrm>
            <a:off x="1353689" y="3627620"/>
            <a:ext cx="1344541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96%</a:t>
            </a:r>
            <a:r>
              <a:rPr lang="en-US" b="1" dirty="0">
                <a:solidFill>
                  <a:srgbClr val="083D65"/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 </a:t>
            </a:r>
            <a:r>
              <a:rPr lang="en-US" sz="1400" b="1" dirty="0"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Repayment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 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0E476445-C68D-45C5-9DEE-2CC465ECAC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8197" y="2565670"/>
            <a:ext cx="703306" cy="70330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63826D2-9565-427C-AFD7-7A79C44038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0172" y="3478999"/>
            <a:ext cx="955126" cy="89322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2999A094-A6DD-4855-9C9F-27E7DBAD3F1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57773" y="1512406"/>
            <a:ext cx="3931506" cy="2113965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B4020155-29E4-4F03-B085-175D62A7A01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82904" y="3891653"/>
            <a:ext cx="4630909" cy="253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948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1AA2A670-4772-4504-9A86-BE460BACA39F}"/>
              </a:ext>
            </a:extLst>
          </p:cNvPr>
          <p:cNvSpPr/>
          <p:nvPr/>
        </p:nvSpPr>
        <p:spPr>
          <a:xfrm>
            <a:off x="2732747" y="530093"/>
            <a:ext cx="6726506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Tools Chosen to Analyze this case study.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E18B150-0A63-4BDA-9D00-C2EAC0C3644D}"/>
              </a:ext>
            </a:extLst>
          </p:cNvPr>
          <p:cNvSpPr/>
          <p:nvPr/>
        </p:nvSpPr>
        <p:spPr>
          <a:xfrm>
            <a:off x="732117" y="1613559"/>
            <a:ext cx="1621339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i="1" dirty="0">
                <a:latin typeface="Segoe UI" panose="020B0502040204020203" pitchFamily="34" charset="0"/>
                <a:cs typeface="Segoe UI" panose="020B0502040204020203" pitchFamily="34" charset="0"/>
              </a:rPr>
              <a:t>The Data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i="1" dirty="0">
                <a:latin typeface="Segoe UI" panose="020B0502040204020203" pitchFamily="34" charset="0"/>
                <a:cs typeface="Segoe UI" panose="020B0502040204020203" pitchFamily="34" charset="0"/>
              </a:rPr>
              <a:t>Process</a:t>
            </a:r>
            <a:endParaRPr kumimoji="0" lang="en-US" sz="1600" b="1" i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5C998BA0-6D9C-4E71-AABD-0B1CE27665CD}"/>
              </a:ext>
            </a:extLst>
          </p:cNvPr>
          <p:cNvSpPr/>
          <p:nvPr/>
        </p:nvSpPr>
        <p:spPr>
          <a:xfrm>
            <a:off x="547358" y="2617978"/>
            <a:ext cx="2477672" cy="11948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Finding data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Wrangling and cleaning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EDA (Exploratory Data Analysis)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83D65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7D2AC6DF-FF9A-488F-9123-53AA85D9365B}"/>
              </a:ext>
            </a:extLst>
          </p:cNvPr>
          <p:cNvGrpSpPr/>
          <p:nvPr/>
        </p:nvGrpSpPr>
        <p:grpSpPr>
          <a:xfrm>
            <a:off x="600617" y="1217205"/>
            <a:ext cx="2504839" cy="3373586"/>
            <a:chOff x="600617" y="1217205"/>
            <a:chExt cx="2504839" cy="337358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FF60778-A552-4178-967A-D6012B06C7A5}"/>
                </a:ext>
              </a:extLst>
            </p:cNvPr>
            <p:cNvSpPr/>
            <p:nvPr/>
          </p:nvSpPr>
          <p:spPr>
            <a:xfrm>
              <a:off x="600617" y="4545072"/>
              <a:ext cx="2504839" cy="45719"/>
            </a:xfrm>
            <a:prstGeom prst="rect">
              <a:avLst/>
            </a:prstGeom>
            <a:solidFill>
              <a:srgbClr val="7AC2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C018E09C-793B-4B90-8ABF-2FDE455E5932}"/>
                </a:ext>
              </a:extLst>
            </p:cNvPr>
            <p:cNvSpPr/>
            <p:nvPr/>
          </p:nvSpPr>
          <p:spPr>
            <a:xfrm>
              <a:off x="600617" y="1217205"/>
              <a:ext cx="2504839" cy="45719"/>
            </a:xfrm>
            <a:prstGeom prst="rect">
              <a:avLst/>
            </a:prstGeom>
            <a:solidFill>
              <a:srgbClr val="7AC2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3" name="Rectangle 72">
            <a:extLst>
              <a:ext uri="{FF2B5EF4-FFF2-40B4-BE49-F238E27FC236}">
                <a16:creationId xmlns:a16="http://schemas.microsoft.com/office/drawing/2014/main" id="{A4577D3E-B848-40A4-BDA3-371D139FFCD7}"/>
              </a:ext>
            </a:extLst>
          </p:cNvPr>
          <p:cNvSpPr/>
          <p:nvPr/>
        </p:nvSpPr>
        <p:spPr>
          <a:xfrm>
            <a:off x="4104262" y="1289701"/>
            <a:ext cx="2822371" cy="86177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ln w="22225">
                  <a:noFill/>
                </a:ln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Machine Learning</a:t>
            </a:r>
            <a:endParaRPr kumimoji="0" lang="en-US" sz="2800" b="1" i="0" u="none" strike="noStrike" kern="1200" cap="none" spc="0" normalizeH="0" baseline="0" noProof="0" dirty="0">
              <a:ln w="22225">
                <a:noFill/>
              </a:ln>
              <a:effectLst/>
              <a:uLnTx/>
              <a:uFillTx/>
              <a:latin typeface="Segoe UI" panose="020B0502040204020203" pitchFamily="34" charset="0"/>
              <a:ea typeface="Open Sans" panose="020B0606030504020204" pitchFamily="34" charset="0"/>
              <a:cs typeface="Segoe UI" panose="020B0502040204020203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BD332408-7260-462F-AD7D-949F359D495F}"/>
              </a:ext>
            </a:extLst>
          </p:cNvPr>
          <p:cNvSpPr/>
          <p:nvPr/>
        </p:nvSpPr>
        <p:spPr>
          <a:xfrm>
            <a:off x="4594985" y="2352242"/>
            <a:ext cx="1938573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i="1" dirty="0">
                <a:latin typeface="Segoe UI" panose="020B0502040204020203" pitchFamily="34" charset="0"/>
                <a:cs typeface="Segoe UI" panose="020B0502040204020203" pitchFamily="34" charset="0"/>
              </a:rPr>
              <a:t>Logistic Regression: </a:t>
            </a:r>
            <a:r>
              <a:rPr lang="en-US" sz="1400" b="1" i="1" dirty="0">
                <a:latin typeface="Segoe UI" panose="020B0502040204020203" pitchFamily="34" charset="0"/>
                <a:cs typeface="Segoe UI" panose="020B0502040204020203" pitchFamily="34" charset="0"/>
              </a:rPr>
              <a:t>Process</a:t>
            </a:r>
            <a:endParaRPr kumimoji="0" lang="en-US" sz="1400" b="1" i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9AD4C567-68CB-4D4E-B46F-AE6B623D0433}"/>
              </a:ext>
            </a:extLst>
          </p:cNvPr>
          <p:cNvSpPr/>
          <p:nvPr/>
        </p:nvSpPr>
        <p:spPr>
          <a:xfrm>
            <a:off x="4872259" y="2905958"/>
            <a:ext cx="1938573" cy="19738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Split and Train Data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Generate a prediction to hypothesis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Evaluate model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dirty="0">
              <a:solidFill>
                <a:srgbClr val="083D6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83D65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A4AD765A-A9FC-4380-B5C5-AA23BE3F2EC4}"/>
              </a:ext>
            </a:extLst>
          </p:cNvPr>
          <p:cNvGrpSpPr/>
          <p:nvPr/>
        </p:nvGrpSpPr>
        <p:grpSpPr>
          <a:xfrm>
            <a:off x="3188457" y="1217205"/>
            <a:ext cx="2504839" cy="3373586"/>
            <a:chOff x="3188457" y="1217205"/>
            <a:chExt cx="2504839" cy="3373586"/>
          </a:xfrm>
        </p:grpSpPr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187C9854-6707-49B5-AAB0-8B1D104C416C}"/>
                </a:ext>
              </a:extLst>
            </p:cNvPr>
            <p:cNvSpPr/>
            <p:nvPr/>
          </p:nvSpPr>
          <p:spPr>
            <a:xfrm>
              <a:off x="3188457" y="4545072"/>
              <a:ext cx="2504839" cy="45719"/>
            </a:xfrm>
            <a:prstGeom prst="rect">
              <a:avLst/>
            </a:prstGeom>
            <a:solidFill>
              <a:srgbClr val="7AC2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0F3AED94-9359-4B1F-8C66-3940EF11161C}"/>
                </a:ext>
              </a:extLst>
            </p:cNvPr>
            <p:cNvSpPr/>
            <p:nvPr/>
          </p:nvSpPr>
          <p:spPr>
            <a:xfrm>
              <a:off x="3188457" y="1217205"/>
              <a:ext cx="2504839" cy="45719"/>
            </a:xfrm>
            <a:prstGeom prst="rect">
              <a:avLst/>
            </a:prstGeom>
            <a:solidFill>
              <a:srgbClr val="7AC2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D0F8E0FA-CCB1-49A3-A9B0-3F4C9A67031D}"/>
              </a:ext>
            </a:extLst>
          </p:cNvPr>
          <p:cNvSpPr/>
          <p:nvPr/>
        </p:nvSpPr>
        <p:spPr>
          <a:xfrm>
            <a:off x="8159169" y="1303971"/>
            <a:ext cx="2214068" cy="43088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ln w="22225">
                  <a:noFill/>
                </a:ln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Tableau</a:t>
            </a:r>
            <a:endParaRPr kumimoji="0" lang="en-US" sz="2800" b="1" i="0" u="none" strike="noStrike" kern="1200" cap="none" spc="0" normalizeH="0" baseline="0" noProof="0" dirty="0">
              <a:ln w="22225">
                <a:noFill/>
              </a:ln>
              <a:effectLst/>
              <a:uLnTx/>
              <a:uFillTx/>
              <a:latin typeface="Segoe UI" panose="020B0502040204020203" pitchFamily="34" charset="0"/>
              <a:ea typeface="Open Sans" panose="020B0606030504020204" pitchFamily="34" charset="0"/>
              <a:cs typeface="Segoe UI" panose="020B0502040204020203" pitchFamily="34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B28A30F-72A1-42C4-A692-7D530C4C9432}"/>
              </a:ext>
            </a:extLst>
          </p:cNvPr>
          <p:cNvSpPr/>
          <p:nvPr/>
        </p:nvSpPr>
        <p:spPr>
          <a:xfrm>
            <a:off x="8974479" y="2224253"/>
            <a:ext cx="881464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Processes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8F2E9147-0F90-4A93-A6A8-A2641F87607B}"/>
              </a:ext>
            </a:extLst>
          </p:cNvPr>
          <p:cNvSpPr/>
          <p:nvPr/>
        </p:nvSpPr>
        <p:spPr>
          <a:xfrm>
            <a:off x="8886657" y="2892218"/>
            <a:ext cx="1938573" cy="10735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Creating visualizations from the dataset to better understand the trends within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EBF79B94-9DA8-473D-907F-927F10FFAFC1}"/>
              </a:ext>
            </a:extLst>
          </p:cNvPr>
          <p:cNvGrpSpPr/>
          <p:nvPr/>
        </p:nvGrpSpPr>
        <p:grpSpPr>
          <a:xfrm>
            <a:off x="5776296" y="1217205"/>
            <a:ext cx="2504839" cy="3373586"/>
            <a:chOff x="5776296" y="1217205"/>
            <a:chExt cx="2504839" cy="3373586"/>
          </a:xfrm>
        </p:grpSpPr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77D988CC-9B88-413E-93C2-C869C58096EA}"/>
                </a:ext>
              </a:extLst>
            </p:cNvPr>
            <p:cNvSpPr/>
            <p:nvPr/>
          </p:nvSpPr>
          <p:spPr>
            <a:xfrm>
              <a:off x="5776296" y="4545072"/>
              <a:ext cx="2504839" cy="45719"/>
            </a:xfrm>
            <a:prstGeom prst="rect">
              <a:avLst/>
            </a:prstGeom>
            <a:solidFill>
              <a:srgbClr val="7AC2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533D9528-ECF4-4BA2-B405-B2CEB02B7987}"/>
                </a:ext>
              </a:extLst>
            </p:cNvPr>
            <p:cNvSpPr/>
            <p:nvPr/>
          </p:nvSpPr>
          <p:spPr>
            <a:xfrm>
              <a:off x="5776296" y="1217205"/>
              <a:ext cx="2504839" cy="45719"/>
            </a:xfrm>
            <a:prstGeom prst="rect">
              <a:avLst/>
            </a:prstGeom>
            <a:solidFill>
              <a:srgbClr val="7AC2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B62136CF-26D1-4E3C-A6C7-CF76DF49877A}"/>
              </a:ext>
            </a:extLst>
          </p:cNvPr>
          <p:cNvGrpSpPr/>
          <p:nvPr/>
        </p:nvGrpSpPr>
        <p:grpSpPr>
          <a:xfrm>
            <a:off x="8693436" y="1261571"/>
            <a:ext cx="3134032" cy="3373586"/>
            <a:chOff x="8575598" y="1339841"/>
            <a:chExt cx="2988302" cy="3373586"/>
          </a:xfrm>
        </p:grpSpPr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95C9B982-0181-4CF4-8DC6-5A27C0EB2B38}"/>
                </a:ext>
              </a:extLst>
            </p:cNvPr>
            <p:cNvSpPr/>
            <p:nvPr/>
          </p:nvSpPr>
          <p:spPr>
            <a:xfrm>
              <a:off x="8575599" y="4667708"/>
              <a:ext cx="2988301" cy="45719"/>
            </a:xfrm>
            <a:prstGeom prst="rect">
              <a:avLst/>
            </a:prstGeom>
            <a:solidFill>
              <a:srgbClr val="7AC2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6E863F44-D1D6-46E5-928B-2C8B5D8D5E1A}"/>
                </a:ext>
              </a:extLst>
            </p:cNvPr>
            <p:cNvSpPr/>
            <p:nvPr/>
          </p:nvSpPr>
          <p:spPr>
            <a:xfrm>
              <a:off x="8575598" y="1339841"/>
              <a:ext cx="2988301" cy="45719"/>
            </a:xfrm>
            <a:prstGeom prst="rect">
              <a:avLst/>
            </a:prstGeom>
            <a:solidFill>
              <a:srgbClr val="7AC2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84" name="Rounded Rectangle 109">
            <a:extLst>
              <a:ext uri="{FF2B5EF4-FFF2-40B4-BE49-F238E27FC236}">
                <a16:creationId xmlns:a16="http://schemas.microsoft.com/office/drawing/2014/main" id="{FE924B0A-EE56-47DC-A2B2-4E228E4169C0}"/>
              </a:ext>
            </a:extLst>
          </p:cNvPr>
          <p:cNvSpPr/>
          <p:nvPr/>
        </p:nvSpPr>
        <p:spPr>
          <a:xfrm>
            <a:off x="10744964" y="6914539"/>
            <a:ext cx="2094671" cy="354514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1BED403C-A43A-4B47-BB94-C2A67956DCC4}"/>
              </a:ext>
            </a:extLst>
          </p:cNvPr>
          <p:cNvGrpSpPr/>
          <p:nvPr/>
        </p:nvGrpSpPr>
        <p:grpSpPr>
          <a:xfrm>
            <a:off x="-1" y="4941426"/>
            <a:ext cx="12192000" cy="1909138"/>
            <a:chOff x="0" y="4948862"/>
            <a:chExt cx="12192000" cy="1909138"/>
          </a:xfrm>
        </p:grpSpPr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45A43FA3-E6AD-4BC1-8F03-3B181CC959C7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A3F741A2-2517-494A-868D-957D47F779A9}"/>
                </a:ext>
              </a:extLst>
            </p:cNvPr>
            <p:cNvSpPr/>
            <p:nvPr/>
          </p:nvSpPr>
          <p:spPr>
            <a:xfrm>
              <a:off x="0" y="5563852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B903E07E-1AC0-4788-82F4-35470E0A2B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0876" y="4728217"/>
            <a:ext cx="3856583" cy="18827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65412E-2129-47A5-BA6F-6B1D1AA362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117" y="4699437"/>
            <a:ext cx="3528999" cy="18481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BC8DB13-4A97-4F41-97A5-70C01E0C0C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68299" y="4699132"/>
            <a:ext cx="2809875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579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286" y="242167"/>
            <a:ext cx="4303712" cy="854075"/>
          </a:xfrm>
        </p:spPr>
        <p:txBody>
          <a:bodyPr lIns="0" tIns="0" rIns="0" bIns="0" anchor="ctr">
            <a:noAutofit/>
          </a:bodyPr>
          <a:lstStyle/>
          <a:p>
            <a:pPr algn="l"/>
            <a:r>
              <a:rPr lang="en-US"/>
              <a:t>Logistic </a:t>
            </a:r>
            <a:r>
              <a:rPr lang="en-US" dirty="0"/>
              <a:t>Regression</a:t>
            </a:r>
            <a:br>
              <a:rPr lang="en-US" dirty="0"/>
            </a:br>
            <a:endParaRPr lang="en-US" dirty="0"/>
          </a:p>
        </p:txBody>
      </p:sp>
      <p:cxnSp>
        <p:nvCxnSpPr>
          <p:cNvPr id="37" name="Straight Connector 36"/>
          <p:cNvCxnSpPr/>
          <p:nvPr/>
        </p:nvCxnSpPr>
        <p:spPr>
          <a:xfrm>
            <a:off x="5326809" y="4876484"/>
            <a:ext cx="0" cy="129624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/>
          <p:cNvGrpSpPr/>
          <p:nvPr/>
        </p:nvGrpSpPr>
        <p:grpSpPr>
          <a:xfrm>
            <a:off x="9145391" y="5059939"/>
            <a:ext cx="720754" cy="116272"/>
            <a:chOff x="7022042" y="5062403"/>
            <a:chExt cx="720754" cy="116272"/>
          </a:xfrm>
        </p:grpSpPr>
        <p:sp>
          <p:nvSpPr>
            <p:cNvPr id="68" name="Oval 67"/>
            <p:cNvSpPr/>
            <p:nvPr/>
          </p:nvSpPr>
          <p:spPr>
            <a:xfrm>
              <a:off x="7022042" y="5062403"/>
              <a:ext cx="116272" cy="116272"/>
            </a:xfrm>
            <a:prstGeom prst="ellipse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7349603" y="5087723"/>
              <a:ext cx="65632" cy="65632"/>
            </a:xfrm>
            <a:prstGeom prst="ellipse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7626524" y="5062403"/>
              <a:ext cx="116272" cy="116272"/>
            </a:xfrm>
            <a:prstGeom prst="ellipse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337B3C8C-27A5-481B-9B90-F42EB912E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5004" y="976135"/>
            <a:ext cx="762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125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ctangle 121">
            <a:extLst>
              <a:ext uri="{FF2B5EF4-FFF2-40B4-BE49-F238E27FC236}">
                <a16:creationId xmlns:a16="http://schemas.microsoft.com/office/drawing/2014/main" id="{26519E81-C48F-4DC1-8447-5AA3137BE5EE}"/>
              </a:ext>
            </a:extLst>
          </p:cNvPr>
          <p:cNvSpPr/>
          <p:nvPr/>
        </p:nvSpPr>
        <p:spPr>
          <a:xfrm>
            <a:off x="7380942" y="0"/>
            <a:ext cx="4811058" cy="2037347"/>
          </a:xfrm>
          <a:prstGeom prst="rect">
            <a:avLst/>
          </a:prstGeom>
          <a:solidFill>
            <a:srgbClr val="DCEC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800" dirty="0">
              <a:solidFill>
                <a:schemeClr val="tx1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800" dirty="0">
              <a:solidFill>
                <a:schemeClr val="tx1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Top Crowd Funded Sectors and Genders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800" dirty="0">
              <a:solidFill>
                <a:schemeClr val="tx1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800" dirty="0">
              <a:solidFill>
                <a:schemeClr val="tx1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14E8360-63F3-4F18-817E-6FBC4551EF0D}"/>
              </a:ext>
            </a:extLst>
          </p:cNvPr>
          <p:cNvSpPr/>
          <p:nvPr/>
        </p:nvSpPr>
        <p:spPr>
          <a:xfrm>
            <a:off x="7933843" y="0"/>
            <a:ext cx="2681288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Findings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E0A6C19-43FB-4529-BE82-4B218AB1BD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606091"/>
            <a:ext cx="5200650" cy="44291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83D50E0-6B23-46D0-9F82-1F0FAD431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803" y="653144"/>
            <a:ext cx="5376955" cy="4264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240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Connector 36"/>
          <p:cNvCxnSpPr/>
          <p:nvPr/>
        </p:nvCxnSpPr>
        <p:spPr>
          <a:xfrm>
            <a:off x="5326809" y="4876484"/>
            <a:ext cx="0" cy="129624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/>
          <p:cNvGrpSpPr/>
          <p:nvPr/>
        </p:nvGrpSpPr>
        <p:grpSpPr>
          <a:xfrm>
            <a:off x="9145391" y="5059939"/>
            <a:ext cx="720754" cy="116272"/>
            <a:chOff x="7022042" y="5062403"/>
            <a:chExt cx="720754" cy="116272"/>
          </a:xfrm>
        </p:grpSpPr>
        <p:sp>
          <p:nvSpPr>
            <p:cNvPr id="68" name="Oval 67"/>
            <p:cNvSpPr/>
            <p:nvPr/>
          </p:nvSpPr>
          <p:spPr>
            <a:xfrm>
              <a:off x="7022042" y="5062403"/>
              <a:ext cx="116272" cy="116272"/>
            </a:xfrm>
            <a:prstGeom prst="ellipse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7349603" y="5087723"/>
              <a:ext cx="65632" cy="65632"/>
            </a:xfrm>
            <a:prstGeom prst="ellipse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7626524" y="5062403"/>
              <a:ext cx="116272" cy="116272"/>
            </a:xfrm>
            <a:prstGeom prst="ellipse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40D9262B-89A6-405B-AE1C-AE056C38C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0868" y="977511"/>
            <a:ext cx="7850673" cy="551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675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/>
          <p:cNvGrpSpPr/>
          <p:nvPr/>
        </p:nvGrpSpPr>
        <p:grpSpPr>
          <a:xfrm>
            <a:off x="-30716" y="-13500"/>
            <a:ext cx="3621878" cy="6888212"/>
            <a:chOff x="-30716" y="-13500"/>
            <a:chExt cx="3621878" cy="6888212"/>
          </a:xfrm>
        </p:grpSpPr>
        <p:sp>
          <p:nvSpPr>
            <p:cNvPr id="55" name="Freeform 54"/>
            <p:cNvSpPr/>
            <p:nvPr/>
          </p:nvSpPr>
          <p:spPr>
            <a:xfrm rot="10800000" flipH="1">
              <a:off x="-16969" y="0"/>
              <a:ext cx="3142637" cy="6874712"/>
            </a:xfrm>
            <a:custGeom>
              <a:avLst/>
              <a:gdLst>
                <a:gd name="connsiteX0" fmla="*/ 0 w 3142637"/>
                <a:gd name="connsiteY0" fmla="*/ 1681529 h 6874712"/>
                <a:gd name="connsiteX1" fmla="*/ 150269 w 3142637"/>
                <a:gd name="connsiteY1" fmla="*/ 1206121 h 6874712"/>
                <a:gd name="connsiteX2" fmla="*/ 442896 w 3142637"/>
                <a:gd name="connsiteY2" fmla="*/ 24574 h 6874712"/>
                <a:gd name="connsiteX3" fmla="*/ 441377 w 3142637"/>
                <a:gd name="connsiteY3" fmla="*/ 0 h 6874712"/>
                <a:gd name="connsiteX4" fmla="*/ 0 w 3142637"/>
                <a:gd name="connsiteY4" fmla="*/ 0 h 6874712"/>
                <a:gd name="connsiteX5" fmla="*/ 0 w 3142637"/>
                <a:gd name="connsiteY5" fmla="*/ 6874712 h 6874712"/>
                <a:gd name="connsiteX6" fmla="*/ 3142637 w 3142637"/>
                <a:gd name="connsiteY6" fmla="*/ 6874712 h 6874712"/>
                <a:gd name="connsiteX7" fmla="*/ 2959255 w 3142637"/>
                <a:gd name="connsiteY7" fmla="*/ 6540338 h 6874712"/>
                <a:gd name="connsiteX8" fmla="*/ 2420297 w 3142637"/>
                <a:gd name="connsiteY8" fmla="*/ 5647073 h 6874712"/>
                <a:gd name="connsiteX9" fmla="*/ 107592 w 3142637"/>
                <a:gd name="connsiteY9" fmla="*/ 3902802 h 6874712"/>
                <a:gd name="connsiteX10" fmla="*/ 0 w 3142637"/>
                <a:gd name="connsiteY10" fmla="*/ 3780446 h 6874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142637" h="6874712">
                  <a:moveTo>
                    <a:pt x="0" y="1681529"/>
                  </a:moveTo>
                  <a:lnTo>
                    <a:pt x="150269" y="1206121"/>
                  </a:lnTo>
                  <a:cubicBezTo>
                    <a:pt x="300189" y="739255"/>
                    <a:pt x="435283" y="312861"/>
                    <a:pt x="442896" y="24574"/>
                  </a:cubicBezTo>
                  <a:lnTo>
                    <a:pt x="441377" y="0"/>
                  </a:lnTo>
                  <a:lnTo>
                    <a:pt x="0" y="0"/>
                  </a:lnTo>
                  <a:close/>
                  <a:moveTo>
                    <a:pt x="0" y="6874712"/>
                  </a:moveTo>
                  <a:lnTo>
                    <a:pt x="3142637" y="6874712"/>
                  </a:lnTo>
                  <a:lnTo>
                    <a:pt x="2959255" y="6540338"/>
                  </a:lnTo>
                  <a:cubicBezTo>
                    <a:pt x="2766422" y="6198708"/>
                    <a:pt x="2575863" y="5888628"/>
                    <a:pt x="2420297" y="5647073"/>
                  </a:cubicBezTo>
                  <a:cubicBezTo>
                    <a:pt x="1881006" y="4809681"/>
                    <a:pt x="707573" y="4507346"/>
                    <a:pt x="107592" y="3902802"/>
                  </a:cubicBezTo>
                  <a:lnTo>
                    <a:pt x="0" y="3780446"/>
                  </a:lnTo>
                  <a:close/>
                </a:path>
              </a:pathLst>
            </a:custGeom>
            <a:noFill/>
            <a:ln w="6350">
              <a:solidFill>
                <a:schemeClr val="bg1">
                  <a:lumMod val="75000"/>
                  <a:alpha val="40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6" name="Freeform 55"/>
            <p:cNvSpPr/>
            <p:nvPr/>
          </p:nvSpPr>
          <p:spPr>
            <a:xfrm rot="10800000" flipH="1">
              <a:off x="-30716" y="-13500"/>
              <a:ext cx="2931041" cy="6888212"/>
            </a:xfrm>
            <a:custGeom>
              <a:avLst/>
              <a:gdLst>
                <a:gd name="connsiteX0" fmla="*/ 0 w 2931041"/>
                <a:gd name="connsiteY0" fmla="*/ 990539 h 6888212"/>
                <a:gd name="connsiteX1" fmla="*/ 4472 w 2931041"/>
                <a:gd name="connsiteY1" fmla="*/ 976513 h 6888212"/>
                <a:gd name="connsiteX2" fmla="*/ 223896 w 2931041"/>
                <a:gd name="connsiteY2" fmla="*/ 24575 h 6888212"/>
                <a:gd name="connsiteX3" fmla="*/ 222377 w 2931041"/>
                <a:gd name="connsiteY3" fmla="*/ 0 h 6888212"/>
                <a:gd name="connsiteX4" fmla="*/ 0 w 2931041"/>
                <a:gd name="connsiteY4" fmla="*/ 0 h 6888212"/>
                <a:gd name="connsiteX5" fmla="*/ 0 w 2931041"/>
                <a:gd name="connsiteY5" fmla="*/ 6888212 h 6888212"/>
                <a:gd name="connsiteX6" fmla="*/ 2931041 w 2931041"/>
                <a:gd name="connsiteY6" fmla="*/ 6888212 h 6888212"/>
                <a:gd name="connsiteX7" fmla="*/ 2740255 w 2931041"/>
                <a:gd name="connsiteY7" fmla="*/ 6540338 h 6888212"/>
                <a:gd name="connsiteX8" fmla="*/ 2201297 w 2931041"/>
                <a:gd name="connsiteY8" fmla="*/ 5647073 h 6888212"/>
                <a:gd name="connsiteX9" fmla="*/ 36679 w 2931041"/>
                <a:gd name="connsiteY9" fmla="*/ 4037329 h 6888212"/>
                <a:gd name="connsiteX10" fmla="*/ 0 w 2931041"/>
                <a:gd name="connsiteY10" fmla="*/ 4004008 h 6888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31041" h="6888212">
                  <a:moveTo>
                    <a:pt x="0" y="990539"/>
                  </a:moveTo>
                  <a:lnTo>
                    <a:pt x="4472" y="976513"/>
                  </a:lnTo>
                  <a:cubicBezTo>
                    <a:pt x="122679" y="600960"/>
                    <a:pt x="217552" y="264814"/>
                    <a:pt x="223896" y="24575"/>
                  </a:cubicBezTo>
                  <a:lnTo>
                    <a:pt x="222377" y="0"/>
                  </a:lnTo>
                  <a:lnTo>
                    <a:pt x="0" y="0"/>
                  </a:lnTo>
                  <a:close/>
                  <a:moveTo>
                    <a:pt x="0" y="6888212"/>
                  </a:moveTo>
                  <a:lnTo>
                    <a:pt x="2931041" y="6888212"/>
                  </a:lnTo>
                  <a:lnTo>
                    <a:pt x="2740255" y="6540338"/>
                  </a:lnTo>
                  <a:cubicBezTo>
                    <a:pt x="2547422" y="6198708"/>
                    <a:pt x="2356863" y="5888628"/>
                    <a:pt x="2201297" y="5647073"/>
                  </a:cubicBezTo>
                  <a:cubicBezTo>
                    <a:pt x="1703490" y="4874095"/>
                    <a:pt x="665348" y="4557024"/>
                    <a:pt x="36679" y="4037329"/>
                  </a:cubicBezTo>
                  <a:lnTo>
                    <a:pt x="0" y="4004008"/>
                  </a:lnTo>
                  <a:close/>
                </a:path>
              </a:pathLst>
            </a:custGeom>
            <a:noFill/>
            <a:ln w="6350">
              <a:solidFill>
                <a:schemeClr val="bg1">
                  <a:lumMod val="75000"/>
                  <a:alpha val="40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" name="Freeform 30"/>
            <p:cNvSpPr/>
            <p:nvPr/>
          </p:nvSpPr>
          <p:spPr>
            <a:xfrm rot="10800000" flipH="1">
              <a:off x="-16970" y="0"/>
              <a:ext cx="3608132" cy="6874712"/>
            </a:xfrm>
            <a:custGeom>
              <a:avLst/>
              <a:gdLst>
                <a:gd name="connsiteX0" fmla="*/ 0 w 3608132"/>
                <a:gd name="connsiteY0" fmla="*/ 6874712 h 6874712"/>
                <a:gd name="connsiteX1" fmla="*/ 3608132 w 3608132"/>
                <a:gd name="connsiteY1" fmla="*/ 6874712 h 6874712"/>
                <a:gd name="connsiteX2" fmla="*/ 3424750 w 3608132"/>
                <a:gd name="connsiteY2" fmla="*/ 6540338 h 6874712"/>
                <a:gd name="connsiteX3" fmla="*/ 2885792 w 3608132"/>
                <a:gd name="connsiteY3" fmla="*/ 5647073 h 6874712"/>
                <a:gd name="connsiteX4" fmla="*/ 264173 w 3608132"/>
                <a:gd name="connsiteY4" fmla="*/ 3425701 h 6874712"/>
                <a:gd name="connsiteX5" fmla="*/ 908391 w 3608132"/>
                <a:gd name="connsiteY5" fmla="*/ 24575 h 6874712"/>
                <a:gd name="connsiteX6" fmla="*/ 906872 w 3608132"/>
                <a:gd name="connsiteY6" fmla="*/ 0 h 6874712"/>
                <a:gd name="connsiteX7" fmla="*/ 0 w 3608132"/>
                <a:gd name="connsiteY7" fmla="*/ 0 h 6874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08132" h="6874712">
                  <a:moveTo>
                    <a:pt x="0" y="6874712"/>
                  </a:moveTo>
                  <a:lnTo>
                    <a:pt x="3608132" y="6874712"/>
                  </a:lnTo>
                  <a:lnTo>
                    <a:pt x="3424750" y="6540338"/>
                  </a:lnTo>
                  <a:cubicBezTo>
                    <a:pt x="3231917" y="6198708"/>
                    <a:pt x="3041358" y="5888628"/>
                    <a:pt x="2885792" y="5647073"/>
                  </a:cubicBezTo>
                  <a:cubicBezTo>
                    <a:pt x="2222049" y="4616436"/>
                    <a:pt x="597712" y="4396301"/>
                    <a:pt x="264173" y="3425701"/>
                  </a:cubicBezTo>
                  <a:cubicBezTo>
                    <a:pt x="-38748" y="2544201"/>
                    <a:pt x="888091" y="793338"/>
                    <a:pt x="908391" y="24575"/>
                  </a:cubicBezTo>
                  <a:lnTo>
                    <a:pt x="906872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>
              <a:solidFill>
                <a:schemeClr val="bg1">
                  <a:lumMod val="75000"/>
                  <a:alpha val="40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6" name="Freeform 35"/>
            <p:cNvSpPr/>
            <p:nvPr/>
          </p:nvSpPr>
          <p:spPr>
            <a:xfrm rot="10800000" flipH="1">
              <a:off x="-30715" y="0"/>
              <a:ext cx="3389131" cy="6856333"/>
            </a:xfrm>
            <a:custGeom>
              <a:avLst/>
              <a:gdLst>
                <a:gd name="connsiteX0" fmla="*/ 0 w 3389131"/>
                <a:gd name="connsiteY0" fmla="*/ 2746807 h 6856333"/>
                <a:gd name="connsiteX1" fmla="*/ 15182 w 3389131"/>
                <a:gd name="connsiteY1" fmla="*/ 2612121 h 6856333"/>
                <a:gd name="connsiteX2" fmla="*/ 689390 w 3389131"/>
                <a:gd name="connsiteY2" fmla="*/ 6196 h 6856333"/>
                <a:gd name="connsiteX3" fmla="*/ 689007 w 3389131"/>
                <a:gd name="connsiteY3" fmla="*/ 0 h 6856333"/>
                <a:gd name="connsiteX4" fmla="*/ 0 w 3389131"/>
                <a:gd name="connsiteY4" fmla="*/ 0 h 6856333"/>
                <a:gd name="connsiteX5" fmla="*/ 0 w 3389131"/>
                <a:gd name="connsiteY5" fmla="*/ 6856333 h 6856333"/>
                <a:gd name="connsiteX6" fmla="*/ 3389131 w 3389131"/>
                <a:gd name="connsiteY6" fmla="*/ 6856333 h 6856333"/>
                <a:gd name="connsiteX7" fmla="*/ 3205749 w 3389131"/>
                <a:gd name="connsiteY7" fmla="*/ 6521959 h 6856333"/>
                <a:gd name="connsiteX8" fmla="*/ 2666791 w 3389131"/>
                <a:gd name="connsiteY8" fmla="*/ 5628694 h 6856333"/>
                <a:gd name="connsiteX9" fmla="*/ 45172 w 3389131"/>
                <a:gd name="connsiteY9" fmla="*/ 3407322 h 6856333"/>
                <a:gd name="connsiteX10" fmla="*/ 2264 w 3389131"/>
                <a:gd name="connsiteY10" fmla="*/ 3232305 h 6856333"/>
                <a:gd name="connsiteX11" fmla="*/ 0 w 3389131"/>
                <a:gd name="connsiteY11" fmla="*/ 3206965 h 6856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389131" h="6856333">
                  <a:moveTo>
                    <a:pt x="0" y="2746807"/>
                  </a:moveTo>
                  <a:lnTo>
                    <a:pt x="15182" y="2612121"/>
                  </a:lnTo>
                  <a:cubicBezTo>
                    <a:pt x="149012" y="1711772"/>
                    <a:pt x="674165" y="582768"/>
                    <a:pt x="689390" y="6196"/>
                  </a:cubicBezTo>
                  <a:lnTo>
                    <a:pt x="689007" y="0"/>
                  </a:lnTo>
                  <a:lnTo>
                    <a:pt x="0" y="0"/>
                  </a:lnTo>
                  <a:close/>
                  <a:moveTo>
                    <a:pt x="0" y="6856333"/>
                  </a:moveTo>
                  <a:lnTo>
                    <a:pt x="3389131" y="6856333"/>
                  </a:lnTo>
                  <a:lnTo>
                    <a:pt x="3205749" y="6521959"/>
                  </a:lnTo>
                  <a:cubicBezTo>
                    <a:pt x="3012916" y="6180329"/>
                    <a:pt x="2822357" y="5870249"/>
                    <a:pt x="2666791" y="5628694"/>
                  </a:cubicBezTo>
                  <a:cubicBezTo>
                    <a:pt x="2003048" y="4598057"/>
                    <a:pt x="378711" y="4377921"/>
                    <a:pt x="45172" y="3407322"/>
                  </a:cubicBezTo>
                  <a:cubicBezTo>
                    <a:pt x="26240" y="3352228"/>
                    <a:pt x="12111" y="3293739"/>
                    <a:pt x="2264" y="3232305"/>
                  </a:cubicBezTo>
                  <a:lnTo>
                    <a:pt x="0" y="3206965"/>
                  </a:lnTo>
                  <a:close/>
                </a:path>
              </a:pathLst>
            </a:custGeom>
            <a:noFill/>
            <a:ln w="6350">
              <a:solidFill>
                <a:schemeClr val="bg1">
                  <a:lumMod val="75000"/>
                  <a:alpha val="40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9579430" y="4104563"/>
            <a:ext cx="2624767" cy="2751770"/>
            <a:chOff x="9579430" y="4279454"/>
            <a:chExt cx="2624767" cy="2751770"/>
          </a:xfrm>
        </p:grpSpPr>
        <p:sp>
          <p:nvSpPr>
            <p:cNvPr id="66" name="Freeform 65"/>
            <p:cNvSpPr/>
            <p:nvPr/>
          </p:nvSpPr>
          <p:spPr>
            <a:xfrm rot="10800000" flipV="1">
              <a:off x="10044925" y="4555586"/>
              <a:ext cx="2146572" cy="2475638"/>
            </a:xfrm>
            <a:custGeom>
              <a:avLst/>
              <a:gdLst>
                <a:gd name="connsiteX0" fmla="*/ 0 w 2146572"/>
                <a:gd name="connsiteY0" fmla="*/ 0 h 2475638"/>
                <a:gd name="connsiteX1" fmla="*/ 0 w 2146572"/>
                <a:gd name="connsiteY1" fmla="*/ 2475638 h 2475638"/>
                <a:gd name="connsiteX2" fmla="*/ 2146572 w 2146572"/>
                <a:gd name="connsiteY2" fmla="*/ 2475638 h 2475638"/>
                <a:gd name="connsiteX3" fmla="*/ 2065467 w 2146572"/>
                <a:gd name="connsiteY3" fmla="*/ 2318816 h 2475638"/>
                <a:gd name="connsiteX4" fmla="*/ 1334131 w 2146572"/>
                <a:gd name="connsiteY4" fmla="*/ 1074773 h 2475638"/>
                <a:gd name="connsiteX5" fmla="*/ 300895 w 2146572"/>
                <a:gd name="connsiteY5" fmla="*/ 174921 h 2475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46572" h="2475638">
                  <a:moveTo>
                    <a:pt x="0" y="0"/>
                  </a:moveTo>
                  <a:lnTo>
                    <a:pt x="0" y="2475638"/>
                  </a:lnTo>
                  <a:lnTo>
                    <a:pt x="2146572" y="2475638"/>
                  </a:lnTo>
                  <a:lnTo>
                    <a:pt x="2065467" y="2318816"/>
                  </a:lnTo>
                  <a:cubicBezTo>
                    <a:pt x="1811184" y="1840741"/>
                    <a:pt x="1541551" y="1396847"/>
                    <a:pt x="1334131" y="1074773"/>
                  </a:cubicBezTo>
                  <a:cubicBezTo>
                    <a:pt x="1085227" y="688285"/>
                    <a:pt x="701240" y="415773"/>
                    <a:pt x="300895" y="174921"/>
                  </a:cubicBezTo>
                  <a:close/>
                </a:path>
              </a:pathLst>
            </a:custGeom>
            <a:noFill/>
            <a:ln w="6350">
              <a:solidFill>
                <a:schemeClr val="bg1">
                  <a:lumMod val="75000"/>
                  <a:alpha val="40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7" name="Freeform 66"/>
            <p:cNvSpPr/>
            <p:nvPr/>
          </p:nvSpPr>
          <p:spPr>
            <a:xfrm rot="10800000" flipV="1">
              <a:off x="10277672" y="4690890"/>
              <a:ext cx="1913825" cy="2340334"/>
            </a:xfrm>
            <a:custGeom>
              <a:avLst/>
              <a:gdLst>
                <a:gd name="connsiteX0" fmla="*/ 0 w 1913825"/>
                <a:gd name="connsiteY0" fmla="*/ 0 h 2340334"/>
                <a:gd name="connsiteX1" fmla="*/ 0 w 1913825"/>
                <a:gd name="connsiteY1" fmla="*/ 2340334 h 2340334"/>
                <a:gd name="connsiteX2" fmla="*/ 1913825 w 1913825"/>
                <a:gd name="connsiteY2" fmla="*/ 2340334 h 2340334"/>
                <a:gd name="connsiteX3" fmla="*/ 1832720 w 1913825"/>
                <a:gd name="connsiteY3" fmla="*/ 2183512 h 2340334"/>
                <a:gd name="connsiteX4" fmla="*/ 1101384 w 1913825"/>
                <a:gd name="connsiteY4" fmla="*/ 939469 h 2340334"/>
                <a:gd name="connsiteX5" fmla="*/ 68148 w 1913825"/>
                <a:gd name="connsiteY5" fmla="*/ 39617 h 2340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13825" h="2340334">
                  <a:moveTo>
                    <a:pt x="0" y="0"/>
                  </a:moveTo>
                  <a:lnTo>
                    <a:pt x="0" y="2340334"/>
                  </a:lnTo>
                  <a:lnTo>
                    <a:pt x="1913825" y="2340334"/>
                  </a:lnTo>
                  <a:lnTo>
                    <a:pt x="1832720" y="2183512"/>
                  </a:lnTo>
                  <a:cubicBezTo>
                    <a:pt x="1578437" y="1705437"/>
                    <a:pt x="1308805" y="1261543"/>
                    <a:pt x="1101384" y="939469"/>
                  </a:cubicBezTo>
                  <a:cubicBezTo>
                    <a:pt x="852480" y="552981"/>
                    <a:pt x="468493" y="280469"/>
                    <a:pt x="68148" y="39617"/>
                  </a:cubicBezTo>
                  <a:close/>
                </a:path>
              </a:pathLst>
            </a:custGeom>
            <a:noFill/>
            <a:ln w="6350">
              <a:solidFill>
                <a:schemeClr val="bg1">
                  <a:lumMod val="75000"/>
                  <a:alpha val="40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4" name="Freeform 63"/>
            <p:cNvSpPr/>
            <p:nvPr/>
          </p:nvSpPr>
          <p:spPr>
            <a:xfrm rot="10800000" flipV="1">
              <a:off x="9579430" y="4279454"/>
              <a:ext cx="2612067" cy="2751770"/>
            </a:xfrm>
            <a:custGeom>
              <a:avLst/>
              <a:gdLst>
                <a:gd name="connsiteX0" fmla="*/ 0 w 2612067"/>
                <a:gd name="connsiteY0" fmla="*/ 0 h 2751770"/>
                <a:gd name="connsiteX1" fmla="*/ 0 w 2612067"/>
                <a:gd name="connsiteY1" fmla="*/ 2751770 h 2751770"/>
                <a:gd name="connsiteX2" fmla="*/ 2612067 w 2612067"/>
                <a:gd name="connsiteY2" fmla="*/ 2751770 h 2751770"/>
                <a:gd name="connsiteX3" fmla="*/ 2530962 w 2612067"/>
                <a:gd name="connsiteY3" fmla="*/ 2594948 h 2751770"/>
                <a:gd name="connsiteX4" fmla="*/ 1799626 w 2612067"/>
                <a:gd name="connsiteY4" fmla="*/ 1350905 h 2751770"/>
                <a:gd name="connsiteX5" fmla="*/ 168445 w 2612067"/>
                <a:gd name="connsiteY5" fmla="*/ 103230 h 2751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2067" h="2751770">
                  <a:moveTo>
                    <a:pt x="0" y="0"/>
                  </a:moveTo>
                  <a:lnTo>
                    <a:pt x="0" y="2751770"/>
                  </a:lnTo>
                  <a:lnTo>
                    <a:pt x="2612067" y="2751770"/>
                  </a:lnTo>
                  <a:lnTo>
                    <a:pt x="2530962" y="2594948"/>
                  </a:lnTo>
                  <a:cubicBezTo>
                    <a:pt x="2276679" y="2116873"/>
                    <a:pt x="2007047" y="1672979"/>
                    <a:pt x="1799626" y="1350905"/>
                  </a:cubicBezTo>
                  <a:cubicBezTo>
                    <a:pt x="1426270" y="771172"/>
                    <a:pt x="748977" y="447887"/>
                    <a:pt x="168445" y="103230"/>
                  </a:cubicBezTo>
                  <a:close/>
                </a:path>
              </a:pathLst>
            </a:custGeom>
            <a:noFill/>
            <a:ln w="6350">
              <a:solidFill>
                <a:schemeClr val="bg1">
                  <a:lumMod val="75000"/>
                  <a:alpha val="40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5" name="Freeform 64"/>
            <p:cNvSpPr/>
            <p:nvPr/>
          </p:nvSpPr>
          <p:spPr>
            <a:xfrm rot="10800000" flipV="1">
              <a:off x="9812177" y="4412739"/>
              <a:ext cx="2392020" cy="2618485"/>
            </a:xfrm>
            <a:custGeom>
              <a:avLst/>
              <a:gdLst>
                <a:gd name="connsiteX0" fmla="*/ 0 w 2392020"/>
                <a:gd name="connsiteY0" fmla="*/ 0 h 2618485"/>
                <a:gd name="connsiteX1" fmla="*/ 0 w 2392020"/>
                <a:gd name="connsiteY1" fmla="*/ 2618485 h 2618485"/>
                <a:gd name="connsiteX2" fmla="*/ 2392020 w 2392020"/>
                <a:gd name="connsiteY2" fmla="*/ 2618485 h 2618485"/>
                <a:gd name="connsiteX3" fmla="*/ 2310915 w 2392020"/>
                <a:gd name="connsiteY3" fmla="*/ 2461663 h 2618485"/>
                <a:gd name="connsiteX4" fmla="*/ 1579579 w 2392020"/>
                <a:gd name="connsiteY4" fmla="*/ 1217620 h 2618485"/>
                <a:gd name="connsiteX5" fmla="*/ 144943 w 2392020"/>
                <a:gd name="connsiteY5" fmla="*/ 84420 h 2618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92020" h="2618485">
                  <a:moveTo>
                    <a:pt x="0" y="0"/>
                  </a:moveTo>
                  <a:lnTo>
                    <a:pt x="0" y="2618485"/>
                  </a:lnTo>
                  <a:lnTo>
                    <a:pt x="2392020" y="2618485"/>
                  </a:lnTo>
                  <a:lnTo>
                    <a:pt x="2310915" y="2461663"/>
                  </a:lnTo>
                  <a:cubicBezTo>
                    <a:pt x="2056632" y="1983588"/>
                    <a:pt x="1786999" y="1539694"/>
                    <a:pt x="1579579" y="1217620"/>
                  </a:cubicBezTo>
                  <a:cubicBezTo>
                    <a:pt x="1247707" y="702302"/>
                    <a:pt x="675687" y="389609"/>
                    <a:pt x="144943" y="84420"/>
                  </a:cubicBezTo>
                  <a:close/>
                </a:path>
              </a:pathLst>
            </a:custGeom>
            <a:noFill/>
            <a:ln w="6350">
              <a:solidFill>
                <a:schemeClr val="bg1">
                  <a:lumMod val="75000"/>
                  <a:alpha val="40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Insights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FB9FE-3431-4FCF-A82C-66C5D8D4E4B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473398" y="1938123"/>
            <a:ext cx="5874256" cy="35718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602" y="1660525"/>
            <a:ext cx="7897848" cy="4560118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2925006" y="1833356"/>
            <a:ext cx="3774373" cy="366254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endParaRPr lang="en-US" sz="1400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/>
              <a:t>Females being the most funded gender</a:t>
            </a:r>
          </a:p>
          <a:p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/>
              <a:t>Group loan request (especially male gender) least favored</a:t>
            </a:r>
          </a:p>
          <a:p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/>
              <a:t>The Philippines agriculture sector has women as front liners</a:t>
            </a:r>
          </a:p>
          <a:p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/>
              <a:t>Loan applicant and lender location may have a high correlation(something for future study)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/>
              <a:t>The dataset missed some important information for me so it is still a work in progress</a:t>
            </a:r>
          </a:p>
          <a:p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88013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1AA2A670-4772-4504-9A86-BE460BACA39F}"/>
              </a:ext>
            </a:extLst>
          </p:cNvPr>
          <p:cNvSpPr/>
          <p:nvPr/>
        </p:nvSpPr>
        <p:spPr>
          <a:xfrm>
            <a:off x="2732747" y="530094"/>
            <a:ext cx="6315294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Happy Lenders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83D65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7D2AC6DF-FF9A-488F-9123-53AA85D9365B}"/>
              </a:ext>
            </a:extLst>
          </p:cNvPr>
          <p:cNvGrpSpPr/>
          <p:nvPr/>
        </p:nvGrpSpPr>
        <p:grpSpPr>
          <a:xfrm>
            <a:off x="600617" y="1217205"/>
            <a:ext cx="2504839" cy="3373586"/>
            <a:chOff x="600617" y="1217205"/>
            <a:chExt cx="2504839" cy="337358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FF60778-A552-4178-967A-D6012B06C7A5}"/>
                </a:ext>
              </a:extLst>
            </p:cNvPr>
            <p:cNvSpPr/>
            <p:nvPr/>
          </p:nvSpPr>
          <p:spPr>
            <a:xfrm>
              <a:off x="600617" y="4545072"/>
              <a:ext cx="2504839" cy="45719"/>
            </a:xfrm>
            <a:prstGeom prst="rect">
              <a:avLst/>
            </a:prstGeom>
            <a:solidFill>
              <a:srgbClr val="7AC2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C018E09C-793B-4B90-8ABF-2FDE455E5932}"/>
                </a:ext>
              </a:extLst>
            </p:cNvPr>
            <p:cNvSpPr/>
            <p:nvPr/>
          </p:nvSpPr>
          <p:spPr>
            <a:xfrm>
              <a:off x="600617" y="1217205"/>
              <a:ext cx="2504839" cy="45719"/>
            </a:xfrm>
            <a:prstGeom prst="rect">
              <a:avLst/>
            </a:prstGeom>
            <a:solidFill>
              <a:srgbClr val="7AC2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A4AD765A-A9FC-4380-B5C5-AA23BE3F2EC4}"/>
              </a:ext>
            </a:extLst>
          </p:cNvPr>
          <p:cNvGrpSpPr/>
          <p:nvPr/>
        </p:nvGrpSpPr>
        <p:grpSpPr>
          <a:xfrm>
            <a:off x="3188457" y="1217205"/>
            <a:ext cx="2504839" cy="3373586"/>
            <a:chOff x="3188457" y="1217205"/>
            <a:chExt cx="2504839" cy="3373586"/>
          </a:xfrm>
        </p:grpSpPr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187C9854-6707-49B5-AAB0-8B1D104C416C}"/>
                </a:ext>
              </a:extLst>
            </p:cNvPr>
            <p:cNvSpPr/>
            <p:nvPr/>
          </p:nvSpPr>
          <p:spPr>
            <a:xfrm>
              <a:off x="3188457" y="4545072"/>
              <a:ext cx="2504839" cy="45719"/>
            </a:xfrm>
            <a:prstGeom prst="rect">
              <a:avLst/>
            </a:prstGeom>
            <a:solidFill>
              <a:srgbClr val="7AC2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0F3AED94-9359-4B1F-8C66-3940EF11161C}"/>
                </a:ext>
              </a:extLst>
            </p:cNvPr>
            <p:cNvSpPr/>
            <p:nvPr/>
          </p:nvSpPr>
          <p:spPr>
            <a:xfrm>
              <a:off x="3188457" y="1217205"/>
              <a:ext cx="2504839" cy="45719"/>
            </a:xfrm>
            <a:prstGeom prst="rect">
              <a:avLst/>
            </a:prstGeom>
            <a:solidFill>
              <a:srgbClr val="7AC2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EBF79B94-9DA8-473D-907F-927F10FFAFC1}"/>
              </a:ext>
            </a:extLst>
          </p:cNvPr>
          <p:cNvGrpSpPr/>
          <p:nvPr/>
        </p:nvGrpSpPr>
        <p:grpSpPr>
          <a:xfrm>
            <a:off x="5776296" y="1217205"/>
            <a:ext cx="2504839" cy="3373586"/>
            <a:chOff x="5776296" y="1217205"/>
            <a:chExt cx="2504839" cy="3373586"/>
          </a:xfrm>
        </p:grpSpPr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77D988CC-9B88-413E-93C2-C869C58096EA}"/>
                </a:ext>
              </a:extLst>
            </p:cNvPr>
            <p:cNvSpPr/>
            <p:nvPr/>
          </p:nvSpPr>
          <p:spPr>
            <a:xfrm>
              <a:off x="5776296" y="4545072"/>
              <a:ext cx="2504839" cy="45719"/>
            </a:xfrm>
            <a:prstGeom prst="rect">
              <a:avLst/>
            </a:prstGeom>
            <a:solidFill>
              <a:srgbClr val="7AC2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533D9528-ECF4-4BA2-B405-B2CEB02B7987}"/>
                </a:ext>
              </a:extLst>
            </p:cNvPr>
            <p:cNvSpPr/>
            <p:nvPr/>
          </p:nvSpPr>
          <p:spPr>
            <a:xfrm>
              <a:off x="5776296" y="1217205"/>
              <a:ext cx="2504839" cy="45719"/>
            </a:xfrm>
            <a:prstGeom prst="rect">
              <a:avLst/>
            </a:prstGeom>
            <a:solidFill>
              <a:srgbClr val="7AC2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B62136CF-26D1-4E3C-A6C7-CF76DF49877A}"/>
              </a:ext>
            </a:extLst>
          </p:cNvPr>
          <p:cNvGrpSpPr/>
          <p:nvPr/>
        </p:nvGrpSpPr>
        <p:grpSpPr>
          <a:xfrm>
            <a:off x="8386621" y="1217205"/>
            <a:ext cx="3134032" cy="3373586"/>
            <a:chOff x="8575598" y="1339841"/>
            <a:chExt cx="2988302" cy="3373586"/>
          </a:xfrm>
        </p:grpSpPr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95C9B982-0181-4CF4-8DC6-5A27C0EB2B38}"/>
                </a:ext>
              </a:extLst>
            </p:cNvPr>
            <p:cNvSpPr/>
            <p:nvPr/>
          </p:nvSpPr>
          <p:spPr>
            <a:xfrm>
              <a:off x="8575599" y="4667708"/>
              <a:ext cx="2988301" cy="45719"/>
            </a:xfrm>
            <a:prstGeom prst="rect">
              <a:avLst/>
            </a:prstGeom>
            <a:solidFill>
              <a:srgbClr val="7AC2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6E863F44-D1D6-46E5-928B-2C8B5D8D5E1A}"/>
                </a:ext>
              </a:extLst>
            </p:cNvPr>
            <p:cNvSpPr/>
            <p:nvPr/>
          </p:nvSpPr>
          <p:spPr>
            <a:xfrm>
              <a:off x="8575598" y="1339841"/>
              <a:ext cx="2988301" cy="45719"/>
            </a:xfrm>
            <a:prstGeom prst="rect">
              <a:avLst/>
            </a:prstGeom>
            <a:solidFill>
              <a:srgbClr val="7AC2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84" name="Rounded Rectangle 109">
            <a:extLst>
              <a:ext uri="{FF2B5EF4-FFF2-40B4-BE49-F238E27FC236}">
                <a16:creationId xmlns:a16="http://schemas.microsoft.com/office/drawing/2014/main" id="{FE924B0A-EE56-47DC-A2B2-4E228E4169C0}"/>
              </a:ext>
            </a:extLst>
          </p:cNvPr>
          <p:cNvSpPr/>
          <p:nvPr/>
        </p:nvSpPr>
        <p:spPr>
          <a:xfrm>
            <a:off x="10744964" y="6914539"/>
            <a:ext cx="2094671" cy="354514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1BED403C-A43A-4B47-BB94-C2A67956DCC4}"/>
              </a:ext>
            </a:extLst>
          </p:cNvPr>
          <p:cNvGrpSpPr/>
          <p:nvPr/>
        </p:nvGrpSpPr>
        <p:grpSpPr>
          <a:xfrm>
            <a:off x="-1" y="4941426"/>
            <a:ext cx="12192000" cy="1909138"/>
            <a:chOff x="0" y="4948862"/>
            <a:chExt cx="12192000" cy="1909138"/>
          </a:xfrm>
        </p:grpSpPr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45A43FA3-E6AD-4BC1-8F03-3B181CC959C7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A3F741A2-2517-494A-868D-957D47F779A9}"/>
                </a:ext>
              </a:extLst>
            </p:cNvPr>
            <p:cNvSpPr/>
            <p:nvPr/>
          </p:nvSpPr>
          <p:spPr>
            <a:xfrm>
              <a:off x="0" y="5563852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B95F0943-4300-4315-8D48-89684B4F11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341" y="1333176"/>
            <a:ext cx="3028691" cy="31055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E6CCF02-97CE-43DF-A3C7-9461C85BC6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7569" y="1300284"/>
            <a:ext cx="2833220" cy="31981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3ECA2C3-2768-455C-A4E3-25B43C24ED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0838" y="5113412"/>
            <a:ext cx="7769951" cy="1268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640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204</Words>
  <Application>Microsoft Office PowerPoint</Application>
  <PresentationFormat>Widescreen</PresentationFormat>
  <Paragraphs>64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Franklin Gothic Demi</vt:lpstr>
      <vt:lpstr>Segoe UI</vt:lpstr>
      <vt:lpstr>Wingdings</vt:lpstr>
      <vt:lpstr>Office Theme</vt:lpstr>
      <vt:lpstr>PowerPoint Presentation</vt:lpstr>
      <vt:lpstr>The Case study: Kiva Microloans</vt:lpstr>
      <vt:lpstr>PowerPoint Presentation</vt:lpstr>
      <vt:lpstr>PowerPoint Presentation</vt:lpstr>
      <vt:lpstr>Logistic Regression </vt:lpstr>
      <vt:lpstr>PowerPoint Presentation</vt:lpstr>
      <vt:lpstr>PowerPoint Presentation</vt:lpstr>
      <vt:lpstr>Insights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Jennipher Kasemire</cp:lastModifiedBy>
  <cp:revision>131</cp:revision>
  <dcterms:created xsi:type="dcterms:W3CDTF">2019-06-28T10:05:41Z</dcterms:created>
  <dcterms:modified xsi:type="dcterms:W3CDTF">2021-05-31T09:23:17Z</dcterms:modified>
</cp:coreProperties>
</file>