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25243"/>
            <a:ext cx="6253317" cy="3686015"/>
          </a:xfrm>
        </p:spPr>
        <p:txBody>
          <a:bodyPr anchor="t">
            <a:normAutofit/>
          </a:bodyPr>
          <a:lstStyle/>
          <a:p>
            <a:br>
              <a:rPr lang="en-US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Restaurants(Berlin)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1600" dirty="0">
                <a:solidFill>
                  <a:srgbClr val="00B050"/>
                </a:solidFill>
              </a:rPr>
              <a:t>By: Jennipher, Anja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4683-B181-468C-824E-A95C4333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7AC5-8DB7-4377-9E5B-3CA273A0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which parts of the city have the most restaurants per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sq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km?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where can a vegan burger restaurant be found, with an opening time filter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eg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customer wants to visit on Thursday at 6pm?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how many Vietnamese restaurants are there in Berlin?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U: which restaurants are good for big groups?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4595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0D1FD86C-0C00-4EF6-8B90-D2640485F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9100"/>
            <a:ext cx="8432799" cy="5449888"/>
          </a:xfrm>
        </p:spPr>
      </p:pic>
    </p:spTree>
    <p:extLst>
      <p:ext uri="{BB962C8B-B14F-4D97-AF65-F5344CB8AC3E}">
        <p14:creationId xmlns:p14="http://schemas.microsoft.com/office/powerpoint/2010/main" val="125616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8EA7-80E2-4654-8C9A-FACDE446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1110"/>
            <a:ext cx="10058400" cy="3760891"/>
          </a:xfrm>
        </p:spPr>
        <p:txBody>
          <a:bodyPr>
            <a:normAutofit fontScale="70000" lnSpcReduction="20000"/>
          </a:bodyPr>
          <a:lstStyle/>
          <a:p>
            <a:endParaRPr lang="de-DE" b="1" dirty="0"/>
          </a:p>
          <a:p>
            <a:r>
              <a:rPr lang="de-DE" sz="2400" b="1" u="sng" dirty="0" err="1">
                <a:solidFill>
                  <a:schemeClr val="tx1"/>
                </a:solidFill>
              </a:rPr>
              <a:t>Challenges</a:t>
            </a:r>
            <a:endParaRPr lang="de-DE" sz="2400" b="1" u="sng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chemeClr val="tx1"/>
                </a:solidFill>
              </a:rPr>
              <a:t>Struggled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with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visualisation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templates</a:t>
            </a:r>
            <a:r>
              <a:rPr lang="de-DE" sz="2000" dirty="0">
                <a:solidFill>
                  <a:schemeClr val="tx1"/>
                </a:solidFill>
              </a:rPr>
              <a:t>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Time </a:t>
            </a:r>
            <a:r>
              <a:rPr lang="de-DE" sz="2000" dirty="0" err="1">
                <a:solidFill>
                  <a:schemeClr val="tx1"/>
                </a:solidFill>
              </a:rPr>
              <a:t>Constrained</a:t>
            </a:r>
            <a:endParaRPr lang="de-DE" sz="2000" dirty="0">
              <a:solidFill>
                <a:schemeClr val="tx1"/>
              </a:solidFill>
            </a:endParaRPr>
          </a:p>
          <a:p>
            <a:endParaRPr lang="de-DE" b="1" dirty="0">
              <a:solidFill>
                <a:schemeClr val="tx1"/>
              </a:solidFill>
            </a:endParaRPr>
          </a:p>
          <a:p>
            <a:r>
              <a:rPr lang="de-DE" sz="2400" b="1" u="sng" dirty="0">
                <a:solidFill>
                  <a:schemeClr val="tx1"/>
                </a:solidFill>
              </a:rPr>
              <a:t>In Future;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visually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appealing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better</a:t>
            </a:r>
            <a:r>
              <a:rPr lang="de-DE" dirty="0">
                <a:solidFill>
                  <a:schemeClr val="tx1"/>
                </a:solidFill>
              </a:rPr>
              <a:t> design)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Add </a:t>
            </a:r>
            <a:r>
              <a:rPr lang="de-DE" dirty="0" err="1">
                <a:solidFill>
                  <a:schemeClr val="tx1"/>
                </a:solidFill>
              </a:rPr>
              <a:t>more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keys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menu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reviews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contacts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etc</a:t>
            </a:r>
            <a:endParaRPr lang="de-DE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Collaborate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others</a:t>
            </a:r>
            <a:r>
              <a:rPr lang="de-DE" dirty="0">
                <a:solidFill>
                  <a:schemeClr val="tx1"/>
                </a:solidFill>
              </a:rPr>
              <a:t> on such a </a:t>
            </a:r>
            <a:r>
              <a:rPr lang="de-DE" dirty="0" err="1">
                <a:solidFill>
                  <a:schemeClr val="tx1"/>
                </a:solidFill>
              </a:rPr>
              <a:t>project</a:t>
            </a:r>
            <a:endParaRPr lang="de-DE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Manage Time </a:t>
            </a:r>
            <a:r>
              <a:rPr lang="de-DE" dirty="0" err="1">
                <a:solidFill>
                  <a:schemeClr val="tx1"/>
                </a:solidFill>
              </a:rPr>
              <a:t>better</a:t>
            </a:r>
            <a:endParaRPr lang="de-DE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282557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{7FD2824A-448E-4121-AC76-5EDDE10D92D9}tf56160789_win32</Template>
  <TotalTime>0</TotalTime>
  <Words>109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 Restaurants(Berlin) By: Jennipher, Anja</vt:lpstr>
      <vt:lpstr>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Restaurants(Berlin)</dc:title>
  <dc:creator>Jennipher Kasemire</dc:creator>
  <cp:lastModifiedBy>Jennipher Kasemire</cp:lastModifiedBy>
  <cp:revision>10</cp:revision>
  <dcterms:created xsi:type="dcterms:W3CDTF">2021-04-08T12:56:23Z</dcterms:created>
  <dcterms:modified xsi:type="dcterms:W3CDTF">2021-04-12T19:39:15Z</dcterms:modified>
</cp:coreProperties>
</file>